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71" r:id="rId2"/>
    <p:sldId id="270" r:id="rId3"/>
    <p:sldId id="279" r:id="rId4"/>
    <p:sldId id="287" r:id="rId5"/>
    <p:sldId id="288" r:id="rId6"/>
    <p:sldId id="289" r:id="rId7"/>
    <p:sldId id="290" r:id="rId8"/>
    <p:sldId id="29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Jahreszeiten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VY_32_INOVACE_NJ,8_18_ JAHRESZEITEN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VY_32_INOVACE_NJ,8_18_ JAHRESZEITEN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Jahreszeiten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gi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38388461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3939533"/>
              </p:ext>
            </p:extLst>
          </p:nvPr>
        </p:nvGraphicFramePr>
        <p:xfrm>
          <a:off x="683568" y="2276872"/>
          <a:ext cx="7343775" cy="41389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VK_Ryplová_NJ,8_18_Jahreszeiten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NJ,8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22.02. 2013 – VIII.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Jahreszeiten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- Roční 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doby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popis činností v různých ročních dobách, rozšiřování slovní zásoby a použití předložkových vazeb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Konverzační cvičení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Jahreszeiten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02919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105400" y="1920085"/>
            <a:ext cx="4038600" cy="473078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Arial Black" pitchFamily="34" charset="0"/>
              </a:rPr>
              <a:t>Die </a:t>
            </a:r>
            <a:r>
              <a:rPr lang="cs-CZ" dirty="0" err="1" smtClean="0">
                <a:latin typeface="Arial Black" pitchFamily="34" charset="0"/>
              </a:rPr>
              <a:t>vier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Jahreszeiten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sind</a:t>
            </a:r>
            <a:r>
              <a:rPr lang="cs-CZ" dirty="0" smtClean="0">
                <a:latin typeface="Arial Black" pitchFamily="34" charset="0"/>
              </a:rPr>
              <a:t>:</a:t>
            </a:r>
          </a:p>
          <a:p>
            <a:pPr marL="0" indent="0">
              <a:buNone/>
            </a:pPr>
            <a:endParaRPr lang="cs-CZ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der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Frühling</a:t>
            </a:r>
            <a:endParaRPr lang="cs-CZ" sz="3200" dirty="0" smtClean="0">
              <a:solidFill>
                <a:srgbClr val="00B050"/>
              </a:solidFill>
              <a:latin typeface="Arial Black" pitchFamily="34" charset="0"/>
            </a:endParaRPr>
          </a:p>
          <a:p>
            <a:pPr marL="0" indent="0">
              <a:buNone/>
            </a:pPr>
            <a:endParaRPr lang="cs-CZ" sz="3200" dirty="0" smtClean="0">
              <a:solidFill>
                <a:srgbClr val="00B05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der Sommer</a:t>
            </a:r>
          </a:p>
          <a:p>
            <a:pPr marL="0" indent="0">
              <a:buNone/>
            </a:pPr>
            <a:endParaRPr lang="cs-CZ" sz="32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der </a:t>
            </a:r>
            <a:r>
              <a:rPr lang="cs-CZ" sz="3200" dirty="0" err="1" smtClean="0">
                <a:solidFill>
                  <a:srgbClr val="FFC000"/>
                </a:solidFill>
                <a:latin typeface="Arial Black" pitchFamily="34" charset="0"/>
              </a:rPr>
              <a:t>Herbst</a:t>
            </a:r>
            <a:endParaRPr lang="cs-CZ" sz="3200" dirty="0" smtClean="0">
              <a:solidFill>
                <a:srgbClr val="FFC000"/>
              </a:solidFill>
              <a:latin typeface="Arial Black" pitchFamily="34" charset="0"/>
            </a:endParaRPr>
          </a:p>
          <a:p>
            <a:pPr marL="0" indent="0">
              <a:buNone/>
            </a:pPr>
            <a:endParaRPr lang="cs-CZ" sz="3200" dirty="0" smtClean="0">
              <a:solidFill>
                <a:srgbClr val="FFC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200" dirty="0">
                <a:solidFill>
                  <a:srgbClr val="00B0F0"/>
                </a:solidFill>
                <a:latin typeface="Arial Black" pitchFamily="34" charset="0"/>
              </a:rPr>
              <a:t>d</a:t>
            </a:r>
            <a:r>
              <a:rPr lang="cs-CZ" sz="3200" dirty="0" smtClean="0">
                <a:solidFill>
                  <a:srgbClr val="00B0F0"/>
                </a:solidFill>
                <a:latin typeface="Arial Black" pitchFamily="34" charset="0"/>
              </a:rPr>
              <a:t>er Winter</a:t>
            </a:r>
          </a:p>
        </p:txBody>
      </p:sp>
      <p:pic>
        <p:nvPicPr>
          <p:cNvPr id="1026" name="Picture 2" descr="C:\Documents and Settings\Jitka\Local Settings\Temporary Internet Files\Content.IE5\H4KHKG0K\MM90029704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60848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H4KHKG0K\MC9004109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506965"/>
            <a:ext cx="1854867" cy="185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itka\Local Settings\Temporary Internet Files\Content.IE5\804VEFB2\MC9003537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55" y="4149080"/>
            <a:ext cx="2218514" cy="2105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itka\Local Settings\Temporary Internet Files\Content.IE5\H4KHKG0K\MC9003468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013176"/>
            <a:ext cx="1724558" cy="163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520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Jahreszeiten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02919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09148" y="1920085"/>
            <a:ext cx="4038600" cy="47307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Im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Frühling</a:t>
            </a:r>
            <a:endParaRPr lang="cs-CZ" sz="3200" dirty="0" smtClean="0">
              <a:solidFill>
                <a:srgbClr val="00B05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fahren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wir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Rad,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spielen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Fu</a:t>
            </a:r>
            <a:r>
              <a:rPr lang="de-DE" sz="3200" dirty="0" smtClean="0">
                <a:solidFill>
                  <a:srgbClr val="00B050"/>
                </a:solidFill>
                <a:latin typeface="Arial Black" pitchFamily="34" charset="0"/>
              </a:rPr>
              <a:t>ß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ball</a:t>
            </a:r>
            <a:endParaRPr lang="cs-CZ" sz="3200" dirty="0">
              <a:solidFill>
                <a:srgbClr val="00B05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und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arbeiten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im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Garten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Wir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feiern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latin typeface="Arial Black" pitchFamily="34" charset="0"/>
              </a:rPr>
              <a:t>Ostern</a:t>
            </a:r>
            <a:r>
              <a:rPr lang="cs-CZ" sz="3200" dirty="0" smtClean="0">
                <a:solidFill>
                  <a:srgbClr val="00B05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1026" name="Picture 2" descr="C:\Documents and Settings\Jitka\Local Settings\Temporary Internet Files\Content.IE5\H4KHKG0K\MM90029704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Jitka\Local Settings\Temporary Internet Files\Content.IE5\804VEFB2\MM91000114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425" y="1844824"/>
            <a:ext cx="1078687" cy="146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itka\Local Settings\Temporary Internet Files\Content.IE5\H4KHKG0K\MM90033641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406" y="3428999"/>
            <a:ext cx="1296145" cy="129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itka\Local Settings\Temporary Internet Files\Content.IE5\H4KHKG0K\MC9002906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3244" y="4525342"/>
            <a:ext cx="1220524" cy="1415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Jitka\Local Settings\Temporary Internet Files\Content.IE5\3ZAVQSMS\MC9003542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407" y="5003255"/>
            <a:ext cx="1302372" cy="1666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503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Jahreszeiten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02919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73352" y="1920823"/>
            <a:ext cx="4470648" cy="47307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Im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Sommer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haben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wir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Ferien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Wir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schwimmen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,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surfen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und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wandern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Wir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fahren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ans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Meer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10" name="Picture 3" descr="C:\Documents and Settings\Jitka\Local Settings\Temporary Internet Files\Content.IE5\H4KHKG0K\MC9004109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79" y="908720"/>
            <a:ext cx="1711105" cy="1714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Jitka\Local Settings\Temporary Internet Files\Content.IE5\H4KHKG0K\MC9002953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780928"/>
            <a:ext cx="1749528" cy="1241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Jitka\Local Settings\Temporary Internet Files\Content.IE5\H4KHKG0K\MC9001919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79" y="3195175"/>
            <a:ext cx="1399690" cy="1835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Jitka\Local Settings\Temporary Internet Files\Content.IE5\3ZAVQSMS\MC9002313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278" y="4259948"/>
            <a:ext cx="1497777" cy="154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Jitka\Local Settings\Temporary Internet Files\Content.IE5\804VEFB2\MC9004109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57" y="5081968"/>
            <a:ext cx="1548577" cy="155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264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Jahreszeiten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02919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940895"/>
            <a:ext cx="4254624" cy="47307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rgbClr val="FFC000"/>
                </a:solidFill>
                <a:latin typeface="Arial Black" pitchFamily="34" charset="0"/>
              </a:rPr>
              <a:t>Im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Arial Black" pitchFamily="34" charset="0"/>
              </a:rPr>
              <a:t>Herbst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Arial Black" pitchFamily="34" charset="0"/>
              </a:rPr>
              <a:t>beginnt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Arial Black" pitchFamily="34" charset="0"/>
              </a:rPr>
              <a:t>die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Arial Black" pitchFamily="34" charset="0"/>
              </a:rPr>
              <a:t>Schule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Die </a:t>
            </a:r>
            <a:r>
              <a:rPr lang="cs-CZ" sz="3200" dirty="0" err="1" smtClean="0">
                <a:solidFill>
                  <a:srgbClr val="FFC000"/>
                </a:solidFill>
                <a:latin typeface="Arial Black" pitchFamily="34" charset="0"/>
              </a:rPr>
              <a:t>Blätter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Arial Black" pitchFamily="34" charset="0"/>
              </a:rPr>
              <a:t>fallen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Arial Black" pitchFamily="34" charset="0"/>
              </a:rPr>
              <a:t>vom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latin typeface="Arial Black" pitchFamily="34" charset="0"/>
              </a:rPr>
              <a:t>Baum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11" name="Picture 4" descr="C:\Documents and Settings\Jitka\Local Settings\Temporary Internet Files\Content.IE5\804VEFB2\MC9003537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64" y="1700808"/>
            <a:ext cx="2218514" cy="2105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itka\Local Settings\Temporary Internet Files\Content.IE5\804VEFB2\MC9000894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198" y="4620037"/>
            <a:ext cx="2107642" cy="2013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393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Jahreszeiten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02919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499992" y="1988716"/>
            <a:ext cx="4254624" cy="47307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2"/>
                </a:solidFill>
                <a:latin typeface="Arial Black" pitchFamily="34" charset="0"/>
              </a:rPr>
              <a:t>Im</a:t>
            </a:r>
            <a:r>
              <a:rPr lang="cs-CZ" sz="3200" dirty="0" smtClean="0">
                <a:solidFill>
                  <a:schemeClr val="accent2"/>
                </a:solidFill>
                <a:latin typeface="Arial Black" pitchFamily="34" charset="0"/>
              </a:rPr>
              <a:t> Winter </a:t>
            </a:r>
            <a:r>
              <a:rPr lang="cs-CZ" sz="3200" dirty="0" err="1" smtClean="0">
                <a:solidFill>
                  <a:schemeClr val="accent2"/>
                </a:solidFill>
                <a:latin typeface="Arial Black" pitchFamily="34" charset="0"/>
              </a:rPr>
              <a:t>spielen</a:t>
            </a:r>
            <a:r>
              <a:rPr lang="cs-CZ" sz="32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chemeClr val="accent2"/>
                </a:solidFill>
                <a:latin typeface="Arial Black" pitchFamily="34" charset="0"/>
              </a:rPr>
              <a:t>wir</a:t>
            </a:r>
            <a:r>
              <a:rPr lang="cs-CZ" sz="32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chemeClr val="accent2"/>
                </a:solidFill>
                <a:latin typeface="Arial Black" pitchFamily="34" charset="0"/>
              </a:rPr>
              <a:t>Eishockey</a:t>
            </a:r>
            <a:r>
              <a:rPr lang="cs-CZ" sz="3200" dirty="0" smtClean="0">
                <a:solidFill>
                  <a:schemeClr val="accent2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2"/>
                </a:solidFill>
                <a:latin typeface="Arial Black" pitchFamily="34" charset="0"/>
              </a:rPr>
              <a:t>Wir</a:t>
            </a:r>
            <a:r>
              <a:rPr lang="cs-CZ" sz="32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chemeClr val="accent2"/>
                </a:solidFill>
                <a:latin typeface="Arial Black" pitchFamily="34" charset="0"/>
              </a:rPr>
              <a:t>fahren</a:t>
            </a:r>
            <a:r>
              <a:rPr lang="cs-CZ" sz="32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chemeClr val="accent2"/>
                </a:solidFill>
                <a:latin typeface="Arial Black" pitchFamily="34" charset="0"/>
              </a:rPr>
              <a:t>Schi</a:t>
            </a:r>
            <a:r>
              <a:rPr lang="cs-CZ" sz="3200" dirty="0" smtClean="0">
                <a:solidFill>
                  <a:schemeClr val="accent2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r>
              <a:rPr lang="cs-CZ" sz="3200" dirty="0" err="1" smtClean="0">
                <a:solidFill>
                  <a:schemeClr val="accent2"/>
                </a:solidFill>
                <a:latin typeface="Arial Black" pitchFamily="34" charset="0"/>
              </a:rPr>
              <a:t>Im</a:t>
            </a:r>
            <a:r>
              <a:rPr lang="cs-CZ" sz="3200" dirty="0" smtClean="0">
                <a:solidFill>
                  <a:schemeClr val="accent2"/>
                </a:solidFill>
                <a:latin typeface="Arial Black" pitchFamily="34" charset="0"/>
              </a:rPr>
              <a:t> Winter </a:t>
            </a:r>
            <a:r>
              <a:rPr lang="cs-CZ" sz="3200" dirty="0" err="1" smtClean="0">
                <a:solidFill>
                  <a:schemeClr val="accent2"/>
                </a:solidFill>
                <a:latin typeface="Arial Black" pitchFamily="34" charset="0"/>
              </a:rPr>
              <a:t>feiern</a:t>
            </a:r>
            <a:r>
              <a:rPr lang="cs-CZ" sz="32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chemeClr val="accent2"/>
                </a:solidFill>
                <a:latin typeface="Arial Black" pitchFamily="34" charset="0"/>
              </a:rPr>
              <a:t>wir</a:t>
            </a:r>
            <a:r>
              <a:rPr lang="cs-CZ" sz="3200" dirty="0" smtClean="0">
                <a:solidFill>
                  <a:schemeClr val="accent2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chemeClr val="accent2"/>
                </a:solidFill>
                <a:latin typeface="Arial Black" pitchFamily="34" charset="0"/>
              </a:rPr>
              <a:t>Weihnachten</a:t>
            </a:r>
            <a:r>
              <a:rPr lang="cs-CZ" sz="3200" dirty="0" smtClean="0">
                <a:solidFill>
                  <a:schemeClr val="accent2"/>
                </a:solidFill>
                <a:latin typeface="Arial Black" pitchFamily="34" charset="0"/>
              </a:rPr>
              <a:t>.</a:t>
            </a:r>
          </a:p>
        </p:txBody>
      </p:sp>
      <p:pic>
        <p:nvPicPr>
          <p:cNvPr id="7" name="Picture 5" descr="C:\Documents and Settings\Jitka\Local Settings\Temporary Internet Files\Content.IE5\H4KHKG0K\MC9003468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08720"/>
            <a:ext cx="1944216" cy="184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D8NJ8J7P\MM90028399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763761"/>
            <a:ext cx="157108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itka\Local Settings\Temporary Internet Files\Content.IE5\H4KHKG0K\MC90033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941168"/>
            <a:ext cx="1508911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itka\Local Settings\Temporary Internet Files\Content.IE5\3ZAVQSMS\MM900295253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67" y="3140968"/>
            <a:ext cx="1843405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9219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Jahreszeiten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3754760" cy="45332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>
                <a:solidFill>
                  <a:schemeClr val="tx2"/>
                </a:solidFill>
                <a:latin typeface="Arial Black" pitchFamily="34" charset="0"/>
              </a:rPr>
              <a:t>Wann</a:t>
            </a:r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  <a:latin typeface="Arial Black" pitchFamily="34" charset="0"/>
              </a:rPr>
              <a:t>haben</a:t>
            </a:r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  <a:latin typeface="Arial Black" pitchFamily="34" charset="0"/>
              </a:rPr>
              <a:t>wir</a:t>
            </a:r>
            <a:endParaRPr lang="cs-CZ" sz="2800" dirty="0">
              <a:solidFill>
                <a:schemeClr val="tx2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tx2"/>
                </a:solidFill>
                <a:latin typeface="Arial Black" pitchFamily="34" charset="0"/>
              </a:rPr>
              <a:t>Ferien</a:t>
            </a:r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?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Wann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fahren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wir</a:t>
            </a:r>
            <a:endParaRPr lang="cs-CZ" sz="2800" b="1" dirty="0">
              <a:solidFill>
                <a:schemeClr val="tx2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Schi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?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Wann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feiern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wir</a:t>
            </a:r>
            <a:endParaRPr lang="cs-CZ" sz="2800" b="1" dirty="0">
              <a:solidFill>
                <a:schemeClr val="tx2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Ostern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?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Wann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beginnt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 </a:t>
            </a: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die</a:t>
            </a:r>
            <a:endParaRPr lang="cs-CZ" sz="2800" b="1" dirty="0" smtClean="0">
              <a:solidFill>
                <a:schemeClr val="tx2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tx2"/>
                </a:solidFill>
                <a:latin typeface="Arial Black" pitchFamily="34" charset="0"/>
              </a:rPr>
              <a:t>Schule</a:t>
            </a:r>
            <a:r>
              <a:rPr lang="cs-CZ" sz="2800" b="1" dirty="0" smtClean="0">
                <a:solidFill>
                  <a:schemeClr val="tx2"/>
                </a:solidFill>
                <a:latin typeface="Arial Black" pitchFamily="34" charset="0"/>
              </a:rPr>
              <a:t>?</a:t>
            </a:r>
            <a:endParaRPr lang="cs-CZ" b="1" dirty="0" smtClean="0">
              <a:solidFill>
                <a:schemeClr val="tx2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16016" y="1916832"/>
            <a:ext cx="4254624" cy="47307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>
                <a:solidFill>
                  <a:srgbClr val="C00000"/>
                </a:solidFill>
                <a:latin typeface="Arial Black" pitchFamily="34" charset="0"/>
              </a:rPr>
              <a:t>Im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 Sommer.</a:t>
            </a:r>
          </a:p>
          <a:p>
            <a:pPr marL="0" indent="0">
              <a:buNone/>
            </a:pPr>
            <a:endParaRPr lang="cs-CZ" sz="2800" dirty="0">
              <a:solidFill>
                <a:srgbClr val="C0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C00000"/>
                </a:solidFill>
                <a:latin typeface="Arial Black" pitchFamily="34" charset="0"/>
              </a:rPr>
              <a:t>Im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 Winter.</a:t>
            </a:r>
          </a:p>
          <a:p>
            <a:pPr marL="0" indent="0">
              <a:buNone/>
            </a:pPr>
            <a:endParaRPr lang="cs-CZ" sz="2800" dirty="0">
              <a:solidFill>
                <a:srgbClr val="C0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C00000"/>
                </a:solidFill>
                <a:latin typeface="Arial Black" pitchFamily="34" charset="0"/>
              </a:rPr>
              <a:t>Im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  <a:latin typeface="Arial Black" pitchFamily="34" charset="0"/>
              </a:rPr>
              <a:t>Frühling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  <a:p>
            <a:pPr marL="0" indent="0">
              <a:buNone/>
            </a:pPr>
            <a:endParaRPr lang="cs-CZ" sz="2800" dirty="0">
              <a:solidFill>
                <a:srgbClr val="C0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C00000"/>
                </a:solidFill>
                <a:latin typeface="Arial Black" pitchFamily="34" charset="0"/>
              </a:rPr>
              <a:t>Im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  <a:latin typeface="Arial Black" pitchFamily="34" charset="0"/>
              </a:rPr>
              <a:t>Herbst</a:t>
            </a:r>
            <a:r>
              <a:rPr lang="cs-CZ" sz="2800" dirty="0" smtClean="0">
                <a:solidFill>
                  <a:srgbClr val="C00000"/>
                </a:solidFill>
                <a:latin typeface="Arial Black" pitchFamily="34" charset="0"/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55776" y="5949280"/>
            <a:ext cx="36382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381759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1229</TotalTime>
  <Words>224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Jahreszeiten</vt:lpstr>
      <vt:lpstr>Jahreszeiten</vt:lpstr>
      <vt:lpstr>Jahreszeiten</vt:lpstr>
      <vt:lpstr>Jahreszeiten</vt:lpstr>
      <vt:lpstr>Jahreszeiten</vt:lpstr>
      <vt:lpstr>Jahreszeiten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58</cp:revision>
  <dcterms:created xsi:type="dcterms:W3CDTF">2012-01-07T15:45:54Z</dcterms:created>
  <dcterms:modified xsi:type="dcterms:W3CDTF">2013-12-30T14:34:30Z</dcterms:modified>
</cp:coreProperties>
</file>