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71" r:id="rId2"/>
    <p:sldId id="270" r:id="rId3"/>
    <p:sldId id="279" r:id="rId4"/>
    <p:sldId id="292" r:id="rId5"/>
    <p:sldId id="293" r:id="rId6"/>
    <p:sldId id="29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Reisen</a:t>
          </a:r>
          <a:r>
            <a:rPr lang="cs-CZ" sz="2000" dirty="0" smtClean="0"/>
            <a:t>, (kam pojedeme)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VY_32_INOVACE_NJ,8_19_ WOHIN FAHREN WIR?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VY_32_INOVACE_NJ,8_19_ WOHIN FAHREN WIR?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Reisen</a:t>
          </a:r>
          <a:r>
            <a:rPr lang="cs-CZ" sz="2000" kern="1200" dirty="0" smtClean="0"/>
            <a:t>, (kam pojedeme)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28386707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432605"/>
              </p:ext>
            </p:extLst>
          </p:nvPr>
        </p:nvGraphicFramePr>
        <p:xfrm>
          <a:off x="683568" y="2276872"/>
          <a:ext cx="7343775" cy="41389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VK_Ryplová_NJ,8_19_Wohin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fahren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wir</a:t>
                      </a:r>
                      <a:r>
                        <a:rPr lang="cs-CZ" sz="1400" i="1" baseline="0" dirty="0" smtClean="0"/>
                        <a:t>?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18.03. 2013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Reisen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kam pojedeme o prázdninách,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použití předložek „nach“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„in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die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“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Konverzační cvičení s užitím nepravidelného slovesa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fahren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538736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Jedu do Vídně.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Jedeš do Prahy.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Hans jede do Kolína.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Susi</a:t>
            </a:r>
            <a:r>
              <a:rPr lang="cs-CZ" sz="2000" b="1" dirty="0" smtClean="0">
                <a:latin typeface="Arial Black" pitchFamily="34" charset="0"/>
              </a:rPr>
              <a:t> jede do Brna.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Jedeme do Ostravy.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Jedete do Bratislavy.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Jedou do Berlína.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95936" y="1920085"/>
            <a:ext cx="4690864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Du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Prag.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Hans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Köln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Susi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Brno.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Ostrava.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Ihr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Bratislava.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Berlin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H4KHKG0K\MC900205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764704"/>
            <a:ext cx="1335661" cy="117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2602632" cy="46052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err="1" smtClean="0"/>
              <a:t>Deutschland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wir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England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ich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Österreich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er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Kroatien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sie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Italien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ihr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Griechenland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du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Frankreich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Sie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Spanien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wir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Belgien</a:t>
            </a:r>
            <a:r>
              <a:rPr lang="cs-CZ" sz="2000" b="1" dirty="0" smtClean="0"/>
              <a:t>, Hans</a:t>
            </a:r>
          </a:p>
          <a:p>
            <a:pPr marL="0" indent="0">
              <a:buNone/>
            </a:pPr>
            <a:r>
              <a:rPr lang="cs-CZ" sz="2000" b="1" dirty="0" err="1" smtClean="0"/>
              <a:t>Finnland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Sie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die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Slowakei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ich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err="1" smtClean="0"/>
              <a:t>die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Schweiz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du</a:t>
            </a:r>
            <a:endParaRPr lang="cs-CZ" sz="2000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75856" y="1920085"/>
            <a:ext cx="5410944" cy="47307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Deutschland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England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Er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Österreich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Kroatien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Ihr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Italien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Du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Griechenland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Frankreich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Spanien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Hans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Belgien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Finnland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fahre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Slowakei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Du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fährst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die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Schweiz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2050" name="Picture 2" descr="C:\Documents and Settings\Jitka\Local Settings\Temporary Internet Files\Content.IE5\3ZAVQSMS\MC900100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1224136" cy="118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88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2602632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Deutschland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wir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Österreich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er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Italien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ihr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Griechenland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du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Belgien</a:t>
            </a:r>
            <a:r>
              <a:rPr lang="cs-CZ" sz="2000" b="1" dirty="0" smtClean="0">
                <a:latin typeface="Arial Black" pitchFamily="34" charset="0"/>
              </a:rPr>
              <a:t>, Hans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Finnland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Sie</a:t>
            </a: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die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Slowakei</a:t>
            </a:r>
            <a:r>
              <a:rPr lang="cs-CZ" sz="2000" b="1" dirty="0" smtClean="0">
                <a:latin typeface="Arial Black" pitchFamily="34" charset="0"/>
              </a:rPr>
              <a:t>, </a:t>
            </a:r>
            <a:r>
              <a:rPr lang="cs-CZ" sz="2000" b="1" dirty="0" err="1" smtClean="0">
                <a:latin typeface="Arial Black" pitchFamily="34" charset="0"/>
              </a:rPr>
              <a:t>ich</a:t>
            </a: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03848" y="1916832"/>
            <a:ext cx="5040560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Deutschland</a:t>
            </a:r>
            <a:endParaRPr lang="cs-CZ" sz="20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  <a:endParaRPr lang="cs-CZ" sz="20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Er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Österreich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Ihr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möchtet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Italien</a:t>
            </a:r>
            <a:r>
              <a:rPr lang="cs-CZ" sz="2000" dirty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Du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möchtest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Griechenland</a:t>
            </a:r>
            <a:endParaRPr lang="cs-CZ" sz="20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Hans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Belgien</a:t>
            </a:r>
            <a:r>
              <a:rPr lang="cs-CZ" sz="2000" dirty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Sie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nach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Finnland</a:t>
            </a:r>
            <a:r>
              <a:rPr lang="cs-CZ" sz="2000" dirty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möchte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in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die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Slowakei</a:t>
            </a:r>
            <a:r>
              <a:rPr lang="cs-CZ" sz="2000" dirty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Arial Black" pitchFamily="34" charset="0"/>
              </a:rPr>
              <a:t>fahren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3074" name="Picture 2" descr="C:\Documents and Settings\Jitka\Local Settings\Temporary Internet Files\Content.IE5\804VEFB2\MC9000904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645264"/>
            <a:ext cx="1293314" cy="149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02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Wohin</a:t>
            </a:r>
            <a:r>
              <a:rPr lang="cs-CZ" dirty="0"/>
              <a:t> </a:t>
            </a:r>
            <a:r>
              <a:rPr lang="cs-CZ" dirty="0" err="1"/>
              <a:t>möchtest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fahren</a:t>
            </a:r>
            <a:r>
              <a:rPr lang="cs-CZ" dirty="0"/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776" y="6133946"/>
            <a:ext cx="3638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098" name="Picture 2" descr="C:\Documents and Settings\Jitka\Local Settings\Temporary Internet Files\Content.IE5\D8NJ8J7P\MC900433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58" y="2276872"/>
            <a:ext cx="1616956" cy="183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998" y="1916832"/>
            <a:ext cx="1617564" cy="163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itka\Local Settings\Temporary Internet Files\Content.IE5\3ZAVQSMS\MC9000159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562" y="1797259"/>
            <a:ext cx="2382758" cy="187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tka\Local Settings\Temporary Internet Files\Content.IE5\804VEFB2\MC9000543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46872"/>
            <a:ext cx="1924818" cy="1288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Jitka\Local Settings\Temporary Internet Files\Content.IE5\D8NJ8J7P\MC900015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49228"/>
            <a:ext cx="1984603" cy="159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Jitka\Local Settings\Temporary Internet Files\Content.IE5\3ZAVQSMS\MC9004063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65" y="1893495"/>
            <a:ext cx="1307902" cy="1648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Jitka\Local Settings\Temporary Internet Files\Content.IE5\H4KHKG0K\MC9004151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732628"/>
            <a:ext cx="1350297" cy="208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Jitka\Local Settings\Temporary Internet Files\Content.IE5\3ZAVQSMS\MC90012918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780" y="3457068"/>
            <a:ext cx="2276528" cy="187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Jitka\Local Settings\Temporary Internet Files\Content.IE5\H4KHKG0K\MC9000159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001" y="4364881"/>
            <a:ext cx="2382527" cy="186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75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1743</TotalTime>
  <Words>366</Words>
  <Application>Microsoft Office PowerPoint</Application>
  <PresentationFormat>Předvádění na obrazovce (4:3)</PresentationFormat>
  <Paragraphs>95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Wohin fahren wir?</vt:lpstr>
      <vt:lpstr>Wohin fahren wir?</vt:lpstr>
      <vt:lpstr>Wohin möchtest du fahren?</vt:lpstr>
      <vt:lpstr>Wohin möchtest du fahren?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63</cp:revision>
  <dcterms:created xsi:type="dcterms:W3CDTF">2012-01-07T15:45:54Z</dcterms:created>
  <dcterms:modified xsi:type="dcterms:W3CDTF">2013-12-30T14:39:16Z</dcterms:modified>
</cp:coreProperties>
</file>