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71" r:id="rId2"/>
    <p:sldId id="270" r:id="rId3"/>
    <p:sldId id="279" r:id="rId4"/>
    <p:sldId id="301" r:id="rId5"/>
    <p:sldId id="302" r:id="rId6"/>
    <p:sldId id="303" r:id="rId7"/>
    <p:sldId id="30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FERIEN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VY_32_INOVACE_NJ,8_20_FERIEN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VY_32_INOVACE_NJ,8_20_FERIEN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FERIEN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10751036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208946"/>
              </p:ext>
            </p:extLst>
          </p:nvPr>
        </p:nvGraphicFramePr>
        <p:xfrm>
          <a:off x="683568" y="2276872"/>
          <a:ext cx="7343775" cy="3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VK_Ryplová_NJ,8_20_Ferien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05.04. 2013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Ferien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Souvislé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vyprávění o plánech na prázdniny, o cestování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Konverzační cvičení s užitím dosud probraných jevů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Ferien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Liebe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Oma</a:t>
            </a:r>
            <a:r>
              <a:rPr lang="cs-CZ" sz="2000" b="1" dirty="0" smtClean="0">
                <a:latin typeface="Arial Black" pitchFamily="34" charset="0"/>
              </a:rPr>
              <a:t>!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Bald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haben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wir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Ferien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will</a:t>
            </a:r>
            <a:r>
              <a:rPr lang="cs-CZ" sz="2000" b="1" dirty="0" smtClean="0">
                <a:latin typeface="Arial Black" pitchFamily="34" charset="0"/>
              </a:rPr>
              <a:t> nach </a:t>
            </a:r>
            <a:r>
              <a:rPr lang="cs-CZ" sz="2000" b="1" dirty="0" err="1" smtClean="0">
                <a:latin typeface="Arial Black" pitchFamily="34" charset="0"/>
              </a:rPr>
              <a:t>Italien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fahren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Dann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komme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mit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meiner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Schwester</a:t>
            </a:r>
            <a:r>
              <a:rPr lang="cs-CZ" sz="2000" b="1" dirty="0" smtClean="0">
                <a:latin typeface="Arial Black" pitchFamily="34" charset="0"/>
              </a:rPr>
              <a:t> Julia </a:t>
            </a:r>
            <a:r>
              <a:rPr lang="cs-CZ" sz="2000" b="1" dirty="0" err="1" smtClean="0">
                <a:latin typeface="Arial Black" pitchFamily="34" charset="0"/>
              </a:rPr>
              <a:t>zu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Dir</a:t>
            </a:r>
            <a:r>
              <a:rPr lang="cs-CZ" sz="2000" b="1" dirty="0" smtClean="0">
                <a:latin typeface="Arial Black" pitchFamily="34" charset="0"/>
              </a:rPr>
              <a:t> in </a:t>
            </a:r>
            <a:r>
              <a:rPr lang="cs-CZ" sz="2000" b="1" dirty="0" err="1" smtClean="0">
                <a:latin typeface="Arial Black" pitchFamily="34" charset="0"/>
              </a:rPr>
              <a:t>die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Slowakei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freue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sehr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Deine</a:t>
            </a:r>
            <a:r>
              <a:rPr lang="cs-CZ" sz="2000" b="1" dirty="0" smtClean="0">
                <a:latin typeface="Arial Black" pitchFamily="34" charset="0"/>
              </a:rPr>
              <a:t> Anna</a:t>
            </a:r>
          </a:p>
        </p:txBody>
      </p:sp>
      <p:pic>
        <p:nvPicPr>
          <p:cNvPr id="4" name="Picture 2" descr="C:\Documents and Settings\Jitka\Local Settings\Temporary Internet Files\Content.IE5\804VEFB2\MC90043434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4005063"/>
            <a:ext cx="1847002" cy="261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TI0M3U03\MC900090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0848"/>
            <a:ext cx="2376264" cy="274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Ferien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Liebe</a:t>
            </a:r>
            <a:r>
              <a:rPr lang="cs-CZ" sz="2000" b="1" dirty="0" smtClean="0">
                <a:latin typeface="Arial Black" pitchFamily="34" charset="0"/>
              </a:rPr>
              <a:t> Margit!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Bald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haben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wir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Ferien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will</a:t>
            </a:r>
            <a:r>
              <a:rPr lang="cs-CZ" sz="2000" b="1" dirty="0" smtClean="0">
                <a:latin typeface="Arial Black" pitchFamily="34" charset="0"/>
              </a:rPr>
              <a:t> nach </a:t>
            </a:r>
            <a:r>
              <a:rPr lang="cs-CZ" sz="2000" b="1" dirty="0" err="1" smtClean="0">
                <a:latin typeface="Arial Black" pitchFamily="34" charset="0"/>
              </a:rPr>
              <a:t>Deutschland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fahren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Wir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können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uns</a:t>
            </a:r>
            <a:r>
              <a:rPr lang="cs-CZ" sz="2000" b="1" dirty="0" smtClean="0">
                <a:latin typeface="Arial Black" pitchFamily="34" charset="0"/>
              </a:rPr>
              <a:t> in </a:t>
            </a:r>
            <a:r>
              <a:rPr lang="cs-CZ" sz="2000" b="1" dirty="0" err="1" smtClean="0">
                <a:latin typeface="Arial Black" pitchFamily="34" charset="0"/>
              </a:rPr>
              <a:t>Berlin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treffen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freue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sehr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Deine</a:t>
            </a:r>
            <a:r>
              <a:rPr lang="cs-CZ" sz="2000" b="1" dirty="0" smtClean="0">
                <a:latin typeface="Arial Black" pitchFamily="34" charset="0"/>
              </a:rPr>
              <a:t> Anna</a:t>
            </a:r>
          </a:p>
        </p:txBody>
      </p:sp>
      <p:pic>
        <p:nvPicPr>
          <p:cNvPr id="2050" name="Picture 2" descr="C:\Documents and Settings\Jitka\Local Settings\Temporary Internet Files\Content.IE5\8E94HWYU\MC900415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1844824"/>
            <a:ext cx="3240360" cy="418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48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Ferien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11480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Lieber</a:t>
            </a:r>
            <a:r>
              <a:rPr lang="cs-CZ" sz="2000" b="1" dirty="0" smtClean="0">
                <a:latin typeface="Arial Black" pitchFamily="34" charset="0"/>
              </a:rPr>
              <a:t> Heinrich!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Bald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haben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wir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Ferien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will</a:t>
            </a:r>
            <a:r>
              <a:rPr lang="cs-CZ" sz="2000" b="1" dirty="0" smtClean="0">
                <a:latin typeface="Arial Black" pitchFamily="34" charset="0"/>
              </a:rPr>
              <a:t> nach </a:t>
            </a:r>
            <a:r>
              <a:rPr lang="cs-CZ" sz="2000" b="1" dirty="0" err="1" smtClean="0">
                <a:latin typeface="Arial Black" pitchFamily="34" charset="0"/>
              </a:rPr>
              <a:t>Österreich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fahren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Komm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bitte</a:t>
            </a:r>
            <a:r>
              <a:rPr lang="cs-CZ" sz="2000" b="1" dirty="0" smtClean="0">
                <a:latin typeface="Arial Black" pitchFamily="34" charset="0"/>
              </a:rPr>
              <a:t>, nach </a:t>
            </a:r>
            <a:r>
              <a:rPr lang="cs-CZ" sz="2000" b="1" dirty="0" err="1" smtClean="0">
                <a:latin typeface="Arial Black" pitchFamily="34" charset="0"/>
              </a:rPr>
              <a:t>Mariazell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Wir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können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uns</a:t>
            </a:r>
            <a:r>
              <a:rPr lang="cs-CZ" sz="2000" b="1" dirty="0" smtClean="0">
                <a:latin typeface="Arial Black" pitchFamily="34" charset="0"/>
              </a:rPr>
              <a:t> dort </a:t>
            </a:r>
            <a:r>
              <a:rPr lang="cs-CZ" sz="2000" b="1" dirty="0" err="1" smtClean="0">
                <a:latin typeface="Arial Black" pitchFamily="34" charset="0"/>
              </a:rPr>
              <a:t>treffen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freue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mich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sehr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Dein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Freund</a:t>
            </a:r>
            <a:r>
              <a:rPr lang="cs-CZ" sz="2000" b="1" dirty="0" smtClean="0">
                <a:latin typeface="Arial Black" pitchFamily="34" charset="0"/>
              </a:rPr>
              <a:t> Joachim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129375"/>
            <a:ext cx="4038600" cy="4016887"/>
          </a:xfrm>
        </p:spPr>
      </p:pic>
    </p:spTree>
    <p:extLst>
      <p:ext uri="{BB962C8B-B14F-4D97-AF65-F5344CB8AC3E}">
        <p14:creationId xmlns:p14="http://schemas.microsoft.com/office/powerpoint/2010/main" val="409251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Ferien</a:t>
            </a:r>
            <a:r>
              <a:rPr lang="cs-CZ" dirty="0" smtClean="0"/>
              <a:t>: </a:t>
            </a:r>
            <a:r>
              <a:rPr lang="cs-CZ" dirty="0" err="1" smtClean="0"/>
              <a:t>Übersetzt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11480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Milá babičko!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>
                <a:latin typeface="Arial Black" pitchFamily="34" charset="0"/>
              </a:rPr>
              <a:t>B</a:t>
            </a:r>
            <a:r>
              <a:rPr lang="cs-CZ" sz="2000" b="1" dirty="0" smtClean="0">
                <a:latin typeface="Arial Black" pitchFamily="34" charset="0"/>
              </a:rPr>
              <a:t>rzy budeme mít prázdniny.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>
                <a:latin typeface="Arial Black" pitchFamily="34" charset="0"/>
              </a:rPr>
              <a:t>P</a:t>
            </a:r>
            <a:r>
              <a:rPr lang="cs-CZ" sz="2000" b="1" dirty="0" smtClean="0">
                <a:latin typeface="Arial Black" pitchFamily="34" charset="0"/>
              </a:rPr>
              <a:t>ojedu s bratrem do </a:t>
            </a:r>
            <a:r>
              <a:rPr lang="cs-CZ" sz="2000" b="1" dirty="0">
                <a:latin typeface="Arial Black" pitchFamily="34" charset="0"/>
              </a:rPr>
              <a:t>M</a:t>
            </a:r>
            <a:r>
              <a:rPr lang="cs-CZ" sz="2000" b="1" dirty="0" smtClean="0">
                <a:latin typeface="Arial Black" pitchFamily="34" charset="0"/>
              </a:rPr>
              <a:t>aďarska.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Potom přijedeme k Tobě do Ostravy.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Už se těším.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Tvůj Martin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840705" y="1920085"/>
            <a:ext cx="4038600" cy="44348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Liebe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Oma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!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Bald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haben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Ferien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fahre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mit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meinem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Bruder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Ungarn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Dann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kommen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zu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dir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nach Ostrava.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freue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mich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schon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Dein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Martin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497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411760" y="1920085"/>
            <a:ext cx="6275040" cy="473078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www.office.microsoft.com</a:t>
            </a:r>
            <a:endParaRPr lang="cs-CZ" sz="20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foto autor</a:t>
            </a:r>
          </a:p>
          <a:p>
            <a:pPr>
              <a:lnSpc>
                <a:spcPct val="150000"/>
              </a:lnSpc>
            </a:pPr>
            <a:r>
              <a:rPr lang="en-US" sz="2000" i="1" dirty="0"/>
              <a:t>BWAG. Wikimedia common [online]. [cit. 18.4.2013]. </a:t>
            </a:r>
            <a:r>
              <a:rPr lang="en-US" sz="2000" i="1" dirty="0" err="1"/>
              <a:t>Dostupný</a:t>
            </a:r>
            <a:r>
              <a:rPr lang="en-US" sz="2000" i="1" dirty="0"/>
              <a:t> </a:t>
            </a:r>
            <a:r>
              <a:rPr lang="en-US" sz="2000" i="1" dirty="0" err="1"/>
              <a:t>na</a:t>
            </a:r>
            <a:r>
              <a:rPr lang="en-US" sz="2000" i="1" dirty="0"/>
              <a:t> WWW: http://commons.wikimedia.org/wiki/File:Mariazell_-_Basilika1.JPG</a:t>
            </a:r>
            <a:endParaRPr lang="cs-CZ" sz="20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34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1897</TotalTime>
  <Words>266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Ferien</vt:lpstr>
      <vt:lpstr>Ferien</vt:lpstr>
      <vt:lpstr>Ferien</vt:lpstr>
      <vt:lpstr>Ferien: Übersetzt!</vt:lpstr>
      <vt:lpstr>Bei uns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70</cp:revision>
  <dcterms:created xsi:type="dcterms:W3CDTF">2012-01-07T15:45:54Z</dcterms:created>
  <dcterms:modified xsi:type="dcterms:W3CDTF">2013-12-30T14:42:17Z</dcterms:modified>
</cp:coreProperties>
</file>