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56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8CE76-110E-4AE5-A044-991B9958BAB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F9FF1-15FC-46B5-8078-A81D7DDEB5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7680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8CE76-110E-4AE5-A044-991B9958BAB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F9FF1-15FC-46B5-8078-A81D7DDEB5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1664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8CE76-110E-4AE5-A044-991B9958BAB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F9FF1-15FC-46B5-8078-A81D7DDEB5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0725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8CE76-110E-4AE5-A044-991B9958BAB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F9FF1-15FC-46B5-8078-A81D7DDEB5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396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8CE76-110E-4AE5-A044-991B9958BAB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F9FF1-15FC-46B5-8078-A81D7DDEB5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5853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8CE76-110E-4AE5-A044-991B9958BAB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F9FF1-15FC-46B5-8078-A81D7DDEB5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1604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8CE76-110E-4AE5-A044-991B9958BAB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F9FF1-15FC-46B5-8078-A81D7DDEB5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615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8CE76-110E-4AE5-A044-991B9958BAB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F9FF1-15FC-46B5-8078-A81D7DDEB5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0619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8CE76-110E-4AE5-A044-991B9958BAB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F9FF1-15FC-46B5-8078-A81D7DDEB5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4651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8CE76-110E-4AE5-A044-991B9958BAB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F9FF1-15FC-46B5-8078-A81D7DDEB5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4710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8CE76-110E-4AE5-A044-991B9958BAB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F9FF1-15FC-46B5-8078-A81D7DDEB5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196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58CE76-110E-4AE5-A044-991B9958BAB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1F9FF1-15FC-46B5-8078-A81D7DDEB5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10327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image" Target="../media/image16.wmf"/><Relationship Id="rId7" Type="http://schemas.openxmlformats.org/officeDocument/2006/relationships/image" Target="../media/image5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image" Target="../media/image16.wmf"/><Relationship Id="rId7" Type="http://schemas.openxmlformats.org/officeDocument/2006/relationships/image" Target="../media/image5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wmf"/><Relationship Id="rId5" Type="http://schemas.openxmlformats.org/officeDocument/2006/relationships/image" Target="../media/image18.wmf"/><Relationship Id="rId10" Type="http://schemas.openxmlformats.org/officeDocument/2006/relationships/image" Target="../media/image13.wmf"/><Relationship Id="rId4" Type="http://schemas.openxmlformats.org/officeDocument/2006/relationships/image" Target="../media/image17.wmf"/><Relationship Id="rId9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image" Target="../media/image16.wmf"/><Relationship Id="rId7" Type="http://schemas.openxmlformats.org/officeDocument/2006/relationships/image" Target="../media/image5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wmf"/><Relationship Id="rId5" Type="http://schemas.openxmlformats.org/officeDocument/2006/relationships/image" Target="../media/image18.wmf"/><Relationship Id="rId10" Type="http://schemas.openxmlformats.org/officeDocument/2006/relationships/image" Target="../media/image13.wmf"/><Relationship Id="rId4" Type="http://schemas.openxmlformats.org/officeDocument/2006/relationships/image" Target="../media/image17.wmf"/><Relationship Id="rId9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1650" y="188640"/>
            <a:ext cx="5600700" cy="10477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55499" y="1412776"/>
            <a:ext cx="3833001" cy="352839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1434852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Tvrdé souhlásky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VY_32_INOVACE_05_Spojování obrázků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Švirková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Milfaitová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 Helena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99277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340768"/>
            <a:ext cx="8784976" cy="1152128"/>
          </a:xfrm>
          <a:effectLst>
            <a:reflection blurRad="6350" stA="50000" endA="300" endPos="90000" dir="5400000" sy="-100000" algn="bl" rotWithShape="0"/>
          </a:effectLst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85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Spojování obrázků</a:t>
            </a:r>
            <a:endParaRPr lang="cs-CZ" sz="85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445224"/>
            <a:ext cx="6400800" cy="1270992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Autor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Helena </a:t>
            </a:r>
            <a:r>
              <a:rPr lang="cs-CZ" b="1" dirty="0" err="1" smtClean="0">
                <a:solidFill>
                  <a:schemeClr val="tx1"/>
                </a:solidFill>
              </a:rPr>
              <a:t>Švirková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Milfaitová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5" name="Picture 12" descr="C:\Users\OEM\AppData\Local\Microsoft\Windows\Temporary Internet Files\Content.IE5\FPDIPVYW\MC9003361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43519">
            <a:off x="971600" y="3436315"/>
            <a:ext cx="3096344" cy="2058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2" descr="C:\Users\OEM\AppData\Local\Microsoft\Windows\Temporary Internet Files\Content.IE5\FPDIPVYW\MC9003361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725144"/>
            <a:ext cx="1915982" cy="1273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2" descr="C:\Users\OEM\AppData\Local\Microsoft\Windows\Temporary Internet Files\Content.IE5\FPDIPVYW\MC9003361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357693">
            <a:off x="4367926" y="2996952"/>
            <a:ext cx="2209008" cy="1468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2" descr="C:\Users\OEM\AppData\Local\Microsoft\Windows\Temporary Internet Files\Content.IE5\FPDIPVYW\MC9003361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03214">
            <a:off x="671618" y="353424"/>
            <a:ext cx="1668134" cy="1109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7672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792088"/>
          </a:xfrm>
          <a:effectLst>
            <a:reflection blurRad="6350" stA="50000" endA="300" endPos="90000" dir="5400000" sy="-100000" algn="bl" rotWithShape="0"/>
          </a:effectLst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 obrázek se správnou slabikou: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" name="Picture 12" descr="C:\Users\OEM\AppData\Local\Microsoft\Windows\Temporary Internet Files\Content.IE5\FPDIPVYW\MC9003361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43519">
            <a:off x="5345008" y="3531184"/>
            <a:ext cx="2297313" cy="1527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9" descr="C:\Users\OEM\AppData\Local\Microsoft\Windows\Temporary Internet Files\Content.IE5\06UDQKTQ\MC9003515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4796" y="1256255"/>
            <a:ext cx="1656184" cy="1778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1" descr="C:\Users\OEM\AppData\Local\Microsoft\Windows\Temporary Internet Files\Content.IE5\06UDQKTQ\MC9002372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583590"/>
            <a:ext cx="1123955" cy="1451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1" descr="C:\Users\OEM\AppData\Local\Microsoft\Windows\Temporary Internet Files\Content.IE5\06UDQKTQ\MC9002372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8679" y="2012321"/>
            <a:ext cx="1123955" cy="1451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1" descr="C:\Users\OEM\AppData\Local\Microsoft\Windows\Temporary Internet Files\Content.IE5\06UDQKTQ\MC90028090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697" y="1468727"/>
            <a:ext cx="935860" cy="1277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1" descr="C:\Users\OEM\AppData\Local\Microsoft\Windows\Temporary Internet Files\Content.IE5\06UDQKTQ\MC90028090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1639" y="1413834"/>
            <a:ext cx="935860" cy="1277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5" descr="C:\Users\OEM\AppData\Local\Microsoft\Windows\Temporary Internet Files\Content.IE5\SPEY40MK\MC90035207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8060" y="3422927"/>
            <a:ext cx="1482920" cy="1038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5" descr="C:\Users\OEM\AppData\Local\Microsoft\Windows\Temporary Internet Files\Content.IE5\SPEY40MK\MC90035207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9520" y="3519447"/>
            <a:ext cx="1482920" cy="1038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7" descr="C:\Users\OEM\AppData\Local\Microsoft\Windows\Temporary Internet Files\Content.IE5\SPEY40MK\MC90028720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691344"/>
            <a:ext cx="648072" cy="1297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7" descr="C:\Users\OEM\AppData\Local\Microsoft\Windows\Temporary Internet Files\Content.IE5\SPEY40MK\MC90028720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259631"/>
            <a:ext cx="648072" cy="1297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7" descr="C:\Users\OEM\AppData\Local\Microsoft\Windows\Temporary Internet Files\Content.IE5\SPEY40MK\MC90028720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676" y="2996952"/>
            <a:ext cx="648072" cy="1297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Vodorovný svitek 22"/>
          <p:cNvSpPr/>
          <p:nvPr/>
        </p:nvSpPr>
        <p:spPr>
          <a:xfrm>
            <a:off x="1961170" y="5359190"/>
            <a:ext cx="1143000" cy="1033272"/>
          </a:xfrm>
          <a:prstGeom prst="horizontalScroll">
            <a:avLst>
              <a:gd name="adj" fmla="val 23035"/>
            </a:avLst>
          </a:prstGeo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4" name="Vodorovný svitek 23"/>
          <p:cNvSpPr/>
          <p:nvPr/>
        </p:nvSpPr>
        <p:spPr>
          <a:xfrm>
            <a:off x="566495" y="5359190"/>
            <a:ext cx="1143000" cy="1033272"/>
          </a:xfrm>
          <a:prstGeom prst="horizontalScroll">
            <a:avLst>
              <a:gd name="adj" fmla="val 23035"/>
            </a:avLst>
          </a:prstGeo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N</a:t>
            </a:r>
            <a:r>
              <a:rPr lang="cs-CZ" sz="3200" b="1" dirty="0" smtClean="0">
                <a:solidFill>
                  <a:schemeClr val="tx1"/>
                </a:solidFill>
              </a:rPr>
              <a:t>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5" name="Vodorovný svitek 24"/>
          <p:cNvSpPr/>
          <p:nvPr/>
        </p:nvSpPr>
        <p:spPr>
          <a:xfrm>
            <a:off x="3347864" y="5359190"/>
            <a:ext cx="1143000" cy="1033272"/>
          </a:xfrm>
          <a:prstGeom prst="horizontalScroll">
            <a:avLst>
              <a:gd name="adj" fmla="val 23035"/>
            </a:avLst>
          </a:prstGeo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TÝ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6" name="Vodorovný svitek 25"/>
          <p:cNvSpPr/>
          <p:nvPr/>
        </p:nvSpPr>
        <p:spPr>
          <a:xfrm>
            <a:off x="4716016" y="5359190"/>
            <a:ext cx="1143000" cy="1033272"/>
          </a:xfrm>
          <a:prstGeom prst="horizontalScroll">
            <a:avLst>
              <a:gd name="adj" fmla="val 23035"/>
            </a:avLst>
          </a:prstGeo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7" name="Vodorovný svitek 26"/>
          <p:cNvSpPr/>
          <p:nvPr/>
        </p:nvSpPr>
        <p:spPr>
          <a:xfrm>
            <a:off x="6065123" y="5359190"/>
            <a:ext cx="1143000" cy="1033272"/>
          </a:xfrm>
          <a:prstGeom prst="horizontalScroll">
            <a:avLst>
              <a:gd name="adj" fmla="val 23035"/>
            </a:avLst>
          </a:prstGeo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K</a:t>
            </a:r>
            <a:r>
              <a:rPr lang="cs-CZ" sz="3200" b="1" dirty="0" smtClean="0">
                <a:solidFill>
                  <a:schemeClr val="tx1"/>
                </a:solidFill>
              </a:rPr>
              <a:t>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8" name="Vodorovný svitek 27"/>
          <p:cNvSpPr/>
          <p:nvPr/>
        </p:nvSpPr>
        <p:spPr>
          <a:xfrm>
            <a:off x="7452320" y="5359190"/>
            <a:ext cx="1143000" cy="1033272"/>
          </a:xfrm>
          <a:prstGeom prst="horizontalScroll">
            <a:avLst>
              <a:gd name="adj" fmla="val 23035"/>
            </a:avLst>
          </a:prstGeo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N</a:t>
            </a:r>
            <a:r>
              <a:rPr lang="cs-CZ" sz="3200" b="1" dirty="0" smtClean="0">
                <a:solidFill>
                  <a:schemeClr val="tx1"/>
                </a:solidFill>
              </a:rPr>
              <a:t>Y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3190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2.96296E-6 L 0.28889 -0.1782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444" y="-8912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2.96296E-6 L -0.16285 -0.4618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142" y="-23102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2.96296E-6 L 0.26041 -0.1571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21" y="-7870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2.96296E-6 L -0.21997 -0.47222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07" y="-23611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2.96296E-6 L -0.5408 -0.199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049" y="-9977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96296E-6 L -0.0625 -0.3777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25" y="-188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792088"/>
          </a:xfrm>
          <a:effectLst>
            <a:reflection blurRad="6350" stA="50000" endA="300" endPos="90000" dir="5400000" sy="-100000" algn="bl" rotWithShape="0"/>
          </a:effectLst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 obrázek se správnou slabikou: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9" name="Picture 18" descr="C:\Users\OEM\AppData\Local\Microsoft\Windows\Temporary Internet Files\Content.IE5\SPEY40MK\MC9002331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084" y="1571287"/>
            <a:ext cx="1224411" cy="1326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14" descr="C:\Users\OEM\AppData\Local\Microsoft\Windows\Temporary Internet Files\Content.IE5\FPDIPVYW\MC900290763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749620"/>
            <a:ext cx="1823809" cy="1799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13" descr="C:\Users\OEM\AppData\Local\Microsoft\Windows\Temporary Internet Files\Content.IE5\06UDQKTQ\MC90037085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4195" y="3068960"/>
            <a:ext cx="1781855" cy="1780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0" descr="C:\Users\OEM\AppData\Local\Microsoft\Windows\Temporary Internet Files\Content.IE5\FPDIPVYW\MC90005701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4170" y="2649452"/>
            <a:ext cx="954723" cy="2397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3" descr="C:\Users\OEM\AppData\Local\Microsoft\Windows\Temporary Internet Files\Content.IE5\SPEY40MK\MC90001344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3570" y="1211965"/>
            <a:ext cx="1410645" cy="1580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4" descr="C:\Users\OEM\AppData\Local\Microsoft\Windows\Temporary Internet Files\Content.IE5\06UDQKTQ\MC90038936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345" y="3275004"/>
            <a:ext cx="1614433" cy="1574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Vodorovný svitek 23"/>
          <p:cNvSpPr/>
          <p:nvPr/>
        </p:nvSpPr>
        <p:spPr>
          <a:xfrm>
            <a:off x="566495" y="5359190"/>
            <a:ext cx="1143000" cy="1033272"/>
          </a:xfrm>
          <a:prstGeom prst="horizontalScroll">
            <a:avLst>
              <a:gd name="adj" fmla="val 23035"/>
            </a:avLst>
          </a:prstGeo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3" name="Vodorovný svitek 22"/>
          <p:cNvSpPr/>
          <p:nvPr/>
        </p:nvSpPr>
        <p:spPr>
          <a:xfrm>
            <a:off x="1961170" y="5359190"/>
            <a:ext cx="1143000" cy="1033272"/>
          </a:xfrm>
          <a:prstGeom prst="horizontalScroll">
            <a:avLst>
              <a:gd name="adj" fmla="val 23035"/>
            </a:avLst>
          </a:prstGeo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H</a:t>
            </a:r>
            <a:r>
              <a:rPr lang="cs-CZ" sz="3200" b="1" dirty="0" smtClean="0">
                <a:solidFill>
                  <a:schemeClr val="tx1"/>
                </a:solidFill>
              </a:rPr>
              <a:t>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5" name="Vodorovný svitek 24"/>
          <p:cNvSpPr/>
          <p:nvPr/>
        </p:nvSpPr>
        <p:spPr>
          <a:xfrm>
            <a:off x="3347864" y="5359190"/>
            <a:ext cx="1143000" cy="1033272"/>
          </a:xfrm>
          <a:prstGeom prst="horizontalScroll">
            <a:avLst>
              <a:gd name="adj" fmla="val 23035"/>
            </a:avLst>
          </a:prstGeo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NY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7" name="Vodorovný svitek 26"/>
          <p:cNvSpPr/>
          <p:nvPr/>
        </p:nvSpPr>
        <p:spPr>
          <a:xfrm>
            <a:off x="6065123" y="5359190"/>
            <a:ext cx="1143000" cy="1033272"/>
          </a:xfrm>
          <a:prstGeom prst="horizontalScroll">
            <a:avLst>
              <a:gd name="adj" fmla="val 23035"/>
            </a:avLst>
          </a:prstGeo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RY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8" name="Vodorovný svitek 27"/>
          <p:cNvSpPr/>
          <p:nvPr/>
        </p:nvSpPr>
        <p:spPr>
          <a:xfrm>
            <a:off x="7452320" y="5359190"/>
            <a:ext cx="1143000" cy="1033272"/>
          </a:xfrm>
          <a:prstGeom prst="horizontalScroll">
            <a:avLst>
              <a:gd name="adj" fmla="val 23035"/>
            </a:avLst>
          </a:prstGeo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DY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35" name="Picture 23" descr="C:\Users\OEM\AppData\Local\Microsoft\Windows\Temporary Internet Files\Content.IE5\SPEY40MK\MC90001344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4863" y="1167838"/>
            <a:ext cx="1410645" cy="1580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Vodorovný svitek 25"/>
          <p:cNvSpPr/>
          <p:nvPr/>
        </p:nvSpPr>
        <p:spPr>
          <a:xfrm>
            <a:off x="4716016" y="5359190"/>
            <a:ext cx="1143000" cy="1033272"/>
          </a:xfrm>
          <a:prstGeom prst="horizontalScroll">
            <a:avLst>
              <a:gd name="adj" fmla="val 23035"/>
            </a:avLst>
          </a:prstGeo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R</a:t>
            </a:r>
            <a:r>
              <a:rPr lang="cs-CZ" sz="3200" b="1" smtClean="0">
                <a:solidFill>
                  <a:schemeClr val="tx1"/>
                </a:solidFill>
              </a:rPr>
              <a:t>Y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6798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2.96296E-6 L 0.28889 -0.1782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444" y="-8912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2.96296E-6 L -0.16285 -0.4618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142" y="-23102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2.96296E-6 L 0.26041 -0.1571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21" y="-7870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2.96296E-6 L -0.04688 -0.47222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44" y="-23611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2.96296E-6 L -0.54879 -0.16782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448" y="-8403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96296E-6 L -0.0625 -0.3777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25" y="-188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3" grpId="0" animBg="1"/>
      <p:bldP spid="25" grpId="0" animBg="1"/>
      <p:bldP spid="27" grpId="0" animBg="1"/>
      <p:bldP spid="28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792088"/>
          </a:xfrm>
          <a:effectLst>
            <a:reflection blurRad="6350" stA="50000" endA="300" endPos="90000" dir="5400000" sy="-100000" algn="bl" rotWithShape="0"/>
          </a:effectLst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 obrázek se správnou slabikou: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7" name="Picture 16" descr="C:\Users\OEM\AppData\Local\Microsoft\Windows\Temporary Internet Files\Content.IE5\X299I2P1\MC9001916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399" y="2308603"/>
            <a:ext cx="1728192" cy="1574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6" descr="C:\Users\OEM\AppData\Local\Microsoft\Windows\Temporary Internet Files\Content.IE5\X299I2P1\MC9001916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21539"/>
            <a:ext cx="1728192" cy="1574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5" descr="C:\Users\OEM\AppData\Local\Microsoft\Windows\Temporary Internet Files\Content.IE5\FPDIPVYW\MC9001134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004087"/>
            <a:ext cx="1315706" cy="1867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9" descr="C:\Users\OEM\AppData\Local\Microsoft\Windows\Temporary Internet Files\Content.IE5\06UDQKTQ\MC9002865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9272" y="3418272"/>
            <a:ext cx="1230092" cy="1263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9" descr="C:\Users\OEM\AppData\Local\Microsoft\Windows\Temporary Internet Files\Content.IE5\06UDQKTQ\MC9002865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095668"/>
            <a:ext cx="1230092" cy="1263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7" descr="C:\Users\OEM\AppData\Local\Microsoft\Windows\Temporary Internet Files\Content.IE5\SPEY40MK\MC9002872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3820" y="1225265"/>
            <a:ext cx="648072" cy="1297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7" descr="C:\Users\OEM\AppData\Local\Microsoft\Windows\Temporary Internet Files\Content.IE5\SPEY40MK\MC9002872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3820" y="1736126"/>
            <a:ext cx="648072" cy="1297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9" descr="C:\Users\OEM\AppData\Local\Microsoft\Windows\Temporary Internet Files\Content.IE5\06UDQKTQ\MC90035154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123" y="3429000"/>
            <a:ext cx="1440460" cy="1546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2" descr="C:\Users\OEM\AppData\Local\Microsoft\Windows\Temporary Internet Files\Content.IE5\FPDIPVYW\MC90033611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56138" flipH="1">
            <a:off x="3236929" y="1330429"/>
            <a:ext cx="1635827" cy="1087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Vodorovný svitek 23"/>
          <p:cNvSpPr/>
          <p:nvPr/>
        </p:nvSpPr>
        <p:spPr>
          <a:xfrm>
            <a:off x="566495" y="5359190"/>
            <a:ext cx="1143000" cy="1033272"/>
          </a:xfrm>
          <a:prstGeom prst="horizontalScroll">
            <a:avLst>
              <a:gd name="adj" fmla="val 23035"/>
            </a:avLst>
          </a:prstGeo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H</a:t>
            </a:r>
            <a:r>
              <a:rPr lang="cs-CZ" sz="3200" b="1" dirty="0" smtClean="0">
                <a:solidFill>
                  <a:schemeClr val="tx1"/>
                </a:solidFill>
              </a:rPr>
              <a:t>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3" name="Vodorovný svitek 22"/>
          <p:cNvSpPr/>
          <p:nvPr/>
        </p:nvSpPr>
        <p:spPr>
          <a:xfrm>
            <a:off x="1961170" y="5359190"/>
            <a:ext cx="1143000" cy="1033272"/>
          </a:xfrm>
          <a:prstGeom prst="horizontalScroll">
            <a:avLst>
              <a:gd name="adj" fmla="val 23035"/>
            </a:avLst>
          </a:prstGeo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5" name="Vodorovný svitek 24"/>
          <p:cNvSpPr/>
          <p:nvPr/>
        </p:nvSpPr>
        <p:spPr>
          <a:xfrm>
            <a:off x="3347864" y="5359190"/>
            <a:ext cx="1143000" cy="1033272"/>
          </a:xfrm>
          <a:prstGeom prst="horizontalScroll">
            <a:avLst>
              <a:gd name="adj" fmla="val 23035"/>
            </a:avLst>
          </a:prstGeo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T</a:t>
            </a:r>
            <a:r>
              <a:rPr lang="cs-CZ" sz="3200" b="1" dirty="0" smtClean="0">
                <a:solidFill>
                  <a:schemeClr val="tx1"/>
                </a:solidFill>
              </a:rPr>
              <a:t>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6" name="Vodorovný svitek 25"/>
          <p:cNvSpPr/>
          <p:nvPr/>
        </p:nvSpPr>
        <p:spPr>
          <a:xfrm>
            <a:off x="4716016" y="5359190"/>
            <a:ext cx="1143000" cy="1033272"/>
          </a:xfrm>
          <a:prstGeom prst="horizontalScroll">
            <a:avLst>
              <a:gd name="adj" fmla="val 23035"/>
            </a:avLst>
          </a:prstGeo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TÝ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7" name="Vodorovný svitek 26"/>
          <p:cNvSpPr/>
          <p:nvPr/>
        </p:nvSpPr>
        <p:spPr>
          <a:xfrm>
            <a:off x="6065123" y="5359190"/>
            <a:ext cx="1143000" cy="1033272"/>
          </a:xfrm>
          <a:prstGeom prst="horizontalScroll">
            <a:avLst>
              <a:gd name="adj" fmla="val 23035"/>
            </a:avLst>
          </a:prstGeo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8" name="Vodorovný svitek 27"/>
          <p:cNvSpPr/>
          <p:nvPr/>
        </p:nvSpPr>
        <p:spPr>
          <a:xfrm>
            <a:off x="7452320" y="5359190"/>
            <a:ext cx="1143000" cy="1033272"/>
          </a:xfrm>
          <a:prstGeom prst="horizontalScroll">
            <a:avLst>
              <a:gd name="adj" fmla="val 23035"/>
            </a:avLst>
          </a:prstGeo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DY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103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2.96296E-6 L 0.28889 -0.1886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444" y="-9444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2.96296E-6 L -0.14705 -0.31481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361" y="-15741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2.96296E-6 L 0.25243 -0.2726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622" y="-13634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2.96296E-6 L -0.10972 -0.48264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486" y="-24144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2.96296E-6 L 0.14427 -0.4407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205" y="-22037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96296E-6 L -0.02309 -0.1361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63" y="-6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3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792088"/>
          </a:xfrm>
          <a:effectLst>
            <a:reflection blurRad="6350" stA="50000" endA="300" endPos="90000" dir="5400000" sy="-100000" algn="bl" rotWithShape="0"/>
          </a:effectLst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6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Opakování:</a:t>
            </a:r>
            <a:endParaRPr lang="cs-CZ" sz="6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7" name="Picture 16" descr="C:\Users\OEM\AppData\Local\Microsoft\Windows\Temporary Internet Files\Content.IE5\X299I2P1\MC9001916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495" y="2088445"/>
            <a:ext cx="1115771" cy="1016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6" descr="C:\Users\OEM\AppData\Local\Microsoft\Windows\Temporary Internet Files\Content.IE5\X299I2P1\MC9001916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21539"/>
            <a:ext cx="1244781" cy="1133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5" descr="C:\Users\OEM\AppData\Local\Microsoft\Windows\Temporary Internet Files\Content.IE5\FPDIPVYW\MC9001134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6903" y="1462957"/>
            <a:ext cx="881225" cy="1250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9" descr="C:\Users\OEM\AppData\Local\Microsoft\Windows\Temporary Internet Files\Content.IE5\06UDQKTQ\MC9002865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655657"/>
            <a:ext cx="946624" cy="971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9" descr="C:\Users\OEM\AppData\Local\Microsoft\Windows\Temporary Internet Files\Content.IE5\06UDQKTQ\MC9002865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926" y="4403613"/>
            <a:ext cx="930635" cy="955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7" descr="C:\Users\OEM\AppData\Local\Microsoft\Windows\Temporary Internet Files\Content.IE5\SPEY40MK\MC9002872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2592" y="4061265"/>
            <a:ext cx="511257" cy="1023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7" descr="C:\Users\OEM\AppData\Local\Microsoft\Windows\Temporary Internet Files\Content.IE5\SPEY40MK\MC9002872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2168" y="4214619"/>
            <a:ext cx="571500" cy="1144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9" descr="C:\Users\OEM\AppData\Local\Microsoft\Windows\Temporary Internet Files\Content.IE5\06UDQKTQ\MC90035154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1978" y="2780928"/>
            <a:ext cx="1093563" cy="1174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2" descr="C:\Users\OEM\AppData\Local\Microsoft\Windows\Temporary Internet Files\Content.IE5\FPDIPVYW\MC90033611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56138" flipH="1">
            <a:off x="384280" y="3173683"/>
            <a:ext cx="1635827" cy="1087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Vodorovný svitek 23"/>
          <p:cNvSpPr/>
          <p:nvPr/>
        </p:nvSpPr>
        <p:spPr>
          <a:xfrm>
            <a:off x="2051720" y="4403613"/>
            <a:ext cx="2472343" cy="1033272"/>
          </a:xfrm>
          <a:prstGeom prst="horizontalScroll">
            <a:avLst>
              <a:gd name="adj" fmla="val 23035"/>
            </a:avLst>
          </a:prstGeo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KRUHY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3" name="Vodorovný svitek 22"/>
          <p:cNvSpPr/>
          <p:nvPr/>
        </p:nvSpPr>
        <p:spPr>
          <a:xfrm>
            <a:off x="2051720" y="1684785"/>
            <a:ext cx="2439144" cy="1033272"/>
          </a:xfrm>
          <a:prstGeom prst="horizontalScroll">
            <a:avLst>
              <a:gd name="adj" fmla="val 23035"/>
            </a:avLst>
          </a:prstGeo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HRUŠKY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5" name="Vodorovný svitek 24"/>
          <p:cNvSpPr/>
          <p:nvPr/>
        </p:nvSpPr>
        <p:spPr>
          <a:xfrm>
            <a:off x="6084168" y="1622080"/>
            <a:ext cx="2511152" cy="1033272"/>
          </a:xfrm>
          <a:prstGeom prst="horizontalScroll">
            <a:avLst>
              <a:gd name="adj" fmla="val 23035"/>
            </a:avLst>
          </a:prstGeo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ŠATY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6" name="Vodorovný svitek 25"/>
          <p:cNvSpPr/>
          <p:nvPr/>
        </p:nvSpPr>
        <p:spPr>
          <a:xfrm>
            <a:off x="2051720" y="3027993"/>
            <a:ext cx="2439144" cy="1033272"/>
          </a:xfrm>
          <a:prstGeom prst="horizontalScroll">
            <a:avLst>
              <a:gd name="adj" fmla="val 23035"/>
            </a:avLst>
          </a:prstGeo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MOTÝL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7" name="Vodorovný svitek 26"/>
          <p:cNvSpPr/>
          <p:nvPr/>
        </p:nvSpPr>
        <p:spPr>
          <a:xfrm>
            <a:off x="6084168" y="4139021"/>
            <a:ext cx="2511152" cy="1033272"/>
          </a:xfrm>
          <a:prstGeom prst="horizontalScroll">
            <a:avLst>
              <a:gd name="adj" fmla="val 23035"/>
            </a:avLst>
          </a:prstGeo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SVÍČKY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8" name="Vodorovný svitek 27"/>
          <p:cNvSpPr/>
          <p:nvPr/>
        </p:nvSpPr>
        <p:spPr>
          <a:xfrm>
            <a:off x="6084168" y="2936353"/>
            <a:ext cx="2511152" cy="1033272"/>
          </a:xfrm>
          <a:prstGeom prst="horizontalScroll">
            <a:avLst>
              <a:gd name="adj" fmla="val 23035"/>
            </a:avLst>
          </a:prstGeo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SCHODY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29" name="Picture 24" descr="C:\Users\OEM\AppData\Local\Microsoft\Windows\Temporary Internet Files\Content.IE5\06UDQKTQ\MC90038936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9940" y="5733256"/>
            <a:ext cx="926039" cy="902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Vodorovný svitek 29"/>
          <p:cNvSpPr/>
          <p:nvPr/>
        </p:nvSpPr>
        <p:spPr>
          <a:xfrm>
            <a:off x="6084168" y="5484906"/>
            <a:ext cx="2511761" cy="1033272"/>
          </a:xfrm>
          <a:prstGeom prst="horizontalScroll">
            <a:avLst>
              <a:gd name="adj" fmla="val 23035"/>
            </a:avLst>
          </a:prstGeo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HORY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31" name="Picture 20" descr="C:\Users\OEM\AppData\Local\Microsoft\Windows\Temporary Internet Files\Content.IE5\FPDIPVYW\MC90005701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926" y="5585287"/>
            <a:ext cx="477361" cy="1198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Vodorovný svitek 31"/>
          <p:cNvSpPr/>
          <p:nvPr/>
        </p:nvSpPr>
        <p:spPr>
          <a:xfrm>
            <a:off x="2051720" y="5652772"/>
            <a:ext cx="2472343" cy="1033272"/>
          </a:xfrm>
          <a:prstGeom prst="horizontalScroll">
            <a:avLst>
              <a:gd name="adj" fmla="val 23035"/>
            </a:avLst>
          </a:prstGeo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KALHOTY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9485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792088"/>
          </a:xfrm>
          <a:effectLst>
            <a:reflection blurRad="6350" stA="50000" endA="300" endPos="90000" dir="5400000" sy="-100000" algn="bl" rotWithShape="0"/>
          </a:effectLst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6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Opakování:</a:t>
            </a:r>
            <a:endParaRPr lang="cs-CZ" sz="6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7" name="Picture 16" descr="C:\Users\OEM\AppData\Local\Microsoft\Windows\Temporary Internet Files\Content.IE5\X299I2P1\MC9001916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495" y="2088445"/>
            <a:ext cx="1115771" cy="1016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6" descr="C:\Users\OEM\AppData\Local\Microsoft\Windows\Temporary Internet Files\Content.IE5\X299I2P1\MC9001916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21539"/>
            <a:ext cx="1244781" cy="1133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5" descr="C:\Users\OEM\AppData\Local\Microsoft\Windows\Temporary Internet Files\Content.IE5\FPDIPVYW\MC9001134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6903" y="1462957"/>
            <a:ext cx="881225" cy="1250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9" descr="C:\Users\OEM\AppData\Local\Microsoft\Windows\Temporary Internet Files\Content.IE5\06UDQKTQ\MC9002865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655657"/>
            <a:ext cx="946624" cy="971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9" descr="C:\Users\OEM\AppData\Local\Microsoft\Windows\Temporary Internet Files\Content.IE5\06UDQKTQ\MC9002865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926" y="4403613"/>
            <a:ext cx="930635" cy="955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7" descr="C:\Users\OEM\AppData\Local\Microsoft\Windows\Temporary Internet Files\Content.IE5\SPEY40MK\MC9002872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2592" y="4061265"/>
            <a:ext cx="511257" cy="1023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7" descr="C:\Users\OEM\AppData\Local\Microsoft\Windows\Temporary Internet Files\Content.IE5\SPEY40MK\MC9002872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2168" y="4214619"/>
            <a:ext cx="571500" cy="1144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9" descr="C:\Users\OEM\AppData\Local\Microsoft\Windows\Temporary Internet Files\Content.IE5\06UDQKTQ\MC90035154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1978" y="2780928"/>
            <a:ext cx="1093563" cy="1174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2" descr="C:\Users\OEM\AppData\Local\Microsoft\Windows\Temporary Internet Files\Content.IE5\FPDIPVYW\MC90033611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56138" flipH="1">
            <a:off x="384280" y="3173683"/>
            <a:ext cx="1635827" cy="1087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Vodorovný svitek 23"/>
          <p:cNvSpPr/>
          <p:nvPr/>
        </p:nvSpPr>
        <p:spPr>
          <a:xfrm>
            <a:off x="2051720" y="4403613"/>
            <a:ext cx="2472343" cy="1033272"/>
          </a:xfrm>
          <a:prstGeom prst="horizontalScroll">
            <a:avLst>
              <a:gd name="adj" fmla="val 23035"/>
            </a:avLst>
          </a:prstGeo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KRU</a:t>
            </a:r>
            <a:r>
              <a:rPr lang="cs-CZ" sz="3200" b="1" dirty="0" smtClean="0">
                <a:solidFill>
                  <a:schemeClr val="bg1"/>
                </a:solidFill>
              </a:rPr>
              <a:t>HY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3" name="Vodorovný svitek 22"/>
          <p:cNvSpPr/>
          <p:nvPr/>
        </p:nvSpPr>
        <p:spPr>
          <a:xfrm>
            <a:off x="2051720" y="1684785"/>
            <a:ext cx="2439144" cy="1033272"/>
          </a:xfrm>
          <a:prstGeom prst="horizontalScroll">
            <a:avLst>
              <a:gd name="adj" fmla="val 23035"/>
            </a:avLst>
          </a:prstGeo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HRUŠ</a:t>
            </a:r>
            <a:r>
              <a:rPr lang="cs-CZ" sz="3200" b="1" dirty="0" smtClean="0">
                <a:solidFill>
                  <a:schemeClr val="bg1"/>
                </a:solidFill>
              </a:rPr>
              <a:t>KY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5" name="Vodorovný svitek 24"/>
          <p:cNvSpPr/>
          <p:nvPr/>
        </p:nvSpPr>
        <p:spPr>
          <a:xfrm>
            <a:off x="6084168" y="1622080"/>
            <a:ext cx="2511152" cy="1033272"/>
          </a:xfrm>
          <a:prstGeom prst="horizontalScroll">
            <a:avLst>
              <a:gd name="adj" fmla="val 23035"/>
            </a:avLst>
          </a:prstGeo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ŠA</a:t>
            </a:r>
            <a:r>
              <a:rPr lang="cs-CZ" sz="3200" b="1" dirty="0" smtClean="0">
                <a:solidFill>
                  <a:schemeClr val="bg1"/>
                </a:solidFill>
              </a:rPr>
              <a:t>TY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6" name="Vodorovný svitek 25"/>
          <p:cNvSpPr/>
          <p:nvPr/>
        </p:nvSpPr>
        <p:spPr>
          <a:xfrm>
            <a:off x="2051720" y="3027993"/>
            <a:ext cx="2439144" cy="1033272"/>
          </a:xfrm>
          <a:prstGeom prst="horizontalScroll">
            <a:avLst>
              <a:gd name="adj" fmla="val 23035"/>
            </a:avLst>
          </a:prstGeo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MO</a:t>
            </a:r>
            <a:r>
              <a:rPr lang="cs-CZ" sz="3200" b="1" dirty="0" smtClean="0">
                <a:solidFill>
                  <a:schemeClr val="bg1"/>
                </a:solidFill>
              </a:rPr>
              <a:t>TÝ</a:t>
            </a:r>
            <a:r>
              <a:rPr lang="cs-CZ" sz="3200" b="1" dirty="0" smtClean="0">
                <a:solidFill>
                  <a:schemeClr val="tx1"/>
                </a:solidFill>
              </a:rPr>
              <a:t>L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7" name="Vodorovný svitek 26"/>
          <p:cNvSpPr/>
          <p:nvPr/>
        </p:nvSpPr>
        <p:spPr>
          <a:xfrm>
            <a:off x="6084168" y="4139021"/>
            <a:ext cx="2511152" cy="1033272"/>
          </a:xfrm>
          <a:prstGeom prst="horizontalScroll">
            <a:avLst>
              <a:gd name="adj" fmla="val 23035"/>
            </a:avLst>
          </a:prstGeo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SVÍČ</a:t>
            </a:r>
            <a:r>
              <a:rPr lang="cs-CZ" sz="3200" b="1" dirty="0" smtClean="0">
                <a:solidFill>
                  <a:schemeClr val="bg1"/>
                </a:solidFill>
              </a:rPr>
              <a:t>KY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8" name="Vodorovný svitek 27"/>
          <p:cNvSpPr/>
          <p:nvPr/>
        </p:nvSpPr>
        <p:spPr>
          <a:xfrm>
            <a:off x="6084168" y="2936353"/>
            <a:ext cx="2511152" cy="1033272"/>
          </a:xfrm>
          <a:prstGeom prst="horizontalScroll">
            <a:avLst>
              <a:gd name="adj" fmla="val 23035"/>
            </a:avLst>
          </a:prstGeo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SCHO</a:t>
            </a:r>
            <a:r>
              <a:rPr lang="cs-CZ" sz="3200" b="1" dirty="0" smtClean="0">
                <a:solidFill>
                  <a:schemeClr val="bg1"/>
                </a:solidFill>
              </a:rPr>
              <a:t>DY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29" name="Picture 24" descr="C:\Users\OEM\AppData\Local\Microsoft\Windows\Temporary Internet Files\Content.IE5\06UDQKTQ\MC90038936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9940" y="5733256"/>
            <a:ext cx="926039" cy="902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Vodorovný svitek 29"/>
          <p:cNvSpPr/>
          <p:nvPr/>
        </p:nvSpPr>
        <p:spPr>
          <a:xfrm>
            <a:off x="6084168" y="5484906"/>
            <a:ext cx="2511761" cy="1033272"/>
          </a:xfrm>
          <a:prstGeom prst="horizontalScroll">
            <a:avLst>
              <a:gd name="adj" fmla="val 23035"/>
            </a:avLst>
          </a:prstGeo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HO</a:t>
            </a:r>
            <a:r>
              <a:rPr lang="cs-CZ" sz="3200" b="1" dirty="0" smtClean="0">
                <a:solidFill>
                  <a:schemeClr val="bg1"/>
                </a:solidFill>
              </a:rPr>
              <a:t>RY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31" name="Picture 20" descr="C:\Users\OEM\AppData\Local\Microsoft\Windows\Temporary Internet Files\Content.IE5\FPDIPVYW\MC90005701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926" y="5585287"/>
            <a:ext cx="477361" cy="1198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Vodorovný svitek 31"/>
          <p:cNvSpPr/>
          <p:nvPr/>
        </p:nvSpPr>
        <p:spPr>
          <a:xfrm>
            <a:off x="2051720" y="5652772"/>
            <a:ext cx="2472343" cy="1033272"/>
          </a:xfrm>
          <a:prstGeom prst="horizontalScroll">
            <a:avLst>
              <a:gd name="adj" fmla="val 23035"/>
            </a:avLst>
          </a:prstGeo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KALHO</a:t>
            </a:r>
            <a:r>
              <a:rPr lang="cs-CZ" sz="3200" b="1" dirty="0" smtClean="0">
                <a:solidFill>
                  <a:schemeClr val="bg1"/>
                </a:solidFill>
              </a:rPr>
              <a:t>TY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2968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340768"/>
            <a:ext cx="8784976" cy="1152128"/>
          </a:xfrm>
          <a:effectLst>
            <a:reflection blurRad="6350" stA="50000" endA="300" endPos="90000" dir="5400000" sy="-100000" algn="bl" rotWithShape="0"/>
          </a:effectLst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85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Zdroje</a:t>
            </a:r>
            <a:endParaRPr lang="cs-CZ" sz="85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61439" y="5464850"/>
            <a:ext cx="6400800" cy="1060494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vlastní </a:t>
            </a:r>
            <a:r>
              <a:rPr lang="cs-CZ" smtClean="0">
                <a:solidFill>
                  <a:schemeClr val="tx1"/>
                </a:solidFill>
              </a:rPr>
              <a:t>zdroje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mtClean="0">
                <a:solidFill>
                  <a:schemeClr val="tx1"/>
                </a:solidFill>
              </a:rPr>
              <a:t>MS Office.com</a:t>
            </a:r>
            <a:endParaRPr lang="cs-CZ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5" name="Picture 12" descr="C:\Users\OEM\AppData\Local\Microsoft\Windows\Temporary Internet Files\Content.IE5\FPDIPVYW\MC9003361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43519">
            <a:off x="971600" y="3436315"/>
            <a:ext cx="3096344" cy="2058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2" descr="C:\Users\OEM\AppData\Local\Microsoft\Windows\Temporary Internet Files\Content.IE5\FPDIPVYW\MC9003361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725144"/>
            <a:ext cx="1915982" cy="1273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2" descr="C:\Users\OEM\AppData\Local\Microsoft\Windows\Temporary Internet Files\Content.IE5\FPDIPVYW\MC9003361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357693">
            <a:off x="4367926" y="2996952"/>
            <a:ext cx="2209008" cy="1468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2" descr="C:\Users\OEM\AppData\Local\Microsoft\Windows\Temporary Internet Files\Content.IE5\FPDIPVYW\MC9003361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03214">
            <a:off x="671618" y="353424"/>
            <a:ext cx="1668134" cy="1109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2" descr="C:\Users\OEM\AppData\Local\Microsoft\Windows\Temporary Internet Files\Content.IE5\FPDIPVYW\MC9003361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01076">
            <a:off x="5880092" y="582535"/>
            <a:ext cx="3096344" cy="2058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7379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496</TotalTime>
  <Words>83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Spojování obrázků</vt:lpstr>
      <vt:lpstr>Spoj obrázek se správnou slabikou:</vt:lpstr>
      <vt:lpstr>Spoj obrázek se správnou slabikou:</vt:lpstr>
      <vt:lpstr>Spoj obrázek se správnou slabikou:</vt:lpstr>
      <vt:lpstr>Opakování:</vt:lpstr>
      <vt:lpstr>Opakování: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9</cp:revision>
  <dcterms:created xsi:type="dcterms:W3CDTF">2011-09-02T12:58:24Z</dcterms:created>
  <dcterms:modified xsi:type="dcterms:W3CDTF">2011-11-14T19:16:18Z</dcterms:modified>
</cp:coreProperties>
</file>