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55"/>
  </p:notesMasterIdLst>
  <p:sldIdLst>
    <p:sldId id="308" r:id="rId3"/>
    <p:sldId id="309" r:id="rId4"/>
    <p:sldId id="310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37" autoAdjust="0"/>
    <p:restoredTop sz="94660"/>
  </p:normalViewPr>
  <p:slideViewPr>
    <p:cSldViewPr>
      <p:cViewPr varScale="1">
        <p:scale>
          <a:sx n="69" d="100"/>
          <a:sy n="69" d="100"/>
        </p:scale>
        <p:origin x="-11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VY_32_INOVACE_20_KYJEVSKÁ RUS, POLSKO, ROMÁNSKÝ SLOH – OPAKOVÁNÍ – RISKUJ!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20.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236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8236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3162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3162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8210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2569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20. prosince 2013</a:t>
          </a:r>
          <a:endParaRPr lang="cs-CZ" sz="2000" b="1" kern="1200" dirty="0"/>
        </a:p>
      </dsp:txBody>
      <dsp:txXfrm>
        <a:off x="585659" y="72569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67617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1976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1976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27023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1382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1382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86430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237926"/>
          <a:ext cx="5849872" cy="9361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VY_32_INOVACE_20_KYJEVSKÁ RUS, POLSKO, ROMÁNSKÝ SLOH – OPAKOVÁNÍ – RISKUJ! </a:t>
          </a:r>
          <a:endParaRPr lang="cs-CZ" sz="2000" kern="1200" dirty="0" smtClean="0"/>
        </a:p>
      </dsp:txBody>
      <dsp:txXfrm>
        <a:off x="301774" y="2237926"/>
        <a:ext cx="5849872" cy="936103"/>
      </dsp:txXfrm>
    </dsp:sp>
    <dsp:sp modelId="{D00E28E9-7A94-4DBE-BF47-6DC8F169B300}">
      <dsp:nvSpPr>
        <dsp:cNvPr id="0" name=""/>
        <dsp:cNvSpPr/>
      </dsp:nvSpPr>
      <dsp:spPr>
        <a:xfrm>
          <a:off x="54168" y="245837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1F857-C98F-48B7-965C-6B82373849F1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86CCF4-57C9-4A20-8661-CE77495D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792FBEC-9C2E-4C54-93DD-A2DCC132671B}" type="slidenum">
              <a:rPr lang="cs-CZ" smtClean="0"/>
              <a:pPr>
                <a:defRPr/>
              </a:pPr>
              <a:t>52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30.12.2013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20727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Románský sloh - architektura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Kyjevská Rus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Polsko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Románský sloh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Sochařství, malířství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Románský sloh –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Vzdělanost a hudba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Do kterého kulturního okruhu spadaly české země v době raného středověku?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jsou sdružená okna?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Typ románské církevní stavby s kruhovým půdorysem: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Typ románské církevní stavby obdélníkového půdorysu: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Celé jméno české církevní stavby zapsané na seznamu Unesco: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ovládl východní Slovany v 9. stol.?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Jmenuj dvě největší opevněná sídliště: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Kyjevská Rus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Kdo dobyl Kyjev?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přijal křesťanství z Byzantské říše?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prvního doloženého vládce: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Polsko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Koho měl za manželku Boleslav Chrabrý?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Polsko – </a:t>
            </a:r>
            <a:r>
              <a:rPr lang="cs-CZ" sz="4400" b="1" dirty="0" smtClean="0"/>
              <a:t>3 000	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založil Boleslav Chrabrý?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se Polsko rozpadlo?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Polsko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Kterými náměty se románští sochaři zabývali?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sochařství, malířství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sochařství, malířství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Označení sochařského díla mírně vystupujícího z plochy: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sochařství, malířství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ilustrací v románské literatuře: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sochařství, malířství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Přesný název stavby a umístění, kde můžeme vidět nástěnné malby s podobiznami Přemyslovců: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sochařství, malířství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Který jazyk se používal jako mezinárodní?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Co se vyvinulo z biskupského typu škol?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Literární žánr popisující život, mučednickou smrt a zázraky svatých: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Literární žánr popisující co, kdy, kde se stalo: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Románský sloh – vzdělanost a literatura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české nejstarší latinsky psané kroniky ze 12. </a:t>
            </a:r>
            <a:r>
              <a:rPr lang="cs-CZ" sz="3200" b="1" smtClean="0">
                <a:solidFill>
                  <a:schemeClr val="tx1"/>
                </a:solidFill>
              </a:rPr>
              <a:t>stol.: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Románský sloh – vzdělanost a literatura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Do západoevropského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několik oken oddělených sloupkem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8255" y="3244334"/>
            <a:ext cx="21275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rotunda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bazilika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Bazilika sv. Prokopa, Třebíč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 – architektura</a:t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Švédští Vikingové = </a:t>
            </a:r>
            <a:r>
              <a:rPr lang="cs-CZ" sz="3200" b="1" dirty="0" err="1" smtClean="0">
                <a:solidFill>
                  <a:srgbClr val="FF0000"/>
                </a:solidFill>
              </a:rPr>
              <a:t>Varjagové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Novgorod, Kyjev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Oleg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Kyjevská Rus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kníže </a:t>
            </a:r>
            <a:r>
              <a:rPr lang="cs-CZ" sz="3200" b="1" dirty="0" err="1" smtClean="0">
                <a:solidFill>
                  <a:srgbClr val="FF0000"/>
                </a:solidFill>
              </a:rPr>
              <a:t>Vladimir</a:t>
            </a:r>
            <a:r>
              <a:rPr lang="cs-CZ" sz="3200" b="1" dirty="0" smtClean="0">
                <a:solidFill>
                  <a:srgbClr val="FF0000"/>
                </a:solidFill>
              </a:rPr>
              <a:t> I. 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Kyjevská Rus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Měšek</a:t>
            </a:r>
            <a:r>
              <a:rPr lang="cs-CZ" sz="3200" b="1" dirty="0" smtClean="0">
                <a:solidFill>
                  <a:srgbClr val="FF0000"/>
                </a:solidFill>
              </a:rPr>
              <a:t>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Polsko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Doubravku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Polsko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Arcibiskupství v Hnězdně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Polsko 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Ve 12. stol.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Polsko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Náboženské náměty z Bible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Románský sloh – sochařství, malířství - 1000--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reliéfy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Románský sloh – sochařství, malířství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iluminace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Románský sloh – sochařství, malířství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Rotunda sv. Kateřiny ve Znojmě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Románský sloh – sochařství, malířství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latina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univerzity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Románský sloh – vzdělanost a literatura -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legendy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kroniky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Kosmova kronika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Románský sloh – vzdělanost a literatura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Obrázky použity z galerie office.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453</TotalTime>
  <Words>889</Words>
  <Application>Microsoft Office PowerPoint</Application>
  <PresentationFormat>Předvádění na obrazovce (4:3)</PresentationFormat>
  <Paragraphs>263</Paragraphs>
  <Slides>52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Románský sloh – architektura  - 1000</vt:lpstr>
      <vt:lpstr>Románský sloh – architektura  – 2 000</vt:lpstr>
      <vt:lpstr>Románský sloh – architektura  – 3 000</vt:lpstr>
      <vt:lpstr>Románský sloh – architektura  – 4 000</vt:lpstr>
      <vt:lpstr>Románský sloh – architektura  – 5 000</vt:lpstr>
      <vt:lpstr>Kyjevská Rus – 1 000</vt:lpstr>
      <vt:lpstr> Kyjevská Rus – 2 000</vt:lpstr>
      <vt:lpstr>Kyjevská Rus – 3 000</vt:lpstr>
      <vt:lpstr>Kyjevská Rus – 4 000</vt:lpstr>
      <vt:lpstr>Kyjevská Rus – 5 000</vt:lpstr>
      <vt:lpstr>Polsko – 1 000</vt:lpstr>
      <vt:lpstr>Polsko – 2 000</vt:lpstr>
      <vt:lpstr> Polsko – 3 000 </vt:lpstr>
      <vt:lpstr>Polsko – 4 000</vt:lpstr>
      <vt:lpstr>Polsko – 5 000</vt:lpstr>
      <vt:lpstr>Románský sloh – sochařství, malířství – 1 000</vt:lpstr>
      <vt:lpstr>Románský sloh – sochařství, malířství – 2 000</vt:lpstr>
      <vt:lpstr>Románský sloh – sochařství, malířství – 3 000</vt:lpstr>
      <vt:lpstr>Románský sloh – sochařství, malířství – 4 000</vt:lpstr>
      <vt:lpstr>Románský sloh – sochařství, malířství – 5 000</vt:lpstr>
      <vt:lpstr>Románský sloh – vzdělanost a literatura – 1 000</vt:lpstr>
      <vt:lpstr>Románský sloh – vzdělanost a literatura – 2 000</vt:lpstr>
      <vt:lpstr>Románský sloh – vzdělanost a literatura – 3 000</vt:lpstr>
      <vt:lpstr> Románský sloh – vzdělanost a literatura – 4 000</vt:lpstr>
      <vt:lpstr> Románský sloh – vzdělanost a literatura – 5 000</vt:lpstr>
      <vt:lpstr>Románský sloh – architektura  – 1 000 - odpověď</vt:lpstr>
      <vt:lpstr>Románský sloh – architektura  – 2 000 - odpověď</vt:lpstr>
      <vt:lpstr>Románský sloh – architektura  – 3 000 - odpověď</vt:lpstr>
      <vt:lpstr>Románský sloh – architektura  – 4 000 - odpověď</vt:lpstr>
      <vt:lpstr>Románský sloh – architektura  – 5 000 - odpověď</vt:lpstr>
      <vt:lpstr>Kyjevská Rus – 1 000 - odpověď</vt:lpstr>
      <vt:lpstr>Kyjevská Rus – 2 000 - odpověď</vt:lpstr>
      <vt:lpstr>Kyjevská Rus – 3 000 - odpověď</vt:lpstr>
      <vt:lpstr>Kyjevská Rus – 5 000 - odpověď</vt:lpstr>
      <vt:lpstr>Polsko – 1 000 - odpověď</vt:lpstr>
      <vt:lpstr>Polsko – 2 000 - odpověď</vt:lpstr>
      <vt:lpstr>Polsko – 4 000 - odpověď</vt:lpstr>
      <vt:lpstr>Polsko – 5 000 - odpověď</vt:lpstr>
      <vt:lpstr>Románský sloh – sochařství, malířství - 1000-- odpověď</vt:lpstr>
      <vt:lpstr>Románský sloh – sochařství, malířství – 3 000 - odpověď</vt:lpstr>
      <vt:lpstr>Románský sloh – sochařství, malířství – 4 000 - odpověď</vt:lpstr>
      <vt:lpstr>Románský sloh – sochařství, malířství – 5 000 - odpověď</vt:lpstr>
      <vt:lpstr>Románský sloh – vzdělanost a literatura – 1 000 - odpověď</vt:lpstr>
      <vt:lpstr>Románský sloh – vzdělanost a literatura - 2 000 - odpověď</vt:lpstr>
      <vt:lpstr>Románský sloh – vzdělanost a literatura – 3 000 - odpověď</vt:lpstr>
      <vt:lpstr>Románský sloh – vzdělanost a literatura – 4 000 - odpověď</vt:lpstr>
      <vt:lpstr>Románský sloh – vzdělanost a literatura – 5 000 - odpověď</vt:lpstr>
      <vt:lpstr>Snímek 52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Kyjevská Rus, Polsko, Románský sloh - opakování - Riskuj!</dc:title>
  <dc:creator>Mgr. Jiří Lux</dc:creator>
  <cp:lastModifiedBy>Jiri</cp:lastModifiedBy>
  <cp:revision>214</cp:revision>
  <dcterms:created xsi:type="dcterms:W3CDTF">2013-04-29T19:13:37Z</dcterms:created>
  <dcterms:modified xsi:type="dcterms:W3CDTF">2013-12-30T21:24:10Z</dcterms:modified>
</cp:coreProperties>
</file>