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00FFCC"/>
    <a:srgbClr val="FFCCFF"/>
    <a:srgbClr val="FF6699"/>
    <a:srgbClr val="FFFF66"/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782581-08EE-4C1B-9BA0-6C583ECE09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494AED-4672-4C48-A21C-1A62C59B8A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12473A-9544-4DCB-BDDD-4E35F91B21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5ADF79-CF61-447B-AA5A-5488EFB718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6C6C6D-AC0F-43FE-A37B-A811A4336F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9B011-511B-42F0-9196-2AFAAF267E9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28DBFD-9C13-481E-8E7F-08FD208EFD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7D1F59-9F43-4697-8FAF-76B797F41C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F1BDF-2B21-44BF-9790-B23489B678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27AE16-8D37-4748-B8CF-94C5B54810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C055B1-7F67-4B1E-8F9A-842135B7E3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2D263E3-391E-4C7F-8374-3ED30DEE03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6CD769D-888F-42B3-B9AC-1AE7B5A819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504D452-039D-4838-9DBC-6543CDB8B3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AF052EC-864B-47A9-9959-52C1A907330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byonline.cz/data_fotosouteze/thumbs/2371.jpg" TargetMode="External"/><Relationship Id="rId2" Type="http://schemas.openxmlformats.org/officeDocument/2006/relationships/hyperlink" Target="http://www.eu2009.cz/assets/czech-republic/mapa-cr_mal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0" name="Group 198"/>
          <p:cNvGraphicFramePr>
            <a:graphicFrameLocks noGrp="1"/>
          </p:cNvGraphicFramePr>
          <p:nvPr>
            <p:ph/>
          </p:nvPr>
        </p:nvGraphicFramePr>
        <p:xfrm>
          <a:off x="1187450" y="1196975"/>
          <a:ext cx="6923088" cy="4784727"/>
        </p:xfrm>
        <a:graphic>
          <a:graphicData uri="http://schemas.openxmlformats.org/drawingml/2006/table">
            <a:tbl>
              <a:tblPr/>
              <a:tblGrid>
                <a:gridCol w="1584325"/>
                <a:gridCol w="5338763"/>
              </a:tblGrid>
              <a:tr h="5921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PaedDr. Šárka Kindlová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říjen 2011  DUM 09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335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jazyk-anglický jazyk  DUM 09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Produktivní řečové dovednosti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63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Předložka from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3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Seznámení s předložkou from a její použití ve větách.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333375"/>
            <a:ext cx="7772400" cy="1470025"/>
          </a:xfrm>
        </p:spPr>
        <p:txBody>
          <a:bodyPr/>
          <a:lstStyle/>
          <a:p>
            <a:r>
              <a:rPr lang="cs-CZ"/>
              <a:t>Předložka from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4365625"/>
            <a:ext cx="6400800" cy="1752600"/>
          </a:xfrm>
        </p:spPr>
        <p:txBody>
          <a:bodyPr/>
          <a:lstStyle/>
          <a:p>
            <a:endParaRPr lang="cs-CZ"/>
          </a:p>
        </p:txBody>
      </p:sp>
      <p:pic>
        <p:nvPicPr>
          <p:cNvPr id="2053" name="Picture 5" descr="mapa-cr_ma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628775"/>
            <a:ext cx="3917950" cy="2351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dirty="0" err="1"/>
              <a:t>Hello</a:t>
            </a:r>
            <a:r>
              <a:rPr lang="cs-CZ" sz="2800" dirty="0"/>
              <a:t>, </a:t>
            </a:r>
            <a:r>
              <a:rPr lang="cs-CZ" sz="2800" dirty="0" err="1" smtClean="0"/>
              <a:t>children</a:t>
            </a:r>
            <a:r>
              <a:rPr lang="cs-CZ" sz="2800" dirty="0"/>
              <a:t>! </a:t>
            </a:r>
          </a:p>
          <a:p>
            <a:r>
              <a:rPr lang="cs-CZ" sz="2800" dirty="0"/>
              <a:t>My </a:t>
            </a:r>
            <a:r>
              <a:rPr lang="cs-CZ" sz="2800" dirty="0" err="1"/>
              <a:t>name</a:t>
            </a:r>
            <a:r>
              <a:rPr lang="cs-CZ" sz="2800" dirty="0"/>
              <a:t>´s Jana Malá.</a:t>
            </a:r>
          </a:p>
          <a:p>
            <a:r>
              <a:rPr lang="cs-CZ" sz="2800" dirty="0"/>
              <a:t>I´m </a:t>
            </a:r>
            <a:r>
              <a:rPr lang="cs-CZ" sz="2800" u="sng" dirty="0" err="1"/>
              <a:t>from</a:t>
            </a:r>
            <a:r>
              <a:rPr lang="cs-CZ" sz="2800" dirty="0"/>
              <a:t> Pardubice.</a:t>
            </a:r>
          </a:p>
          <a:p>
            <a:r>
              <a:rPr lang="cs-CZ" sz="2800" dirty="0"/>
              <a:t>Pardubice </a:t>
            </a:r>
            <a:r>
              <a:rPr lang="cs-CZ" sz="2800" dirty="0" err="1"/>
              <a:t>is</a:t>
            </a:r>
            <a:r>
              <a:rPr lang="cs-CZ" sz="2800" dirty="0"/>
              <a:t> a </a:t>
            </a:r>
            <a:r>
              <a:rPr lang="cs-CZ" sz="2800" dirty="0" err="1"/>
              <a:t>big</a:t>
            </a:r>
            <a:r>
              <a:rPr lang="cs-CZ" sz="2800" dirty="0"/>
              <a:t> </a:t>
            </a:r>
            <a:r>
              <a:rPr lang="cs-CZ" sz="2800" dirty="0" err="1"/>
              <a:t>town</a:t>
            </a:r>
            <a:r>
              <a:rPr lang="cs-CZ" sz="2800" dirty="0"/>
              <a:t>.</a:t>
            </a:r>
          </a:p>
          <a:p>
            <a:r>
              <a:rPr lang="cs-CZ" sz="2800" u="sng" dirty="0"/>
              <a:t>I </a:t>
            </a:r>
            <a:r>
              <a:rPr lang="cs-CZ" sz="2800" u="sng" dirty="0" err="1"/>
              <a:t>like</a:t>
            </a:r>
            <a:r>
              <a:rPr lang="cs-CZ" sz="2800" dirty="0"/>
              <a:t> my home </a:t>
            </a:r>
            <a:r>
              <a:rPr lang="cs-CZ" sz="2800" dirty="0" err="1"/>
              <a:t>town</a:t>
            </a:r>
            <a:r>
              <a:rPr lang="cs-CZ" sz="2800" dirty="0"/>
              <a:t>, </a:t>
            </a:r>
            <a:r>
              <a:rPr lang="cs-CZ" sz="2800" dirty="0" err="1"/>
              <a:t>it</a:t>
            </a:r>
            <a:r>
              <a:rPr lang="cs-CZ" sz="2800" dirty="0"/>
              <a:t>´s nice.</a:t>
            </a:r>
          </a:p>
        </p:txBody>
      </p:sp>
      <p:pic>
        <p:nvPicPr>
          <p:cNvPr id="5128" name="Picture 8" descr="237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163" y="1700213"/>
            <a:ext cx="2736850" cy="4105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Hello, boys and girls! </a:t>
            </a:r>
          </a:p>
          <a:p>
            <a:pPr>
              <a:lnSpc>
                <a:spcPct val="90000"/>
              </a:lnSpc>
            </a:pPr>
            <a:r>
              <a:rPr lang="cs-CZ" sz="2800"/>
              <a:t>My name´s Pepa Horák.</a:t>
            </a:r>
          </a:p>
          <a:p>
            <a:pPr>
              <a:lnSpc>
                <a:spcPct val="90000"/>
              </a:lnSpc>
            </a:pPr>
            <a:r>
              <a:rPr lang="cs-CZ" sz="2800"/>
              <a:t>I´m not </a:t>
            </a:r>
            <a:r>
              <a:rPr lang="cs-CZ" sz="2800" u="sng"/>
              <a:t>from</a:t>
            </a:r>
            <a:r>
              <a:rPr lang="cs-CZ" sz="2800"/>
              <a:t> Pardubice.</a:t>
            </a:r>
          </a:p>
          <a:p>
            <a:pPr>
              <a:lnSpc>
                <a:spcPct val="90000"/>
              </a:lnSpc>
            </a:pPr>
            <a:r>
              <a:rPr lang="cs-CZ" sz="2800"/>
              <a:t>I´m from Chcebuz.</a:t>
            </a:r>
          </a:p>
          <a:p>
            <a:pPr>
              <a:lnSpc>
                <a:spcPct val="90000"/>
              </a:lnSpc>
            </a:pPr>
            <a:r>
              <a:rPr lang="cs-CZ" sz="2800"/>
              <a:t>Chcebuz is a small village.</a:t>
            </a:r>
          </a:p>
          <a:p>
            <a:pPr>
              <a:lnSpc>
                <a:spcPct val="90000"/>
              </a:lnSpc>
            </a:pPr>
            <a:r>
              <a:rPr lang="cs-CZ" sz="2800"/>
              <a:t>My home village is very nice.</a:t>
            </a:r>
          </a:p>
        </p:txBody>
      </p:sp>
      <p:pic>
        <p:nvPicPr>
          <p:cNvPr id="7176" name="Picture 8" descr="MTR315200_kluk52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44675"/>
            <a:ext cx="4381500" cy="2924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1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557338"/>
            <a:ext cx="4254500" cy="4525962"/>
          </a:xfrm>
        </p:spPr>
        <p:txBody>
          <a:bodyPr/>
          <a:lstStyle/>
          <a:p>
            <a:r>
              <a:rPr lang="cs-CZ" sz="2800"/>
              <a:t>Hello!</a:t>
            </a:r>
          </a:p>
          <a:p>
            <a:r>
              <a:rPr lang="cs-CZ" sz="2800"/>
              <a:t>My name´s_________.</a:t>
            </a:r>
          </a:p>
          <a:p>
            <a:r>
              <a:rPr lang="cs-CZ" sz="2800"/>
              <a:t>I´m from___________.</a:t>
            </a:r>
          </a:p>
          <a:p>
            <a:r>
              <a:rPr lang="cs-CZ" sz="2800"/>
              <a:t>______ is a (small/big) (town/village).</a:t>
            </a:r>
          </a:p>
          <a:p>
            <a:r>
              <a:rPr lang="cs-CZ" sz="2800"/>
              <a:t>My home _____ is ___.</a:t>
            </a:r>
          </a:p>
          <a:p>
            <a:r>
              <a:rPr lang="cs-CZ" sz="2800"/>
              <a:t>I´m _____ the Czech Republic.</a:t>
            </a:r>
          </a:p>
          <a:p>
            <a:pPr>
              <a:buFontTx/>
              <a:buNone/>
            </a:pPr>
            <a:endParaRPr lang="cs-CZ" sz="2800"/>
          </a:p>
          <a:p>
            <a:pPr>
              <a:buFontTx/>
              <a:buNone/>
            </a:pPr>
            <a:endParaRPr lang="cs-CZ" sz="2800"/>
          </a:p>
          <a:p>
            <a:pPr>
              <a:buFontTx/>
              <a:buNone/>
            </a:pPr>
            <a:endParaRPr lang="cs-CZ" sz="2800"/>
          </a:p>
        </p:txBody>
      </p:sp>
      <p:pic>
        <p:nvPicPr>
          <p:cNvPr id="9223" name="Picture 7" descr="IMG_230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113"/>
            <a:ext cx="4641850" cy="3481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92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2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2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Odkazy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http://www.eu2009.cz/</a:t>
            </a:r>
            <a:r>
              <a:rPr lang="cs-CZ" dirty="0" err="1">
                <a:hlinkClick r:id="rId2"/>
              </a:rPr>
              <a:t>assets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czech</a:t>
            </a:r>
            <a:r>
              <a:rPr lang="cs-CZ" dirty="0">
                <a:hlinkClick r:id="rId2"/>
              </a:rPr>
              <a:t>-</a:t>
            </a:r>
            <a:r>
              <a:rPr lang="cs-CZ" dirty="0" err="1">
                <a:hlinkClick r:id="rId2"/>
              </a:rPr>
              <a:t>republic</a:t>
            </a:r>
            <a:r>
              <a:rPr lang="cs-CZ" dirty="0">
                <a:hlinkClick r:id="rId2"/>
              </a:rPr>
              <a:t>/mapa-</a:t>
            </a:r>
            <a:r>
              <a:rPr lang="cs-CZ" dirty="0" err="1">
                <a:hlinkClick r:id="rId2"/>
              </a:rPr>
              <a:t>cr</a:t>
            </a:r>
            <a:r>
              <a:rPr lang="cs-CZ" dirty="0">
                <a:hlinkClick r:id="rId2"/>
              </a:rPr>
              <a:t>_mala.</a:t>
            </a:r>
            <a:r>
              <a:rPr lang="cs-CZ" dirty="0" err="1">
                <a:hlinkClick r:id="rId2"/>
              </a:rPr>
              <a:t>jpg</a:t>
            </a:r>
            <a:endParaRPr lang="cs-CZ" dirty="0"/>
          </a:p>
          <a:p>
            <a:r>
              <a:rPr lang="cs-CZ" dirty="0">
                <a:hlinkClick r:id="rId3"/>
              </a:rPr>
              <a:t>http://www.</a:t>
            </a:r>
            <a:r>
              <a:rPr lang="cs-CZ" dirty="0" err="1">
                <a:hlinkClick r:id="rId3"/>
              </a:rPr>
              <a:t>babyonline.cz</a:t>
            </a:r>
            <a:r>
              <a:rPr lang="cs-CZ" dirty="0">
                <a:hlinkClick r:id="rId3"/>
              </a:rPr>
              <a:t>/data_</a:t>
            </a:r>
            <a:r>
              <a:rPr lang="cs-CZ" dirty="0" err="1">
                <a:hlinkClick r:id="rId3"/>
              </a:rPr>
              <a:t>fotosouteze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thumbs</a:t>
            </a:r>
            <a:r>
              <a:rPr lang="cs-CZ" dirty="0">
                <a:hlinkClick r:id="rId3"/>
              </a:rPr>
              <a:t>/2371.jpg</a:t>
            </a:r>
            <a:endParaRPr lang="cs-CZ" dirty="0"/>
          </a:p>
          <a:p>
            <a:r>
              <a:rPr lang="cs-CZ" dirty="0"/>
              <a:t>Fotka třídy pochází z archivu Bc. </a:t>
            </a:r>
            <a:r>
              <a:rPr lang="cs-CZ"/>
              <a:t>Josefa Kindla a je uveřejněna s </a:t>
            </a:r>
            <a:r>
              <a:rPr lang="cs-CZ"/>
              <a:t>jeho </a:t>
            </a:r>
            <a:r>
              <a:rPr lang="cs-CZ" smtClean="0"/>
              <a:t>svolením.</a:t>
            </a:r>
            <a:endParaRPr lang="cs-CZ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166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Times New Roman</vt:lpstr>
      <vt:lpstr>Výchozí návrh</vt:lpstr>
      <vt:lpstr>Snímek 1</vt:lpstr>
      <vt:lpstr>Předložka from</vt:lpstr>
      <vt:lpstr>Snímek 3</vt:lpstr>
      <vt:lpstr>Snímek 4</vt:lpstr>
      <vt:lpstr>Snímek 5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Předložka from</dc:title>
  <dc:creator>oemkdkjf</dc:creator>
  <cp:lastModifiedBy>expert</cp:lastModifiedBy>
  <cp:revision>12</cp:revision>
  <dcterms:created xsi:type="dcterms:W3CDTF">2011-10-17T16:42:53Z</dcterms:created>
  <dcterms:modified xsi:type="dcterms:W3CDTF">2012-03-25T09:16:12Z</dcterms:modified>
</cp:coreProperties>
</file>