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58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0033CC"/>
    <a:srgbClr val="0066CC"/>
    <a:srgbClr val="66FFCC"/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7040D5-25F7-4A7D-B15C-795EB6BD844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4D5DF6-E401-44E8-8A69-45E1323E293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052614-98D5-4273-8AB5-26203F6E286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19E180-033C-4870-9D0D-5E3FCE4C921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65F640-E6CF-4E29-9BA1-ED6F767156A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CC452D-904C-4E93-A8A0-F25A9AC387A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F652CD-5158-4A71-9016-C295608EF1C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2D8F2A-2552-4B35-81CF-97BAB722D4F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2FEF9A-A362-429A-AD08-94CFB92A6F7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B79659-3130-463A-88B0-F2529AF8197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046EFC-7B5D-48E5-8904-FCF253E7CA2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B45BDE5-FC65-4A87-AAE5-F05E4A5099D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A302F16-290A-490C-B929-29D8F1B6545B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vrdonice.cz/storage/image/netopyr.gif" TargetMode="External"/><Relationship Id="rId13" Type="http://schemas.openxmlformats.org/officeDocument/2006/relationships/hyperlink" Target="http://www.maskarni.cz/catalog_pictures/item_thumb_513.jpg" TargetMode="External"/><Relationship Id="rId3" Type="http://schemas.openxmlformats.org/officeDocument/2006/relationships/hyperlink" Target="http://i3.cn.cz/1256887771_dyne.jpg" TargetMode="External"/><Relationship Id="rId7" Type="http://schemas.openxmlformats.org/officeDocument/2006/relationships/hyperlink" Target="http://obrazky.gifmania.cz/Animovane-Gify-Halloween/animovane-Obrazky-Halloween-Pozdravy/Animace-Halloween-Pozdravy-Dyni/happy-halloween5.gif" TargetMode="External"/><Relationship Id="rId12" Type="http://schemas.openxmlformats.org/officeDocument/2006/relationships/hyperlink" Target="http://www.ptakoviny-eshop.cz/fotky/maxi/detsky-kostym-carodejnice-grusella_9158_2.jpg" TargetMode="External"/><Relationship Id="rId2" Type="http://schemas.openxmlformats.org/officeDocument/2006/relationships/hyperlink" Target="http://strudo.halloween.sweb.cz/images/dyne01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ify.nou.cz/mangosi8_soubory/36.gif" TargetMode="External"/><Relationship Id="rId11" Type="http://schemas.openxmlformats.org/officeDocument/2006/relationships/hyperlink" Target="http://thumbnail076.mylivepage.com/chunk76/1807155/2341/small_D%C3%9DN%C4%9A.gif.jpg" TargetMode="External"/><Relationship Id="rId5" Type="http://schemas.openxmlformats.org/officeDocument/2006/relationships/hyperlink" Target="http://obrazky-gif.wz.cz/duchove/3/duch.gif" TargetMode="External"/><Relationship Id="rId10" Type="http://schemas.openxmlformats.org/officeDocument/2006/relationships/hyperlink" Target="http://obrazky-gif.wz.cz/kostry/4/kostlivec.gif" TargetMode="External"/><Relationship Id="rId4" Type="http://schemas.openxmlformats.org/officeDocument/2006/relationships/hyperlink" Target="http://image001.mylivepage.com/chunk1/5181799/2784/NETOP%C3%9DR.gif" TargetMode="External"/><Relationship Id="rId9" Type="http://schemas.openxmlformats.org/officeDocument/2006/relationships/hyperlink" Target="http://www.happy-web.estranky.cz/img/mid/21/duch.gif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0" y="123983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152" name="Rectangle 8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Anotace</a:t>
            </a:r>
          </a:p>
        </p:txBody>
      </p:sp>
      <p:sp>
        <p:nvSpPr>
          <p:cNvPr id="3156" name="Rectangle 84"/>
          <p:cNvSpPr>
            <a:spLocks noChangeArrowheads="1"/>
          </p:cNvSpPr>
          <p:nvPr/>
        </p:nvSpPr>
        <p:spPr bwMode="auto">
          <a:xfrm>
            <a:off x="0" y="123983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3252" name="Group 180"/>
          <p:cNvGraphicFramePr>
            <a:graphicFrameLocks noGrp="1"/>
          </p:cNvGraphicFramePr>
          <p:nvPr/>
        </p:nvGraphicFramePr>
        <p:xfrm>
          <a:off x="1763713" y="1268413"/>
          <a:ext cx="5400675" cy="4084320"/>
        </p:xfrm>
        <a:graphic>
          <a:graphicData uri="http://schemas.openxmlformats.org/drawingml/2006/table">
            <a:tbl>
              <a:tblPr/>
              <a:tblGrid>
                <a:gridCol w="1152525"/>
                <a:gridCol w="4248150"/>
              </a:tblGrid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PaedDr. Šárka Kindlová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2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říjen 2011   DUM 10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4. ročník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2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 a jazyková komunikace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Cizí jazyk - Anglický jazyk DUM 10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Interaktivní řečové dovednosti - tradice a zvyky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–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učebního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Halloween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Žáci se seznamují s původem svátku. Na pracovním listě si procvičují nová slovíčka.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0"/>
            <a:ext cx="7772400" cy="1470025"/>
          </a:xfrm>
        </p:spPr>
        <p:txBody>
          <a:bodyPr/>
          <a:lstStyle/>
          <a:p>
            <a:r>
              <a:rPr lang="cs-CZ">
                <a:solidFill>
                  <a:srgbClr val="FF9900"/>
                </a:solidFill>
              </a:rPr>
              <a:t>Halloween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116013" y="4724400"/>
            <a:ext cx="6400800" cy="1752600"/>
          </a:xfrm>
        </p:spPr>
        <p:txBody>
          <a:bodyPr/>
          <a:lstStyle/>
          <a:p>
            <a:endParaRPr lang="cs-CZ"/>
          </a:p>
        </p:txBody>
      </p:sp>
      <p:pic>
        <p:nvPicPr>
          <p:cNvPr id="2053" name="Picture 5" descr="dyne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475" y="1412875"/>
            <a:ext cx="2571750" cy="30003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 descr="1256887771_dy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1196975"/>
            <a:ext cx="5705475" cy="4257675"/>
          </a:xfrm>
          <a:prstGeom prst="rect">
            <a:avLst/>
          </a:prstGeom>
          <a:noFill/>
        </p:spPr>
      </p:pic>
      <p:pic>
        <p:nvPicPr>
          <p:cNvPr id="5127" name="Picture 7" descr="NETOP%C3%9DR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75375" y="0"/>
            <a:ext cx="2968625" cy="3095625"/>
          </a:xfrm>
          <a:prstGeom prst="rect">
            <a:avLst/>
          </a:prstGeom>
          <a:noFill/>
        </p:spPr>
      </p:pic>
      <p:pic>
        <p:nvPicPr>
          <p:cNvPr id="5129" name="Picture 9" descr="duch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388" y="3789363"/>
            <a:ext cx="3240087" cy="2914650"/>
          </a:xfrm>
          <a:prstGeom prst="rect">
            <a:avLst/>
          </a:prstGeom>
          <a:noFill/>
        </p:spPr>
      </p:pic>
      <p:pic>
        <p:nvPicPr>
          <p:cNvPr id="5131" name="Picture 11" descr="36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34000" y="3213100"/>
            <a:ext cx="3810000" cy="3143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0"/>
                            </p:stCondLst>
                            <p:childTnLst>
                              <p:par>
                                <p:cTn id="16" presetID="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916113"/>
            <a:ext cx="8229600" cy="1143000"/>
          </a:xfrm>
        </p:spPr>
        <p:txBody>
          <a:bodyPr/>
          <a:lstStyle/>
          <a:p>
            <a:r>
              <a:rPr lang="cs-CZ" sz="6000" b="1" dirty="0">
                <a:solidFill>
                  <a:srgbClr val="FF9900"/>
                </a:solidFill>
              </a:rPr>
              <a:t>Kdy slavíme </a:t>
            </a:r>
            <a:r>
              <a:rPr lang="cs-CZ" sz="6000" b="1" dirty="0" err="1" smtClean="0">
                <a:solidFill>
                  <a:srgbClr val="FF9900"/>
                </a:solidFill>
              </a:rPr>
              <a:t>Halloween</a:t>
            </a:r>
            <a:r>
              <a:rPr lang="cs-CZ" sz="6000" b="1" dirty="0" smtClean="0">
                <a:solidFill>
                  <a:srgbClr val="FF9900"/>
                </a:solidFill>
              </a:rPr>
              <a:t>?</a:t>
            </a:r>
            <a:endParaRPr lang="cs-CZ" sz="6000" b="1" dirty="0">
              <a:solidFill>
                <a:srgbClr val="FF9900"/>
              </a:solidFill>
            </a:endParaRP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2916238" y="4005263"/>
            <a:ext cx="525621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6000" i="1">
                <a:solidFill>
                  <a:srgbClr val="FF9900"/>
                </a:solidFill>
              </a:rPr>
              <a:t>31.října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1" name="Picture 5" descr="happy-halloween5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981075"/>
            <a:ext cx="5076825" cy="4824413"/>
          </a:xfrm>
          <a:prstGeom prst="rect">
            <a:avLst/>
          </a:prstGeom>
          <a:noFill/>
        </p:spPr>
      </p:pic>
      <p:sp>
        <p:nvSpPr>
          <p:cNvPr id="9222" name="Text Box 6"/>
          <p:cNvSpPr txBox="1">
            <a:spLocks noChangeArrowheads="1"/>
          </p:cNvSpPr>
          <p:nvPr/>
        </p:nvSpPr>
        <p:spPr bwMode="auto">
          <a:xfrm>
            <a:off x="5435600" y="188913"/>
            <a:ext cx="37084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9900"/>
                </a:solidFill>
              </a:rPr>
              <a:t>Legenda o darebákovi Jackovi.</a:t>
            </a:r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5651500" y="1557338"/>
            <a:ext cx="3241675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i="1" dirty="0">
                <a:solidFill>
                  <a:srgbClr val="FF9900"/>
                </a:solidFill>
              </a:rPr>
              <a:t>Za svého života velmi hřešil a podvedl i ďábla</a:t>
            </a:r>
            <a:r>
              <a:rPr lang="cs-CZ" sz="2400" i="1" dirty="0" smtClean="0">
                <a:solidFill>
                  <a:srgbClr val="FF9900"/>
                </a:solidFill>
              </a:rPr>
              <a:t>. Když </a:t>
            </a:r>
            <a:r>
              <a:rPr lang="cs-CZ" sz="2400" i="1" dirty="0">
                <a:solidFill>
                  <a:srgbClr val="FF9900"/>
                </a:solidFill>
              </a:rPr>
              <a:t>zemřel,odmítli ho v nebi i v pekle.V podobě vydlabané dýně bloudí po Zemi a svíčkou si svítí na cestu.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2" grpId="0"/>
      <p:bldP spid="92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accent2"/>
            </a:gs>
            <a:gs pos="100000">
              <a:schemeClr val="bg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5" name="Picture 5" descr="netopy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341438"/>
            <a:ext cx="5715000" cy="3457575"/>
          </a:xfrm>
          <a:prstGeom prst="rect">
            <a:avLst/>
          </a:prstGeom>
          <a:noFill/>
        </p:spPr>
      </p:pic>
      <p:sp>
        <p:nvSpPr>
          <p:cNvPr id="10246" name="Text Box 6"/>
          <p:cNvSpPr txBox="1">
            <a:spLocks noChangeArrowheads="1"/>
          </p:cNvSpPr>
          <p:nvPr/>
        </p:nvSpPr>
        <p:spPr bwMode="auto">
          <a:xfrm>
            <a:off x="6424613" y="2413000"/>
            <a:ext cx="2012950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9600" b="1"/>
              <a:t>bat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" dur="5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9" name="Picture 5" descr="duch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268413"/>
            <a:ext cx="4381500" cy="4381500"/>
          </a:xfrm>
          <a:prstGeom prst="rect">
            <a:avLst/>
          </a:prstGeom>
          <a:noFill/>
        </p:spPr>
      </p:pic>
      <p:sp>
        <p:nvSpPr>
          <p:cNvPr id="11270" name="Text Box 6"/>
          <p:cNvSpPr txBox="1">
            <a:spLocks noChangeArrowheads="1"/>
          </p:cNvSpPr>
          <p:nvPr/>
        </p:nvSpPr>
        <p:spPr bwMode="auto">
          <a:xfrm>
            <a:off x="4787900" y="2420938"/>
            <a:ext cx="31686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8000" b="1">
                <a:solidFill>
                  <a:srgbClr val="66FFCC"/>
                </a:solidFill>
              </a:rPr>
              <a:t>ghost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" dur="50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3" name="Picture 5" descr="kostlivec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1268413"/>
            <a:ext cx="3182937" cy="4243387"/>
          </a:xfrm>
          <a:prstGeom prst="rect">
            <a:avLst/>
          </a:prstGeom>
          <a:noFill/>
        </p:spPr>
      </p:pic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3924300" y="1773238"/>
            <a:ext cx="47513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8000" b="1">
                <a:solidFill>
                  <a:schemeClr val="bg1"/>
                </a:solidFill>
              </a:rPr>
              <a:t>skeleton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" dur="50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7" name="Picture 5" descr="small_D%C3%9DN%C4%9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1052513"/>
            <a:ext cx="4286250" cy="4984750"/>
          </a:xfrm>
          <a:prstGeom prst="rect">
            <a:avLst/>
          </a:prstGeom>
          <a:noFill/>
        </p:spPr>
      </p:pic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4500563" y="2781300"/>
            <a:ext cx="45005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8000" b="1">
                <a:solidFill>
                  <a:srgbClr val="FF3300"/>
                </a:solidFill>
              </a:rPr>
              <a:t>pumpkin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" dur="50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Confetti">
          <a:fgClr>
            <a:schemeClr val="folHlink"/>
          </a:fgClr>
          <a:bgClr>
            <a:schemeClr val="tx2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1" name="Picture 5" descr="detsky-kostym-carodejnice-grusella_9158_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943600" cy="6991350"/>
          </a:xfrm>
          <a:prstGeom prst="rect">
            <a:avLst/>
          </a:prstGeom>
          <a:noFill/>
        </p:spPr>
      </p:pic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5219700" y="2133600"/>
            <a:ext cx="38163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8000" b="1"/>
              <a:t>witch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" dur="50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5" name="Picture 5" descr="item_thumb_51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1196975"/>
            <a:ext cx="4098925" cy="4098925"/>
          </a:xfrm>
          <a:prstGeom prst="rect">
            <a:avLst/>
          </a:prstGeom>
          <a:noFill/>
        </p:spPr>
      </p:pic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4211638" y="2565400"/>
            <a:ext cx="45370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8000" b="1">
                <a:solidFill>
                  <a:srgbClr val="FF3300"/>
                </a:solidFill>
              </a:rPr>
              <a:t>monster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" dur="50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91" name="Picture 7" descr="IMG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268538" y="0"/>
            <a:ext cx="4797425" cy="6742113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Odkazy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1600">
                <a:hlinkClick r:id="rId2"/>
              </a:rPr>
              <a:t>http://strudo.halloween.sweb.cz/images/dyne01.gif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3"/>
              </a:rPr>
              <a:t>http://i3.cn.cz/1256887771_dyne.jpg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4"/>
              </a:rPr>
              <a:t>http://image001.mylivepage.com/chunk1/5181799/2784/NETOP%C3%9DR.gif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5"/>
              </a:rPr>
              <a:t>http://obrazky-gif.wz.cz/duchove/3/duch.gif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6"/>
              </a:rPr>
              <a:t>http://www.gify.nou.cz/mangosi8_soubory/36.gif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7"/>
              </a:rPr>
              <a:t>http://obrazky.gifmania.cz/Animovane-Gify-Halloween/animovane-Obrazky-Halloween-Pozdravy/Animace-Halloween-Pozdravy-Dyni/happy-halloween5.gif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8"/>
              </a:rPr>
              <a:t>http://www.tvrdonice.cz/storage/image/netopyr.gif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9"/>
              </a:rPr>
              <a:t>http://www.happy-web.estranky.cz/img/mid/21/duch.gif.jpg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10"/>
              </a:rPr>
              <a:t>http://obrazky-gif.wz.cz/kostry/4/kostlivec.gif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11"/>
              </a:rPr>
              <a:t>http://thumbnail076.mylivepage.com/chunk76/1807155/2341/small_D%C3%9DN%C4%9A.gif.jpg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12"/>
              </a:rPr>
              <a:t>http://www.ptakoviny-eshop.cz/fotky/maxi/detsky-kostym-carodejnice-grusella_9158_2.jpg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13"/>
              </a:rPr>
              <a:t>http://www.maskarni.cz/catalog_pictures/item_thumb_513.jpg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/>
              <a:t>Dagmar Šottnerová - Podzim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152</Words>
  <Application>Microsoft Office PowerPoint</Application>
  <PresentationFormat>Předvádění na obrazovce (4:3)</PresentationFormat>
  <Paragraphs>46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Arial</vt:lpstr>
      <vt:lpstr>Times New Roman</vt:lpstr>
      <vt:lpstr>Výchozí návrh</vt:lpstr>
      <vt:lpstr>Anotace</vt:lpstr>
      <vt:lpstr>Halloween</vt:lpstr>
      <vt:lpstr>Snímek 3</vt:lpstr>
      <vt:lpstr>Kdy slavíme Halloween?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Helloween</dc:title>
  <dc:creator>Máma</dc:creator>
  <cp:lastModifiedBy>expert</cp:lastModifiedBy>
  <cp:revision>11</cp:revision>
  <dcterms:created xsi:type="dcterms:W3CDTF">2011-10-24T13:27:11Z</dcterms:created>
  <dcterms:modified xsi:type="dcterms:W3CDTF">2012-03-25T09:19:02Z</dcterms:modified>
</cp:coreProperties>
</file>