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ČJ_18_MAK TWAIN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a dílo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07113D-6FA3-4274-92F4-FF715D61A5D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FAE97-146E-452A-A940-704F8A96D8F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A35F8B-4967-45E5-B530-62AA10A5B9B1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6B1F66-FB63-4A63-835F-1E9710D4A526}" type="presOf" srcId="{D1D4F407-5343-4D3F-B5B9-D407B03CAEB4}" destId="{D005CE8C-CC26-4C3E-AC11-E15060ECD759}" srcOrd="0" destOrd="0" presId="urn:microsoft.com/office/officeart/2005/8/layout/target3"/>
    <dgm:cxn modelId="{43EF2FE0-1CB2-42E6-8ABE-20B6A3FC4C94}" type="presOf" srcId="{D8197B8C-B260-4A16-BDF4-0947B075E274}" destId="{5A5FFA88-C948-4069-8E93-59FA12366E83}" srcOrd="1" destOrd="0" presId="urn:microsoft.com/office/officeart/2005/8/layout/target3"/>
    <dgm:cxn modelId="{8E3AEAA0-D245-4AF0-83A0-149D72BC4B96}" type="presOf" srcId="{4C35D32F-0EAB-4CD7-82EE-45574DC2A586}" destId="{890E4F0B-2866-4A3F-A3C7-2A14B1797930}" srcOrd="1" destOrd="0" presId="urn:microsoft.com/office/officeart/2005/8/layout/target3"/>
    <dgm:cxn modelId="{279AA86E-97A9-4E33-91B2-EAF5B768F590}" type="presOf" srcId="{D8197B8C-B260-4A16-BDF4-0947B075E274}" destId="{25B08C86-7E15-44DC-BE7F-FFB55DD49D12}" srcOrd="0" destOrd="0" presId="urn:microsoft.com/office/officeart/2005/8/layout/target3"/>
    <dgm:cxn modelId="{EABD7B9A-334F-4D65-AB97-42E6352EF4A7}" type="presOf" srcId="{D1B46980-6531-4606-95E6-44980827E919}" destId="{6140AFEC-043D-4C43-A2F9-D0F5331DF3A3}" srcOrd="0" destOrd="0" presId="urn:microsoft.com/office/officeart/2005/8/layout/target3"/>
    <dgm:cxn modelId="{4BA14301-2FB6-48F7-AD06-8B67A0A3F78F}" type="presOf" srcId="{B651F6E3-6281-48DB-9319-2AEAFDAE7572}" destId="{619D679B-A015-4ECF-8348-D1034C574F40}" srcOrd="0" destOrd="0" presId="urn:microsoft.com/office/officeart/2005/8/layout/target3"/>
    <dgm:cxn modelId="{6F80C6FD-6166-4E13-ABCF-97DB4C7B22D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F388EE-B5BE-4369-AD4D-F7BC53A9331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38210A-4B3D-4B00-A0DC-915BC0040722}" type="presParOf" srcId="{333A1088-737F-45CB-B68E-254E46348037}" destId="{F5ABB229-8D3B-4694-996A-96F23CF14429}" srcOrd="0" destOrd="0" presId="urn:microsoft.com/office/officeart/2005/8/layout/target3"/>
    <dgm:cxn modelId="{D32200AD-F513-4060-83E8-258E03B2799B}" type="presParOf" srcId="{333A1088-737F-45CB-B68E-254E46348037}" destId="{F41139FD-01EE-4571-8B17-4FB00FC51163}" srcOrd="1" destOrd="0" presId="urn:microsoft.com/office/officeart/2005/8/layout/target3"/>
    <dgm:cxn modelId="{F4B9177A-4581-4DD4-AF6F-754E502CD06A}" type="presParOf" srcId="{333A1088-737F-45CB-B68E-254E46348037}" destId="{D005CE8C-CC26-4C3E-AC11-E15060ECD759}" srcOrd="2" destOrd="0" presId="urn:microsoft.com/office/officeart/2005/8/layout/target3"/>
    <dgm:cxn modelId="{D6F32649-4CAA-4F55-B751-D18CADA62199}" type="presParOf" srcId="{333A1088-737F-45CB-B68E-254E46348037}" destId="{2C702D82-9B77-49B7-9568-BB8EB47C3372}" srcOrd="3" destOrd="0" presId="urn:microsoft.com/office/officeart/2005/8/layout/target3"/>
    <dgm:cxn modelId="{C40ACEFA-E557-4814-9178-E541D605B8BB}" type="presParOf" srcId="{333A1088-737F-45CB-B68E-254E46348037}" destId="{A52A0455-90FF-4808-ABD0-F02540D31D5A}" srcOrd="4" destOrd="0" presId="urn:microsoft.com/office/officeart/2005/8/layout/target3"/>
    <dgm:cxn modelId="{3626B31C-6E8B-4DED-BB70-BF988FA9D934}" type="presParOf" srcId="{333A1088-737F-45CB-B68E-254E46348037}" destId="{6140AFEC-043D-4C43-A2F9-D0F5331DF3A3}" srcOrd="5" destOrd="0" presId="urn:microsoft.com/office/officeart/2005/8/layout/target3"/>
    <dgm:cxn modelId="{A113FB48-5648-4B1D-AF8E-56B44C58D120}" type="presParOf" srcId="{333A1088-737F-45CB-B68E-254E46348037}" destId="{9358AC05-5D7D-4327-9F80-1AD486AEA664}" srcOrd="6" destOrd="0" presId="urn:microsoft.com/office/officeart/2005/8/layout/target3"/>
    <dgm:cxn modelId="{BD3D737D-3BA1-446C-AF53-61C90E3A63B8}" type="presParOf" srcId="{333A1088-737F-45CB-B68E-254E46348037}" destId="{313FC574-E1CD-4FB4-B054-0B805CE0447D}" srcOrd="7" destOrd="0" presId="urn:microsoft.com/office/officeart/2005/8/layout/target3"/>
    <dgm:cxn modelId="{538D962C-8477-45CD-87AC-5EF66BBCE3CB}" type="presParOf" srcId="{333A1088-737F-45CB-B68E-254E46348037}" destId="{619D679B-A015-4ECF-8348-D1034C574F40}" srcOrd="8" destOrd="0" presId="urn:microsoft.com/office/officeart/2005/8/layout/target3"/>
    <dgm:cxn modelId="{E32D6150-78E4-45CB-83A3-0F5696AD501B}" type="presParOf" srcId="{333A1088-737F-45CB-B68E-254E46348037}" destId="{322283A8-4A27-4CDA-BAE3-F381106A9174}" srcOrd="9" destOrd="0" presId="urn:microsoft.com/office/officeart/2005/8/layout/target3"/>
    <dgm:cxn modelId="{0E856E95-EA83-40AE-8D70-5B4EB5AF4950}" type="presParOf" srcId="{333A1088-737F-45CB-B68E-254E46348037}" destId="{FFC9F71D-1B4F-4AD9-A4A6-86ADEFC8AF5C}" srcOrd="10" destOrd="0" presId="urn:microsoft.com/office/officeart/2005/8/layout/target3"/>
    <dgm:cxn modelId="{23B21698-26D5-4D90-806D-BBE660B6E024}" type="presParOf" srcId="{333A1088-737F-45CB-B68E-254E46348037}" destId="{25B08C86-7E15-44DC-BE7F-FFB55DD49D12}" srcOrd="11" destOrd="0" presId="urn:microsoft.com/office/officeart/2005/8/layout/target3"/>
    <dgm:cxn modelId="{0B666C2C-1F73-43CC-9A4B-BC29D31356DD}" type="presParOf" srcId="{333A1088-737F-45CB-B68E-254E46348037}" destId="{76644BE8-9D7C-4C09-B250-3D10AF48CBB7}" srcOrd="12" destOrd="0" presId="urn:microsoft.com/office/officeart/2005/8/layout/target3"/>
    <dgm:cxn modelId="{F4F2C61A-3316-46F7-BB59-2BEDCA10EF85}" type="presParOf" srcId="{333A1088-737F-45CB-B68E-254E46348037}" destId="{EE85B701-7295-41C0-BA7A-34D3756A2AE6}" srcOrd="13" destOrd="0" presId="urn:microsoft.com/office/officeart/2005/8/layout/target3"/>
    <dgm:cxn modelId="{65160D81-8C9B-45A9-9FBC-57C4C0107586}" type="presParOf" srcId="{333A1088-737F-45CB-B68E-254E46348037}" destId="{8BEBB6EC-1DAA-4CAC-8A25-BC0FCBD5DBD5}" srcOrd="14" destOrd="0" presId="urn:microsoft.com/office/officeart/2005/8/layout/target3"/>
    <dgm:cxn modelId="{22E2B7C0-13CA-47F0-BD68-BF16FD94320C}" type="presParOf" srcId="{333A1088-737F-45CB-B68E-254E46348037}" destId="{AED2198E-93D5-4001-81B4-73124B309672}" srcOrd="15" destOrd="0" presId="urn:microsoft.com/office/officeart/2005/8/layout/target3"/>
    <dgm:cxn modelId="{FD6BE602-CA27-4A4E-873A-DB06681663BF}" type="presParOf" srcId="{333A1088-737F-45CB-B68E-254E46348037}" destId="{2BE915AB-18AA-4053-B92C-3BFC9ED204BB}" srcOrd="16" destOrd="0" presId="urn:microsoft.com/office/officeart/2005/8/layout/target3"/>
    <dgm:cxn modelId="{4866D9DF-970B-4D98-A547-D944E8D7C5A5}" type="presParOf" srcId="{333A1088-737F-45CB-B68E-254E46348037}" destId="{6BB5E863-4638-4E1D-BFDE-399D028AC4ED}" srcOrd="17" destOrd="0" presId="urn:microsoft.com/office/officeart/2005/8/layout/target3"/>
    <dgm:cxn modelId="{C1E5C0C4-1470-4BA3-9491-C964AA1007AA}" type="presParOf" srcId="{333A1088-737F-45CB-B68E-254E46348037}" destId="{5A5FFA88-C948-4069-8E93-59FA12366E83}" srcOrd="18" destOrd="0" presId="urn:microsoft.com/office/officeart/2005/8/layout/target3"/>
    <dgm:cxn modelId="{56E2DD08-70A5-4BE6-9ADA-607C02DDEA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435690"/>
          <a:ext cx="5840638" cy="23996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ČJ_18_MAK TWAIN</a:t>
          </a:r>
          <a:endParaRPr lang="cs-CZ" sz="2000" kern="1200" dirty="0"/>
        </a:p>
      </dsp:txBody>
      <dsp:txXfrm>
        <a:off x="2154246" y="1435690"/>
        <a:ext cx="5840638" cy="661959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58242" y="2073830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a dílo</a:t>
          </a:r>
          <a:endParaRPr lang="cs-CZ" sz="2000" kern="1200" dirty="0"/>
        </a:p>
      </dsp:txBody>
      <dsp:txXfrm>
        <a:off x="2158242" y="2073830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4218BA-F0CF-4BD8-A611-4DDE11097DA0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14AF7-F0D3-4D24-8DFE-44C532930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102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14AF7-F0D3-4D24-8DFE-44C53293028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285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SzLInEn-PEA" TargetMode="External"/><Relationship Id="rId3" Type="http://schemas.openxmlformats.org/officeDocument/2006/relationships/hyperlink" Target="http://cs.wikipedia.org/wiki/Soubor:Mark_Twain_by_AF_Bradley.jpg" TargetMode="External"/><Relationship Id="rId7" Type="http://schemas.openxmlformats.org/officeDocument/2006/relationships/hyperlink" Target="http://foto.osobnosti.cz/roman-skamene-398932#pos-1http://cs.wikipedia.org/wiki/Soubor:Marienbad-Brunnen.jpg" TargetMode="External"/><Relationship Id="rId2" Type="http://schemas.openxmlformats.org/officeDocument/2006/relationships/hyperlink" Target="http://cs.wikipedia.org/wiki/Mark_Twa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sobnosti.cz/roman-skamene.php" TargetMode="External"/><Relationship Id="rId5" Type="http://schemas.openxmlformats.org/officeDocument/2006/relationships/hyperlink" Target="http://cs.wikipedia.org/wiki/Dobrodru%C5%BEstv%C3%AD_Huckleberryho_Finna" TargetMode="External"/><Relationship Id="rId4" Type="http://schemas.openxmlformats.org/officeDocument/2006/relationships/hyperlink" Target="http://cs.wikipedia.org/wiki/Dobrodru%C5%BEstv%C3%AD_Toma_Sawyer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c/Mark_Twain_by_AF_Bradle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zLInEn-PE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Spisovatelé a ilustrátoři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MARK TWAIN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82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924672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8279811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9398" y="4920629"/>
            <a:ext cx="5407429" cy="104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4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a 5. ročníku</a:t>
            </a:r>
          </a:p>
          <a:p>
            <a:r>
              <a:rPr lang="cs-CZ" dirty="0" smtClean="0"/>
              <a:t>Seznamuje žáky s životem a dílem Marka </a:t>
            </a:r>
            <a:r>
              <a:rPr lang="cs-CZ" dirty="0" err="1" smtClean="0"/>
              <a:t>Twaina</a:t>
            </a:r>
            <a:r>
              <a:rPr lang="cs-CZ" dirty="0" smtClean="0"/>
              <a:t> pro děti</a:t>
            </a:r>
          </a:p>
          <a:p>
            <a:r>
              <a:rPr lang="cs-CZ" dirty="0" smtClean="0"/>
              <a:t>Zmiňuje pobyt M. </a:t>
            </a:r>
            <a:r>
              <a:rPr lang="cs-CZ" dirty="0" err="1" smtClean="0"/>
              <a:t>Twaina</a:t>
            </a:r>
            <a:r>
              <a:rPr lang="cs-CZ" dirty="0" smtClean="0"/>
              <a:t>  v západních Čechách</a:t>
            </a:r>
          </a:p>
          <a:p>
            <a:r>
              <a:rPr lang="cs-CZ" dirty="0" smtClean="0"/>
              <a:t>Informuje o televizní adaptaci díla Princ a chuďas</a:t>
            </a:r>
          </a:p>
          <a:p>
            <a:r>
              <a:rPr lang="cs-CZ" dirty="0" smtClean="0"/>
              <a:t>Je určena k využití na interaktivní tabuli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61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cs.wikipedia.org/wiki/Mark_Twain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cs.wikipedia.org/wiki/Soubor:Mark_Twain_by_AF_Bradley.jpg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cs.wikipedia.org/wiki/Dobrodru%C5%BEstv%C3%AD_Toma_Sawyera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cs.wikipedia.org/wiki/Dobrodru%C5%BEstv%C3%AD_Huckleberryho_Finna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www.osobnosti.cz/roman-skamene.php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foto.osobnosti.cz/roman-skamene-398932#pos-1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cs.wikipedia.org/wiki/Soubor:Marienbad-Brunnen.jpg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www.youtube.com/watch?v=SzLInEn-PEA</a:t>
            </a:r>
            <a:endParaRPr lang="cs-CZ" sz="2000" dirty="0" smtClean="0"/>
          </a:p>
          <a:p>
            <a:r>
              <a:rPr lang="cs-CZ" sz="2000" dirty="0" smtClean="0"/>
              <a:t>Fotografie knih jsou dílem autorky materiálu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86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024139"/>
            <a:ext cx="8229600" cy="2049016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/>
              <a:t>V</a:t>
            </a:r>
            <a:r>
              <a:rPr lang="cs-CZ" sz="1800" dirty="0" smtClean="0"/>
              <a:t>lastním </a:t>
            </a:r>
            <a:r>
              <a:rPr lang="cs-CZ" sz="1800" dirty="0"/>
              <a:t>jménem Samuel</a:t>
            </a:r>
            <a:r>
              <a:rPr lang="cs-CZ" sz="1800" b="1" dirty="0"/>
              <a:t> </a:t>
            </a:r>
            <a:r>
              <a:rPr lang="cs-CZ" sz="1800" dirty="0" err="1"/>
              <a:t>Langhorne</a:t>
            </a:r>
            <a:r>
              <a:rPr lang="cs-CZ" sz="1800" dirty="0"/>
              <a:t> </a:t>
            </a:r>
            <a:r>
              <a:rPr lang="cs-CZ" sz="1800" dirty="0" err="1" smtClean="0"/>
              <a:t>Clemens</a:t>
            </a:r>
            <a:endParaRPr lang="cs-CZ" sz="1800" dirty="0" smtClean="0"/>
          </a:p>
          <a:p>
            <a:r>
              <a:rPr lang="cs-CZ" sz="1800" dirty="0" smtClean="0"/>
              <a:t>Narozen 30. 11. 1935 ve státě Missouri, USA</a:t>
            </a:r>
          </a:p>
          <a:p>
            <a:r>
              <a:rPr lang="cs-CZ" sz="1800" dirty="0" smtClean="0"/>
              <a:t>Zemřel 21. 4. 1910 ve státě Connecticut, USA</a:t>
            </a:r>
          </a:p>
          <a:p>
            <a:r>
              <a:rPr lang="cs-CZ" sz="1800" dirty="0" smtClean="0"/>
              <a:t>Vyučen tiskařem</a:t>
            </a:r>
          </a:p>
          <a:p>
            <a:r>
              <a:rPr lang="cs-CZ" sz="1800" dirty="0" smtClean="0"/>
              <a:t>Spisovatel a humorista</a:t>
            </a:r>
          </a:p>
          <a:p>
            <a:r>
              <a:rPr lang="cs-CZ" sz="1800" dirty="0" smtClean="0"/>
              <a:t>Narodil se poté, co se objevila na obloze Halleyova kometa a zemřel při jejím dalším průletu kolem Země</a:t>
            </a:r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 TWAIN - život</a:t>
            </a:r>
            <a:endParaRPr lang="cs-CZ" dirty="0"/>
          </a:p>
        </p:txBody>
      </p:sp>
      <p:pic>
        <p:nvPicPr>
          <p:cNvPr id="1026" name="Picture 2" descr="Soubor:Mark Twain by AF Bradle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4664"/>
            <a:ext cx="2597630" cy="364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60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Dobrodružství Toma </a:t>
            </a:r>
            <a:r>
              <a:rPr lang="cs-CZ" sz="2400" b="1" dirty="0" err="1" smtClean="0"/>
              <a:t>Sawyera</a:t>
            </a:r>
            <a:r>
              <a:rPr lang="cs-CZ" sz="2400" b="1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err="1" smtClean="0"/>
              <a:t>dodrodružné</a:t>
            </a:r>
            <a:r>
              <a:rPr lang="cs-CZ" sz="2400" dirty="0" smtClean="0"/>
              <a:t> příběhy chlapce Toma, který žije se svou tetičkou </a:t>
            </a:r>
            <a:r>
              <a:rPr lang="cs-CZ" sz="2400" dirty="0" err="1" smtClean="0"/>
              <a:t>Polly</a:t>
            </a:r>
            <a:r>
              <a:rPr lang="cs-CZ" sz="2400" smtClean="0"/>
              <a:t> </a:t>
            </a:r>
            <a:r>
              <a:rPr lang="cs-CZ" sz="2400" smtClean="0"/>
              <a:t>a se </a:t>
            </a:r>
            <a:r>
              <a:rPr lang="cs-CZ" sz="2400" dirty="0" smtClean="0"/>
              <a:t>svými nejlepšími kamarády </a:t>
            </a:r>
            <a:r>
              <a:rPr lang="cs-CZ" sz="2400" dirty="0" err="1" smtClean="0"/>
              <a:t>Joem</a:t>
            </a:r>
            <a:r>
              <a:rPr lang="cs-CZ" sz="2400" dirty="0" smtClean="0"/>
              <a:t> </a:t>
            </a:r>
            <a:r>
              <a:rPr lang="cs-CZ" sz="2400" dirty="0" err="1" smtClean="0"/>
              <a:t>Harperem</a:t>
            </a:r>
            <a:r>
              <a:rPr lang="cs-CZ" sz="2400" dirty="0" smtClean="0"/>
              <a:t> a </a:t>
            </a:r>
            <a:r>
              <a:rPr lang="cs-CZ" sz="2400" dirty="0" err="1" smtClean="0"/>
              <a:t>Huckem</a:t>
            </a:r>
            <a:r>
              <a:rPr lang="cs-CZ" sz="2400" dirty="0" smtClean="0"/>
              <a:t> </a:t>
            </a:r>
            <a:r>
              <a:rPr lang="cs-CZ" sz="2400" dirty="0" err="1" smtClean="0"/>
              <a:t>Finnem</a:t>
            </a:r>
            <a:r>
              <a:rPr lang="cs-CZ" sz="2400" dirty="0" smtClean="0"/>
              <a:t> prováděl nejrůznější lumpárny.</a:t>
            </a:r>
          </a:p>
          <a:p>
            <a:r>
              <a:rPr lang="cs-CZ" sz="2400" b="1" dirty="0" smtClean="0"/>
              <a:t>Dobrodružství </a:t>
            </a:r>
            <a:r>
              <a:rPr lang="cs-CZ" sz="2400" b="1" dirty="0" err="1" smtClean="0"/>
              <a:t>Huckleberryho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Finna</a:t>
            </a:r>
            <a:r>
              <a:rPr lang="cs-CZ" sz="2400" b="1" dirty="0" smtClean="0"/>
              <a:t> </a:t>
            </a:r>
            <a:r>
              <a:rPr lang="cs-CZ" sz="2400" dirty="0" smtClean="0"/>
              <a:t>– román sleduje vývoj vztahu mezi </a:t>
            </a:r>
            <a:r>
              <a:rPr lang="cs-CZ" sz="2400" dirty="0" err="1" smtClean="0"/>
              <a:t>Huckleberry</a:t>
            </a:r>
            <a:r>
              <a:rPr lang="cs-CZ" sz="2400" dirty="0" smtClean="0"/>
              <a:t> </a:t>
            </a:r>
            <a:r>
              <a:rPr lang="cs-CZ" sz="2400" dirty="0" err="1" smtClean="0"/>
              <a:t>Finnem</a:t>
            </a:r>
            <a:r>
              <a:rPr lang="cs-CZ" sz="2400" dirty="0" smtClean="0"/>
              <a:t> a uprchlým otrokem Jimem. Přestože je psán humorně, vyjadřuje nesouhlas s otroctvím.</a:t>
            </a:r>
          </a:p>
          <a:p>
            <a:r>
              <a:rPr lang="cs-CZ" sz="2400" b="1" dirty="0" smtClean="0"/>
              <a:t>Princ a chuďas </a:t>
            </a:r>
            <a:r>
              <a:rPr lang="cs-CZ" sz="2400" dirty="0" smtClean="0"/>
              <a:t>– příběh záměny prince Eduarda s chudým chlapcem Tomem, který byl u nás zpracován do televizního příběhu, kde hlavní dvojroli sehrál Roman </a:t>
            </a:r>
            <a:r>
              <a:rPr lang="cs-CZ" sz="2400" dirty="0" err="1" smtClean="0"/>
              <a:t>Skamene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 TWAIN -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26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Dobrodružství Toma </a:t>
            </a:r>
            <a:r>
              <a:rPr lang="cs-CZ" sz="2800" b="1" dirty="0" err="1" smtClean="0"/>
              <a:t>Sawyera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/>
              <a:t>Dobrodružství </a:t>
            </a:r>
            <a:r>
              <a:rPr lang="cs-CZ" sz="2800" b="1" dirty="0" err="1"/>
              <a:t>Huckleberryho</a:t>
            </a:r>
            <a:r>
              <a:rPr lang="cs-CZ" sz="2800" b="1" dirty="0"/>
              <a:t> </a:t>
            </a:r>
            <a:r>
              <a:rPr lang="cs-CZ" sz="2800" b="1" dirty="0" err="1" smtClean="0"/>
              <a:t>Finna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/>
              <a:t>Princ a </a:t>
            </a:r>
            <a:r>
              <a:rPr lang="cs-CZ" sz="2800" b="1" dirty="0" smtClean="0"/>
              <a:t>chuďas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89083"/>
            <a:ext cx="1143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008" y="4690563"/>
            <a:ext cx="2220338" cy="1602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7978" y="5223167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200" dirty="0" smtClean="0"/>
              <a:t>Představitel hlavní dvojrole v televizním zpracování Roman </a:t>
            </a:r>
            <a:r>
              <a:rPr lang="cs-CZ" sz="1200" dirty="0" err="1" smtClean="0"/>
              <a:t>Skamene</a:t>
            </a:r>
            <a:r>
              <a:rPr lang="cs-CZ" sz="1200" dirty="0" smtClean="0"/>
              <a:t>, rodák z Plané u Mariánských Lázní</a:t>
            </a:r>
            <a:endParaRPr lang="cs-CZ" sz="1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773" y="404664"/>
            <a:ext cx="1685765" cy="12687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5674" y="1772816"/>
            <a:ext cx="1891718" cy="142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8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Stopa Marka </a:t>
            </a:r>
            <a:r>
              <a:rPr lang="cs-CZ" sz="3600" dirty="0" err="1" smtClean="0"/>
              <a:t>Twaina</a:t>
            </a:r>
            <a:r>
              <a:rPr lang="cs-CZ" sz="3600" dirty="0" smtClean="0"/>
              <a:t> v západních Čechách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755575" y="1665675"/>
            <a:ext cx="77048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 své cestě po Evropě pobýval v srpnu 1891 se svou rodinou několik dní v Mariánských Lázních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078" y="2492896"/>
            <a:ext cx="489585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794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0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knihy Marka </a:t>
            </a:r>
            <a:r>
              <a:rPr lang="cs-CZ" dirty="0" err="1" smtClean="0"/>
              <a:t>Twaina</a:t>
            </a:r>
            <a:r>
              <a:rPr lang="cs-CZ" dirty="0" smtClean="0"/>
              <a:t> Dobrodružství Toma </a:t>
            </a:r>
            <a:r>
              <a:rPr lang="cs-CZ" dirty="0" err="1"/>
              <a:t>S</a:t>
            </a:r>
            <a:r>
              <a:rPr lang="cs-CZ" dirty="0" err="1" smtClean="0"/>
              <a:t>awyera</a:t>
            </a:r>
            <a:r>
              <a:rPr lang="cs-CZ" dirty="0" smtClean="0"/>
              <a:t> byl natočen film Páni kluci</a:t>
            </a:r>
          </a:p>
          <a:p>
            <a:r>
              <a:rPr lang="cs-CZ" dirty="0" smtClean="0"/>
              <a:t>Podívejte se na krátkou ukázku</a:t>
            </a:r>
          </a:p>
          <a:p>
            <a:r>
              <a:rPr lang="cs-CZ" dirty="0" smtClean="0">
                <a:hlinkClick r:id="rId2"/>
              </a:rPr>
              <a:t>Páni kluci - Štrůdl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Páni kluci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49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391</TotalTime>
  <Words>328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MARK TWAIN</vt:lpstr>
      <vt:lpstr>Prezentace aplikace PowerPoint</vt:lpstr>
      <vt:lpstr>ANOTACE</vt:lpstr>
      <vt:lpstr>CITACE</vt:lpstr>
      <vt:lpstr>MARK TWAIN - život</vt:lpstr>
      <vt:lpstr>MARK TWAIN - dílo</vt:lpstr>
      <vt:lpstr>Ukázky</vt:lpstr>
      <vt:lpstr>Stopa Marka Twaina v západních Čechách </vt:lpstr>
      <vt:lpstr>Páni kluci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TWAIN</dc:title>
  <dc:creator>Fukalová Hana</dc:creator>
  <cp:lastModifiedBy>Fukalová Hana</cp:lastModifiedBy>
  <cp:revision>12</cp:revision>
  <dcterms:created xsi:type="dcterms:W3CDTF">2013-12-30T15:50:20Z</dcterms:created>
  <dcterms:modified xsi:type="dcterms:W3CDTF">2013-12-31T10:58:12Z</dcterms:modified>
</cp:coreProperties>
</file>