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1044"/>
    <a:srgbClr val="B70B96"/>
    <a:srgbClr val="07A6B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7A254C-9BB1-4DB3-9639-81278F75B2FD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FC3D61F-6462-4647-8857-5FFA2B7B7045}">
      <dgm:prSet phldrT="[Text]"/>
      <dgm:spPr/>
      <dgm:t>
        <a:bodyPr/>
        <a:lstStyle/>
        <a:p>
          <a:r>
            <a:rPr lang="cs-CZ" b="1" dirty="0" smtClean="0"/>
            <a:t>Co jsou hranoly? Jak je poznáme?</a:t>
          </a:r>
          <a:endParaRPr lang="cs-CZ" b="1" dirty="0"/>
        </a:p>
      </dgm:t>
    </dgm:pt>
    <dgm:pt modelId="{BF7814D1-3F58-4ADE-B81D-5616BBFD2306}" type="parTrans" cxnId="{B56FB5D3-C414-4619-BDFB-C66170882A0C}">
      <dgm:prSet/>
      <dgm:spPr/>
      <dgm:t>
        <a:bodyPr/>
        <a:lstStyle/>
        <a:p>
          <a:endParaRPr lang="cs-CZ"/>
        </a:p>
      </dgm:t>
    </dgm:pt>
    <dgm:pt modelId="{1FDF4198-4105-4F30-B076-F5AC9A1ABE46}" type="sibTrans" cxnId="{B56FB5D3-C414-4619-BDFB-C66170882A0C}">
      <dgm:prSet/>
      <dgm:spPr/>
      <dgm:t>
        <a:bodyPr/>
        <a:lstStyle/>
        <a:p>
          <a:endParaRPr lang="cs-CZ"/>
        </a:p>
      </dgm:t>
    </dgm:pt>
    <dgm:pt modelId="{81096FA1-6559-4755-B325-24E66791DEC8}">
      <dgm:prSet phldrT="[Text]"/>
      <dgm:spPr/>
      <dgm:t>
        <a:bodyPr/>
        <a:lstStyle/>
        <a:p>
          <a:r>
            <a:rPr lang="cs-CZ" b="1" dirty="0" smtClean="0"/>
            <a:t>Jak je popíšeme?</a:t>
          </a:r>
          <a:endParaRPr lang="cs-CZ" b="1" dirty="0"/>
        </a:p>
      </dgm:t>
    </dgm:pt>
    <dgm:pt modelId="{3281F8B3-4EC2-44C0-AE43-628A52DB0D1A}" type="parTrans" cxnId="{AA6E1717-B1FE-4E1B-9A0E-71472709BF84}">
      <dgm:prSet/>
      <dgm:spPr/>
      <dgm:t>
        <a:bodyPr/>
        <a:lstStyle/>
        <a:p>
          <a:endParaRPr lang="cs-CZ"/>
        </a:p>
      </dgm:t>
    </dgm:pt>
    <dgm:pt modelId="{C8BFDD39-2C18-4D58-8A02-62834D427BF5}" type="sibTrans" cxnId="{AA6E1717-B1FE-4E1B-9A0E-71472709BF84}">
      <dgm:prSet/>
      <dgm:spPr/>
      <dgm:t>
        <a:bodyPr/>
        <a:lstStyle/>
        <a:p>
          <a:endParaRPr lang="cs-CZ"/>
        </a:p>
      </dgm:t>
    </dgm:pt>
    <dgm:pt modelId="{3A4803AF-665B-4209-9225-D561F9E43117}">
      <dgm:prSet phldrT="[Text]"/>
      <dgm:spPr/>
      <dgm:t>
        <a:bodyPr/>
        <a:lstStyle/>
        <a:p>
          <a:r>
            <a:rPr lang="cs-CZ" b="1" dirty="0" smtClean="0"/>
            <a:t>Druhy hranolů.</a:t>
          </a:r>
          <a:endParaRPr lang="cs-CZ" b="1" dirty="0"/>
        </a:p>
      </dgm:t>
    </dgm:pt>
    <dgm:pt modelId="{99389861-CF94-4A42-AB8C-A4743F515DE7}" type="parTrans" cxnId="{1B2A31AE-9860-4BBF-B8DF-F90C1DC57DEB}">
      <dgm:prSet/>
      <dgm:spPr/>
      <dgm:t>
        <a:bodyPr/>
        <a:lstStyle/>
        <a:p>
          <a:endParaRPr lang="cs-CZ"/>
        </a:p>
      </dgm:t>
    </dgm:pt>
    <dgm:pt modelId="{B289CC2F-66F9-4F22-A431-718D8E4B8742}" type="sibTrans" cxnId="{1B2A31AE-9860-4BBF-B8DF-F90C1DC57DEB}">
      <dgm:prSet/>
      <dgm:spPr/>
      <dgm:t>
        <a:bodyPr/>
        <a:lstStyle/>
        <a:p>
          <a:endParaRPr lang="cs-CZ"/>
        </a:p>
      </dgm:t>
    </dgm:pt>
    <dgm:pt modelId="{700D3C16-4AC2-48E9-963F-5AFF5F0FA288}" type="pres">
      <dgm:prSet presAssocID="{107A254C-9BB1-4DB3-9639-81278F75B2F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CC7F7A1-F512-402A-924F-262206FDFF61}" type="pres">
      <dgm:prSet presAssocID="{EFC3D61F-6462-4647-8857-5FFA2B7B7045}" presName="parentLin" presStyleCnt="0"/>
      <dgm:spPr/>
    </dgm:pt>
    <dgm:pt modelId="{E4A1D11B-6FD8-4034-8FDB-B67C73F9A203}" type="pres">
      <dgm:prSet presAssocID="{EFC3D61F-6462-4647-8857-5FFA2B7B7045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A139B79F-98BF-4C45-A256-ED0BBA5AF2D7}" type="pres">
      <dgm:prSet presAssocID="{EFC3D61F-6462-4647-8857-5FFA2B7B704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2EDE42-DC66-4C1B-ACE1-94D09804D471}" type="pres">
      <dgm:prSet presAssocID="{EFC3D61F-6462-4647-8857-5FFA2B7B7045}" presName="negativeSpace" presStyleCnt="0"/>
      <dgm:spPr/>
    </dgm:pt>
    <dgm:pt modelId="{3CABE581-7E29-4DB7-8F72-FE5C4CEE16DE}" type="pres">
      <dgm:prSet presAssocID="{EFC3D61F-6462-4647-8857-5FFA2B7B7045}" presName="childText" presStyleLbl="conFgAcc1" presStyleIdx="0" presStyleCnt="3">
        <dgm:presLayoutVars>
          <dgm:bulletEnabled val="1"/>
        </dgm:presLayoutVars>
      </dgm:prSet>
      <dgm:spPr/>
    </dgm:pt>
    <dgm:pt modelId="{4E15D37B-683D-4BB8-B29B-4EC08310BD68}" type="pres">
      <dgm:prSet presAssocID="{1FDF4198-4105-4F30-B076-F5AC9A1ABE46}" presName="spaceBetweenRectangles" presStyleCnt="0"/>
      <dgm:spPr/>
    </dgm:pt>
    <dgm:pt modelId="{B9F8CDAC-0C27-4C86-99FC-85F0A1FE35C6}" type="pres">
      <dgm:prSet presAssocID="{81096FA1-6559-4755-B325-24E66791DEC8}" presName="parentLin" presStyleCnt="0"/>
      <dgm:spPr/>
    </dgm:pt>
    <dgm:pt modelId="{6C35317F-1B2B-480D-A417-1AAD4D44DFAD}" type="pres">
      <dgm:prSet presAssocID="{81096FA1-6559-4755-B325-24E66791DEC8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D62B3F82-272D-44B6-A146-EECC8369285A}" type="pres">
      <dgm:prSet presAssocID="{81096FA1-6559-4755-B325-24E66791DEC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BF8C7-5E13-48DE-B764-DAB461257A72}" type="pres">
      <dgm:prSet presAssocID="{81096FA1-6559-4755-B325-24E66791DEC8}" presName="negativeSpace" presStyleCnt="0"/>
      <dgm:spPr/>
    </dgm:pt>
    <dgm:pt modelId="{B4D69336-E3AB-4D22-BDD1-6EBCF48966D6}" type="pres">
      <dgm:prSet presAssocID="{81096FA1-6559-4755-B325-24E66791DEC8}" presName="childText" presStyleLbl="conFgAcc1" presStyleIdx="1" presStyleCnt="3">
        <dgm:presLayoutVars>
          <dgm:bulletEnabled val="1"/>
        </dgm:presLayoutVars>
      </dgm:prSet>
      <dgm:spPr/>
    </dgm:pt>
    <dgm:pt modelId="{4AF54EB1-AAA9-49A5-B5D1-3E98034F45F6}" type="pres">
      <dgm:prSet presAssocID="{C8BFDD39-2C18-4D58-8A02-62834D427BF5}" presName="spaceBetweenRectangles" presStyleCnt="0"/>
      <dgm:spPr/>
    </dgm:pt>
    <dgm:pt modelId="{B051E762-55ED-4A6A-B860-A4FA339A9184}" type="pres">
      <dgm:prSet presAssocID="{3A4803AF-665B-4209-9225-D561F9E43117}" presName="parentLin" presStyleCnt="0"/>
      <dgm:spPr/>
    </dgm:pt>
    <dgm:pt modelId="{862AE169-58D4-4F82-AFCA-27B50B976102}" type="pres">
      <dgm:prSet presAssocID="{3A4803AF-665B-4209-9225-D561F9E43117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79DD9330-A0CA-4510-B8DC-9EC2432FB665}" type="pres">
      <dgm:prSet presAssocID="{3A4803AF-665B-4209-9225-D561F9E4311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D91C02-0105-4500-844F-4BCEAB9ACF47}" type="pres">
      <dgm:prSet presAssocID="{3A4803AF-665B-4209-9225-D561F9E43117}" presName="negativeSpace" presStyleCnt="0"/>
      <dgm:spPr/>
    </dgm:pt>
    <dgm:pt modelId="{A2166D4A-47E4-40C8-AEB8-9D288355A74E}" type="pres">
      <dgm:prSet presAssocID="{3A4803AF-665B-4209-9225-D561F9E4311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B2A31AE-9860-4BBF-B8DF-F90C1DC57DEB}" srcId="{107A254C-9BB1-4DB3-9639-81278F75B2FD}" destId="{3A4803AF-665B-4209-9225-D561F9E43117}" srcOrd="2" destOrd="0" parTransId="{99389861-CF94-4A42-AB8C-A4743F515DE7}" sibTransId="{B289CC2F-66F9-4F22-A431-718D8E4B8742}"/>
    <dgm:cxn modelId="{3580A2F9-084A-41D4-854C-BADEC2A4353B}" type="presOf" srcId="{EFC3D61F-6462-4647-8857-5FFA2B7B7045}" destId="{A139B79F-98BF-4C45-A256-ED0BBA5AF2D7}" srcOrd="1" destOrd="0" presId="urn:microsoft.com/office/officeart/2005/8/layout/list1"/>
    <dgm:cxn modelId="{22EDFE22-335C-4C3E-B7B7-7B95172C73EE}" type="presOf" srcId="{3A4803AF-665B-4209-9225-D561F9E43117}" destId="{862AE169-58D4-4F82-AFCA-27B50B976102}" srcOrd="0" destOrd="0" presId="urn:microsoft.com/office/officeart/2005/8/layout/list1"/>
    <dgm:cxn modelId="{21C3F54D-18B7-4D6E-AAB1-B7C1A7B6B265}" type="presOf" srcId="{81096FA1-6559-4755-B325-24E66791DEC8}" destId="{6C35317F-1B2B-480D-A417-1AAD4D44DFAD}" srcOrd="0" destOrd="0" presId="urn:microsoft.com/office/officeart/2005/8/layout/list1"/>
    <dgm:cxn modelId="{7952E483-5567-47E9-8D63-4EE4DB222C0B}" type="presOf" srcId="{EFC3D61F-6462-4647-8857-5FFA2B7B7045}" destId="{E4A1D11B-6FD8-4034-8FDB-B67C73F9A203}" srcOrd="0" destOrd="0" presId="urn:microsoft.com/office/officeart/2005/8/layout/list1"/>
    <dgm:cxn modelId="{AA6E1717-B1FE-4E1B-9A0E-71472709BF84}" srcId="{107A254C-9BB1-4DB3-9639-81278F75B2FD}" destId="{81096FA1-6559-4755-B325-24E66791DEC8}" srcOrd="1" destOrd="0" parTransId="{3281F8B3-4EC2-44C0-AE43-628A52DB0D1A}" sibTransId="{C8BFDD39-2C18-4D58-8A02-62834D427BF5}"/>
    <dgm:cxn modelId="{B8C91C08-37BC-41BB-A587-B296D590E554}" type="presOf" srcId="{3A4803AF-665B-4209-9225-D561F9E43117}" destId="{79DD9330-A0CA-4510-B8DC-9EC2432FB665}" srcOrd="1" destOrd="0" presId="urn:microsoft.com/office/officeart/2005/8/layout/list1"/>
    <dgm:cxn modelId="{B56FB5D3-C414-4619-BDFB-C66170882A0C}" srcId="{107A254C-9BB1-4DB3-9639-81278F75B2FD}" destId="{EFC3D61F-6462-4647-8857-5FFA2B7B7045}" srcOrd="0" destOrd="0" parTransId="{BF7814D1-3F58-4ADE-B81D-5616BBFD2306}" sibTransId="{1FDF4198-4105-4F30-B076-F5AC9A1ABE46}"/>
    <dgm:cxn modelId="{324BB226-71CF-4ADC-B8DF-F5586B4F8CF3}" type="presOf" srcId="{81096FA1-6559-4755-B325-24E66791DEC8}" destId="{D62B3F82-272D-44B6-A146-EECC8369285A}" srcOrd="1" destOrd="0" presId="urn:microsoft.com/office/officeart/2005/8/layout/list1"/>
    <dgm:cxn modelId="{2914F4D3-B2EA-42D6-8611-3FAA313BE2F9}" type="presOf" srcId="{107A254C-9BB1-4DB3-9639-81278F75B2FD}" destId="{700D3C16-4AC2-48E9-963F-5AFF5F0FA288}" srcOrd="0" destOrd="0" presId="urn:microsoft.com/office/officeart/2005/8/layout/list1"/>
    <dgm:cxn modelId="{07D0EA1B-6AB5-4DD6-B4EE-C61BDD5109D3}" type="presParOf" srcId="{700D3C16-4AC2-48E9-963F-5AFF5F0FA288}" destId="{5CC7F7A1-F512-402A-924F-262206FDFF61}" srcOrd="0" destOrd="0" presId="urn:microsoft.com/office/officeart/2005/8/layout/list1"/>
    <dgm:cxn modelId="{153DDC5A-3B6D-42B7-82EB-9F2B30706C96}" type="presParOf" srcId="{5CC7F7A1-F512-402A-924F-262206FDFF61}" destId="{E4A1D11B-6FD8-4034-8FDB-B67C73F9A203}" srcOrd="0" destOrd="0" presId="urn:microsoft.com/office/officeart/2005/8/layout/list1"/>
    <dgm:cxn modelId="{6F73866B-F663-457E-A2AA-4A2694CDC347}" type="presParOf" srcId="{5CC7F7A1-F512-402A-924F-262206FDFF61}" destId="{A139B79F-98BF-4C45-A256-ED0BBA5AF2D7}" srcOrd="1" destOrd="0" presId="urn:microsoft.com/office/officeart/2005/8/layout/list1"/>
    <dgm:cxn modelId="{3A295BE9-B122-485D-9936-33D6A30E0078}" type="presParOf" srcId="{700D3C16-4AC2-48E9-963F-5AFF5F0FA288}" destId="{9F2EDE42-DC66-4C1B-ACE1-94D09804D471}" srcOrd="1" destOrd="0" presId="urn:microsoft.com/office/officeart/2005/8/layout/list1"/>
    <dgm:cxn modelId="{8CB518EB-CB52-40C7-BED4-DBFEE771ADA5}" type="presParOf" srcId="{700D3C16-4AC2-48E9-963F-5AFF5F0FA288}" destId="{3CABE581-7E29-4DB7-8F72-FE5C4CEE16DE}" srcOrd="2" destOrd="0" presId="urn:microsoft.com/office/officeart/2005/8/layout/list1"/>
    <dgm:cxn modelId="{419E4784-E413-4422-86EB-EDA2BB6C2A62}" type="presParOf" srcId="{700D3C16-4AC2-48E9-963F-5AFF5F0FA288}" destId="{4E15D37B-683D-4BB8-B29B-4EC08310BD68}" srcOrd="3" destOrd="0" presId="urn:microsoft.com/office/officeart/2005/8/layout/list1"/>
    <dgm:cxn modelId="{519B505F-C0DE-4F2A-9BCC-4490907EC1A8}" type="presParOf" srcId="{700D3C16-4AC2-48E9-963F-5AFF5F0FA288}" destId="{B9F8CDAC-0C27-4C86-99FC-85F0A1FE35C6}" srcOrd="4" destOrd="0" presId="urn:microsoft.com/office/officeart/2005/8/layout/list1"/>
    <dgm:cxn modelId="{198C5CC2-984C-403E-A56D-9922F73FED18}" type="presParOf" srcId="{B9F8CDAC-0C27-4C86-99FC-85F0A1FE35C6}" destId="{6C35317F-1B2B-480D-A417-1AAD4D44DFAD}" srcOrd="0" destOrd="0" presId="urn:microsoft.com/office/officeart/2005/8/layout/list1"/>
    <dgm:cxn modelId="{A465C956-7F57-4B0A-BEDE-B35856AC5D2A}" type="presParOf" srcId="{B9F8CDAC-0C27-4C86-99FC-85F0A1FE35C6}" destId="{D62B3F82-272D-44B6-A146-EECC8369285A}" srcOrd="1" destOrd="0" presId="urn:microsoft.com/office/officeart/2005/8/layout/list1"/>
    <dgm:cxn modelId="{6BC66BC7-FE8E-4711-8F19-BC74213DF3C0}" type="presParOf" srcId="{700D3C16-4AC2-48E9-963F-5AFF5F0FA288}" destId="{672BF8C7-5E13-48DE-B764-DAB461257A72}" srcOrd="5" destOrd="0" presId="urn:microsoft.com/office/officeart/2005/8/layout/list1"/>
    <dgm:cxn modelId="{12A8BD02-1A85-4085-8F5B-EFCF95260224}" type="presParOf" srcId="{700D3C16-4AC2-48E9-963F-5AFF5F0FA288}" destId="{B4D69336-E3AB-4D22-BDD1-6EBCF48966D6}" srcOrd="6" destOrd="0" presId="urn:microsoft.com/office/officeart/2005/8/layout/list1"/>
    <dgm:cxn modelId="{C3F2506A-9C9A-4D43-AFF0-871B9A825C97}" type="presParOf" srcId="{700D3C16-4AC2-48E9-963F-5AFF5F0FA288}" destId="{4AF54EB1-AAA9-49A5-B5D1-3E98034F45F6}" srcOrd="7" destOrd="0" presId="urn:microsoft.com/office/officeart/2005/8/layout/list1"/>
    <dgm:cxn modelId="{A4F1CC2D-FD6D-4BBC-8452-851ACB165389}" type="presParOf" srcId="{700D3C16-4AC2-48E9-963F-5AFF5F0FA288}" destId="{B051E762-55ED-4A6A-B860-A4FA339A9184}" srcOrd="8" destOrd="0" presId="urn:microsoft.com/office/officeart/2005/8/layout/list1"/>
    <dgm:cxn modelId="{25BB9321-0B73-404D-9F1B-E6007F24087A}" type="presParOf" srcId="{B051E762-55ED-4A6A-B860-A4FA339A9184}" destId="{862AE169-58D4-4F82-AFCA-27B50B976102}" srcOrd="0" destOrd="0" presId="urn:microsoft.com/office/officeart/2005/8/layout/list1"/>
    <dgm:cxn modelId="{A271A781-35E2-4829-B48A-74806ECAC17C}" type="presParOf" srcId="{B051E762-55ED-4A6A-B860-A4FA339A9184}" destId="{79DD9330-A0CA-4510-B8DC-9EC2432FB665}" srcOrd="1" destOrd="0" presId="urn:microsoft.com/office/officeart/2005/8/layout/list1"/>
    <dgm:cxn modelId="{23FE9545-0C28-4751-9924-311296C4B626}" type="presParOf" srcId="{700D3C16-4AC2-48E9-963F-5AFF5F0FA288}" destId="{E0D91C02-0105-4500-844F-4BCEAB9ACF47}" srcOrd="9" destOrd="0" presId="urn:microsoft.com/office/officeart/2005/8/layout/list1"/>
    <dgm:cxn modelId="{0073A041-9219-4ECF-8F45-E24FA913842F}" type="presParOf" srcId="{700D3C16-4AC2-48E9-963F-5AFF5F0FA288}" destId="{A2166D4A-47E4-40C8-AEB8-9D288355A74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7A254C-9BB1-4DB3-9639-81278F75B2FD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FC3D61F-6462-4647-8857-5FFA2B7B7045}">
      <dgm:prSet phldrT="[Text]"/>
      <dgm:spPr/>
      <dgm:t>
        <a:bodyPr/>
        <a:lstStyle/>
        <a:p>
          <a:r>
            <a:rPr lang="cs-CZ" b="1" dirty="0" smtClean="0"/>
            <a:t>Co jsou hranoly? Jak je poznáme?</a:t>
          </a:r>
          <a:endParaRPr lang="cs-CZ" b="1" dirty="0"/>
        </a:p>
      </dgm:t>
    </dgm:pt>
    <dgm:pt modelId="{BF7814D1-3F58-4ADE-B81D-5616BBFD2306}" type="parTrans" cxnId="{B56FB5D3-C414-4619-BDFB-C66170882A0C}">
      <dgm:prSet/>
      <dgm:spPr/>
      <dgm:t>
        <a:bodyPr/>
        <a:lstStyle/>
        <a:p>
          <a:endParaRPr lang="cs-CZ"/>
        </a:p>
      </dgm:t>
    </dgm:pt>
    <dgm:pt modelId="{1FDF4198-4105-4F30-B076-F5AC9A1ABE46}" type="sibTrans" cxnId="{B56FB5D3-C414-4619-BDFB-C66170882A0C}">
      <dgm:prSet/>
      <dgm:spPr/>
      <dgm:t>
        <a:bodyPr/>
        <a:lstStyle/>
        <a:p>
          <a:endParaRPr lang="cs-CZ"/>
        </a:p>
      </dgm:t>
    </dgm:pt>
    <dgm:pt modelId="{81096FA1-6559-4755-B325-24E66791DEC8}">
      <dgm:prSet phldrT="[Text]"/>
      <dgm:spPr/>
      <dgm:t>
        <a:bodyPr/>
        <a:lstStyle/>
        <a:p>
          <a:r>
            <a:rPr lang="cs-CZ" b="1" dirty="0" smtClean="0"/>
            <a:t>Jak je popíšeme?</a:t>
          </a:r>
          <a:endParaRPr lang="cs-CZ" b="1" dirty="0"/>
        </a:p>
      </dgm:t>
    </dgm:pt>
    <dgm:pt modelId="{3281F8B3-4EC2-44C0-AE43-628A52DB0D1A}" type="parTrans" cxnId="{AA6E1717-B1FE-4E1B-9A0E-71472709BF84}">
      <dgm:prSet/>
      <dgm:spPr/>
      <dgm:t>
        <a:bodyPr/>
        <a:lstStyle/>
        <a:p>
          <a:endParaRPr lang="cs-CZ"/>
        </a:p>
      </dgm:t>
    </dgm:pt>
    <dgm:pt modelId="{C8BFDD39-2C18-4D58-8A02-62834D427BF5}" type="sibTrans" cxnId="{AA6E1717-B1FE-4E1B-9A0E-71472709BF84}">
      <dgm:prSet/>
      <dgm:spPr/>
      <dgm:t>
        <a:bodyPr/>
        <a:lstStyle/>
        <a:p>
          <a:endParaRPr lang="cs-CZ"/>
        </a:p>
      </dgm:t>
    </dgm:pt>
    <dgm:pt modelId="{3A4803AF-665B-4209-9225-D561F9E43117}">
      <dgm:prSet phldrT="[Text]"/>
      <dgm:spPr/>
      <dgm:t>
        <a:bodyPr/>
        <a:lstStyle/>
        <a:p>
          <a:r>
            <a:rPr lang="cs-CZ" b="1" dirty="0" smtClean="0"/>
            <a:t>Druhy hranolů.</a:t>
          </a:r>
          <a:endParaRPr lang="cs-CZ" b="1" dirty="0"/>
        </a:p>
      </dgm:t>
    </dgm:pt>
    <dgm:pt modelId="{99389861-CF94-4A42-AB8C-A4743F515DE7}" type="parTrans" cxnId="{1B2A31AE-9860-4BBF-B8DF-F90C1DC57DEB}">
      <dgm:prSet/>
      <dgm:spPr/>
      <dgm:t>
        <a:bodyPr/>
        <a:lstStyle/>
        <a:p>
          <a:endParaRPr lang="cs-CZ"/>
        </a:p>
      </dgm:t>
    </dgm:pt>
    <dgm:pt modelId="{B289CC2F-66F9-4F22-A431-718D8E4B8742}" type="sibTrans" cxnId="{1B2A31AE-9860-4BBF-B8DF-F90C1DC57DEB}">
      <dgm:prSet/>
      <dgm:spPr/>
      <dgm:t>
        <a:bodyPr/>
        <a:lstStyle/>
        <a:p>
          <a:endParaRPr lang="cs-CZ"/>
        </a:p>
      </dgm:t>
    </dgm:pt>
    <dgm:pt modelId="{700D3C16-4AC2-48E9-963F-5AFF5F0FA288}" type="pres">
      <dgm:prSet presAssocID="{107A254C-9BB1-4DB3-9639-81278F75B2F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CC7F7A1-F512-402A-924F-262206FDFF61}" type="pres">
      <dgm:prSet presAssocID="{EFC3D61F-6462-4647-8857-5FFA2B7B7045}" presName="parentLin" presStyleCnt="0"/>
      <dgm:spPr/>
    </dgm:pt>
    <dgm:pt modelId="{E4A1D11B-6FD8-4034-8FDB-B67C73F9A203}" type="pres">
      <dgm:prSet presAssocID="{EFC3D61F-6462-4647-8857-5FFA2B7B7045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A139B79F-98BF-4C45-A256-ED0BBA5AF2D7}" type="pres">
      <dgm:prSet presAssocID="{EFC3D61F-6462-4647-8857-5FFA2B7B704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2EDE42-DC66-4C1B-ACE1-94D09804D471}" type="pres">
      <dgm:prSet presAssocID="{EFC3D61F-6462-4647-8857-5FFA2B7B7045}" presName="negativeSpace" presStyleCnt="0"/>
      <dgm:spPr/>
    </dgm:pt>
    <dgm:pt modelId="{3CABE581-7E29-4DB7-8F72-FE5C4CEE16DE}" type="pres">
      <dgm:prSet presAssocID="{EFC3D61F-6462-4647-8857-5FFA2B7B7045}" presName="childText" presStyleLbl="conFgAcc1" presStyleIdx="0" presStyleCnt="3">
        <dgm:presLayoutVars>
          <dgm:bulletEnabled val="1"/>
        </dgm:presLayoutVars>
      </dgm:prSet>
      <dgm:spPr/>
    </dgm:pt>
    <dgm:pt modelId="{4E15D37B-683D-4BB8-B29B-4EC08310BD68}" type="pres">
      <dgm:prSet presAssocID="{1FDF4198-4105-4F30-B076-F5AC9A1ABE46}" presName="spaceBetweenRectangles" presStyleCnt="0"/>
      <dgm:spPr/>
    </dgm:pt>
    <dgm:pt modelId="{B9F8CDAC-0C27-4C86-99FC-85F0A1FE35C6}" type="pres">
      <dgm:prSet presAssocID="{81096FA1-6559-4755-B325-24E66791DEC8}" presName="parentLin" presStyleCnt="0"/>
      <dgm:spPr/>
    </dgm:pt>
    <dgm:pt modelId="{6C35317F-1B2B-480D-A417-1AAD4D44DFAD}" type="pres">
      <dgm:prSet presAssocID="{81096FA1-6559-4755-B325-24E66791DEC8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D62B3F82-272D-44B6-A146-EECC8369285A}" type="pres">
      <dgm:prSet presAssocID="{81096FA1-6559-4755-B325-24E66791DEC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BF8C7-5E13-48DE-B764-DAB461257A72}" type="pres">
      <dgm:prSet presAssocID="{81096FA1-6559-4755-B325-24E66791DEC8}" presName="negativeSpace" presStyleCnt="0"/>
      <dgm:spPr/>
    </dgm:pt>
    <dgm:pt modelId="{B4D69336-E3AB-4D22-BDD1-6EBCF48966D6}" type="pres">
      <dgm:prSet presAssocID="{81096FA1-6559-4755-B325-24E66791DEC8}" presName="childText" presStyleLbl="conFgAcc1" presStyleIdx="1" presStyleCnt="3">
        <dgm:presLayoutVars>
          <dgm:bulletEnabled val="1"/>
        </dgm:presLayoutVars>
      </dgm:prSet>
      <dgm:spPr/>
    </dgm:pt>
    <dgm:pt modelId="{4AF54EB1-AAA9-49A5-B5D1-3E98034F45F6}" type="pres">
      <dgm:prSet presAssocID="{C8BFDD39-2C18-4D58-8A02-62834D427BF5}" presName="spaceBetweenRectangles" presStyleCnt="0"/>
      <dgm:spPr/>
    </dgm:pt>
    <dgm:pt modelId="{B051E762-55ED-4A6A-B860-A4FA339A9184}" type="pres">
      <dgm:prSet presAssocID="{3A4803AF-665B-4209-9225-D561F9E43117}" presName="parentLin" presStyleCnt="0"/>
      <dgm:spPr/>
    </dgm:pt>
    <dgm:pt modelId="{862AE169-58D4-4F82-AFCA-27B50B976102}" type="pres">
      <dgm:prSet presAssocID="{3A4803AF-665B-4209-9225-D561F9E43117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79DD9330-A0CA-4510-B8DC-9EC2432FB665}" type="pres">
      <dgm:prSet presAssocID="{3A4803AF-665B-4209-9225-D561F9E4311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D91C02-0105-4500-844F-4BCEAB9ACF47}" type="pres">
      <dgm:prSet presAssocID="{3A4803AF-665B-4209-9225-D561F9E43117}" presName="negativeSpace" presStyleCnt="0"/>
      <dgm:spPr/>
    </dgm:pt>
    <dgm:pt modelId="{A2166D4A-47E4-40C8-AEB8-9D288355A74E}" type="pres">
      <dgm:prSet presAssocID="{3A4803AF-665B-4209-9225-D561F9E4311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B2A31AE-9860-4BBF-B8DF-F90C1DC57DEB}" srcId="{107A254C-9BB1-4DB3-9639-81278F75B2FD}" destId="{3A4803AF-665B-4209-9225-D561F9E43117}" srcOrd="2" destOrd="0" parTransId="{99389861-CF94-4A42-AB8C-A4743F515DE7}" sibTransId="{B289CC2F-66F9-4F22-A431-718D8E4B8742}"/>
    <dgm:cxn modelId="{9149AAFC-CC6D-4FC9-B1FC-00383D6BE53A}" type="presOf" srcId="{81096FA1-6559-4755-B325-24E66791DEC8}" destId="{6C35317F-1B2B-480D-A417-1AAD4D44DFAD}" srcOrd="0" destOrd="0" presId="urn:microsoft.com/office/officeart/2005/8/layout/list1"/>
    <dgm:cxn modelId="{863FAB93-3A82-4ADE-83B6-DD6E168FF5FD}" type="presOf" srcId="{EFC3D61F-6462-4647-8857-5FFA2B7B7045}" destId="{A139B79F-98BF-4C45-A256-ED0BBA5AF2D7}" srcOrd="1" destOrd="0" presId="urn:microsoft.com/office/officeart/2005/8/layout/list1"/>
    <dgm:cxn modelId="{6C630ADB-47BF-4ADB-89C2-263110353250}" type="presOf" srcId="{3A4803AF-665B-4209-9225-D561F9E43117}" destId="{862AE169-58D4-4F82-AFCA-27B50B976102}" srcOrd="0" destOrd="0" presId="urn:microsoft.com/office/officeart/2005/8/layout/list1"/>
    <dgm:cxn modelId="{B56FB5D3-C414-4619-BDFB-C66170882A0C}" srcId="{107A254C-9BB1-4DB3-9639-81278F75B2FD}" destId="{EFC3D61F-6462-4647-8857-5FFA2B7B7045}" srcOrd="0" destOrd="0" parTransId="{BF7814D1-3F58-4ADE-B81D-5616BBFD2306}" sibTransId="{1FDF4198-4105-4F30-B076-F5AC9A1ABE46}"/>
    <dgm:cxn modelId="{0CA36695-ED8B-4930-8D6E-1EBF7A8A3125}" type="presOf" srcId="{EFC3D61F-6462-4647-8857-5FFA2B7B7045}" destId="{E4A1D11B-6FD8-4034-8FDB-B67C73F9A203}" srcOrd="0" destOrd="0" presId="urn:microsoft.com/office/officeart/2005/8/layout/list1"/>
    <dgm:cxn modelId="{E603F5F3-DCA9-41E7-B85C-F40E5A5CE485}" type="presOf" srcId="{107A254C-9BB1-4DB3-9639-81278F75B2FD}" destId="{700D3C16-4AC2-48E9-963F-5AFF5F0FA288}" srcOrd="0" destOrd="0" presId="urn:microsoft.com/office/officeart/2005/8/layout/list1"/>
    <dgm:cxn modelId="{AA6E1717-B1FE-4E1B-9A0E-71472709BF84}" srcId="{107A254C-9BB1-4DB3-9639-81278F75B2FD}" destId="{81096FA1-6559-4755-B325-24E66791DEC8}" srcOrd="1" destOrd="0" parTransId="{3281F8B3-4EC2-44C0-AE43-628A52DB0D1A}" sibTransId="{C8BFDD39-2C18-4D58-8A02-62834D427BF5}"/>
    <dgm:cxn modelId="{4DAF8302-2691-4018-9C2E-5C88044E2395}" type="presOf" srcId="{81096FA1-6559-4755-B325-24E66791DEC8}" destId="{D62B3F82-272D-44B6-A146-EECC8369285A}" srcOrd="1" destOrd="0" presId="urn:microsoft.com/office/officeart/2005/8/layout/list1"/>
    <dgm:cxn modelId="{BC0F6BC6-DE43-4E7E-81E6-BDF9BC95885E}" type="presOf" srcId="{3A4803AF-665B-4209-9225-D561F9E43117}" destId="{79DD9330-A0CA-4510-B8DC-9EC2432FB665}" srcOrd="1" destOrd="0" presId="urn:microsoft.com/office/officeart/2005/8/layout/list1"/>
    <dgm:cxn modelId="{D31E4AF0-5760-4700-B453-5339F155446E}" type="presParOf" srcId="{700D3C16-4AC2-48E9-963F-5AFF5F0FA288}" destId="{5CC7F7A1-F512-402A-924F-262206FDFF61}" srcOrd="0" destOrd="0" presId="urn:microsoft.com/office/officeart/2005/8/layout/list1"/>
    <dgm:cxn modelId="{58B462A3-42EF-41A9-9BF2-512F5A592CBC}" type="presParOf" srcId="{5CC7F7A1-F512-402A-924F-262206FDFF61}" destId="{E4A1D11B-6FD8-4034-8FDB-B67C73F9A203}" srcOrd="0" destOrd="0" presId="urn:microsoft.com/office/officeart/2005/8/layout/list1"/>
    <dgm:cxn modelId="{E96EF612-8964-4B4C-84BC-FC971E913E0B}" type="presParOf" srcId="{5CC7F7A1-F512-402A-924F-262206FDFF61}" destId="{A139B79F-98BF-4C45-A256-ED0BBA5AF2D7}" srcOrd="1" destOrd="0" presId="urn:microsoft.com/office/officeart/2005/8/layout/list1"/>
    <dgm:cxn modelId="{0C1AFA62-BEBF-42DA-A17F-ABD5790DD6CE}" type="presParOf" srcId="{700D3C16-4AC2-48E9-963F-5AFF5F0FA288}" destId="{9F2EDE42-DC66-4C1B-ACE1-94D09804D471}" srcOrd="1" destOrd="0" presId="urn:microsoft.com/office/officeart/2005/8/layout/list1"/>
    <dgm:cxn modelId="{3B8CC8DA-CA5E-466C-B4AC-F51F31C8A5F0}" type="presParOf" srcId="{700D3C16-4AC2-48E9-963F-5AFF5F0FA288}" destId="{3CABE581-7E29-4DB7-8F72-FE5C4CEE16DE}" srcOrd="2" destOrd="0" presId="urn:microsoft.com/office/officeart/2005/8/layout/list1"/>
    <dgm:cxn modelId="{47A4FE46-62C5-48B4-977F-1BF8A5A4BC49}" type="presParOf" srcId="{700D3C16-4AC2-48E9-963F-5AFF5F0FA288}" destId="{4E15D37B-683D-4BB8-B29B-4EC08310BD68}" srcOrd="3" destOrd="0" presId="urn:microsoft.com/office/officeart/2005/8/layout/list1"/>
    <dgm:cxn modelId="{20ACBE9C-DE3D-4671-B727-63E7FA1D647C}" type="presParOf" srcId="{700D3C16-4AC2-48E9-963F-5AFF5F0FA288}" destId="{B9F8CDAC-0C27-4C86-99FC-85F0A1FE35C6}" srcOrd="4" destOrd="0" presId="urn:microsoft.com/office/officeart/2005/8/layout/list1"/>
    <dgm:cxn modelId="{E47BB3C3-2CF0-494B-9F1E-4B3D48F108F6}" type="presParOf" srcId="{B9F8CDAC-0C27-4C86-99FC-85F0A1FE35C6}" destId="{6C35317F-1B2B-480D-A417-1AAD4D44DFAD}" srcOrd="0" destOrd="0" presId="urn:microsoft.com/office/officeart/2005/8/layout/list1"/>
    <dgm:cxn modelId="{E6F1F5D0-3D15-413C-822F-5866DF55A189}" type="presParOf" srcId="{B9F8CDAC-0C27-4C86-99FC-85F0A1FE35C6}" destId="{D62B3F82-272D-44B6-A146-EECC8369285A}" srcOrd="1" destOrd="0" presId="urn:microsoft.com/office/officeart/2005/8/layout/list1"/>
    <dgm:cxn modelId="{32E49956-CA7D-44E0-AB30-BF098A3491A3}" type="presParOf" srcId="{700D3C16-4AC2-48E9-963F-5AFF5F0FA288}" destId="{672BF8C7-5E13-48DE-B764-DAB461257A72}" srcOrd="5" destOrd="0" presId="urn:microsoft.com/office/officeart/2005/8/layout/list1"/>
    <dgm:cxn modelId="{741473F5-0A70-424B-AD1A-A36B644E814A}" type="presParOf" srcId="{700D3C16-4AC2-48E9-963F-5AFF5F0FA288}" destId="{B4D69336-E3AB-4D22-BDD1-6EBCF48966D6}" srcOrd="6" destOrd="0" presId="urn:microsoft.com/office/officeart/2005/8/layout/list1"/>
    <dgm:cxn modelId="{09CAF26D-1155-47EB-A2E0-F1CCEFEC55A0}" type="presParOf" srcId="{700D3C16-4AC2-48E9-963F-5AFF5F0FA288}" destId="{4AF54EB1-AAA9-49A5-B5D1-3E98034F45F6}" srcOrd="7" destOrd="0" presId="urn:microsoft.com/office/officeart/2005/8/layout/list1"/>
    <dgm:cxn modelId="{9225F959-24AF-4CD9-8BDA-C8BB703038C6}" type="presParOf" srcId="{700D3C16-4AC2-48E9-963F-5AFF5F0FA288}" destId="{B051E762-55ED-4A6A-B860-A4FA339A9184}" srcOrd="8" destOrd="0" presId="urn:microsoft.com/office/officeart/2005/8/layout/list1"/>
    <dgm:cxn modelId="{1A051FB5-36A9-4B97-9525-40CCC7C0240C}" type="presParOf" srcId="{B051E762-55ED-4A6A-B860-A4FA339A9184}" destId="{862AE169-58D4-4F82-AFCA-27B50B976102}" srcOrd="0" destOrd="0" presId="urn:microsoft.com/office/officeart/2005/8/layout/list1"/>
    <dgm:cxn modelId="{C546EED3-3992-4764-8CA0-2E222E0455D8}" type="presParOf" srcId="{B051E762-55ED-4A6A-B860-A4FA339A9184}" destId="{79DD9330-A0CA-4510-B8DC-9EC2432FB665}" srcOrd="1" destOrd="0" presId="urn:microsoft.com/office/officeart/2005/8/layout/list1"/>
    <dgm:cxn modelId="{13020539-11A1-4160-A7B3-109B5F60A74A}" type="presParOf" srcId="{700D3C16-4AC2-48E9-963F-5AFF5F0FA288}" destId="{E0D91C02-0105-4500-844F-4BCEAB9ACF47}" srcOrd="9" destOrd="0" presId="urn:microsoft.com/office/officeart/2005/8/layout/list1"/>
    <dgm:cxn modelId="{C63D74DC-BBC7-40AB-98C1-FDCF0AE393A4}" type="presParOf" srcId="{700D3C16-4AC2-48E9-963F-5AFF5F0FA288}" destId="{A2166D4A-47E4-40C8-AEB8-9D288355A74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ABE581-7E29-4DB7-8F72-FE5C4CEE16DE}">
      <dsp:nvSpPr>
        <dsp:cNvPr id="0" name=""/>
        <dsp:cNvSpPr/>
      </dsp:nvSpPr>
      <dsp:spPr>
        <a:xfrm>
          <a:off x="0" y="919239"/>
          <a:ext cx="6096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39B79F-98BF-4C45-A256-ED0BBA5AF2D7}">
      <dsp:nvSpPr>
        <dsp:cNvPr id="0" name=""/>
        <dsp:cNvSpPr/>
      </dsp:nvSpPr>
      <dsp:spPr>
        <a:xfrm>
          <a:off x="304800" y="594519"/>
          <a:ext cx="4267200" cy="6494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Co jsou hranoly? Jak je poznáme?</a:t>
          </a:r>
          <a:endParaRPr lang="cs-CZ" sz="2200" b="1" kern="1200" dirty="0"/>
        </a:p>
      </dsp:txBody>
      <dsp:txXfrm>
        <a:off x="304800" y="594519"/>
        <a:ext cx="4267200" cy="649440"/>
      </dsp:txXfrm>
    </dsp:sp>
    <dsp:sp modelId="{B4D69336-E3AB-4D22-BDD1-6EBCF48966D6}">
      <dsp:nvSpPr>
        <dsp:cNvPr id="0" name=""/>
        <dsp:cNvSpPr/>
      </dsp:nvSpPr>
      <dsp:spPr>
        <a:xfrm>
          <a:off x="0" y="1917159"/>
          <a:ext cx="6096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2B3F82-272D-44B6-A146-EECC8369285A}">
      <dsp:nvSpPr>
        <dsp:cNvPr id="0" name=""/>
        <dsp:cNvSpPr/>
      </dsp:nvSpPr>
      <dsp:spPr>
        <a:xfrm>
          <a:off x="304800" y="1592440"/>
          <a:ext cx="4267200" cy="64944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Jak je popíšeme?</a:t>
          </a:r>
          <a:endParaRPr lang="cs-CZ" sz="2200" b="1" kern="1200" dirty="0"/>
        </a:p>
      </dsp:txBody>
      <dsp:txXfrm>
        <a:off x="304800" y="1592440"/>
        <a:ext cx="4267200" cy="649440"/>
      </dsp:txXfrm>
    </dsp:sp>
    <dsp:sp modelId="{A2166D4A-47E4-40C8-AEB8-9D288355A74E}">
      <dsp:nvSpPr>
        <dsp:cNvPr id="0" name=""/>
        <dsp:cNvSpPr/>
      </dsp:nvSpPr>
      <dsp:spPr>
        <a:xfrm>
          <a:off x="0" y="2915080"/>
          <a:ext cx="6096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DD9330-A0CA-4510-B8DC-9EC2432FB665}">
      <dsp:nvSpPr>
        <dsp:cNvPr id="0" name=""/>
        <dsp:cNvSpPr/>
      </dsp:nvSpPr>
      <dsp:spPr>
        <a:xfrm>
          <a:off x="304800" y="2590359"/>
          <a:ext cx="4267200" cy="64944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Druhy hranolů.</a:t>
          </a:r>
          <a:endParaRPr lang="cs-CZ" sz="2200" b="1" kern="1200" dirty="0"/>
        </a:p>
      </dsp:txBody>
      <dsp:txXfrm>
        <a:off x="304800" y="2590359"/>
        <a:ext cx="4267200" cy="6494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ABE581-7E29-4DB7-8F72-FE5C4CEE16DE}">
      <dsp:nvSpPr>
        <dsp:cNvPr id="0" name=""/>
        <dsp:cNvSpPr/>
      </dsp:nvSpPr>
      <dsp:spPr>
        <a:xfrm>
          <a:off x="0" y="919239"/>
          <a:ext cx="6096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39B79F-98BF-4C45-A256-ED0BBA5AF2D7}">
      <dsp:nvSpPr>
        <dsp:cNvPr id="0" name=""/>
        <dsp:cNvSpPr/>
      </dsp:nvSpPr>
      <dsp:spPr>
        <a:xfrm>
          <a:off x="304800" y="594519"/>
          <a:ext cx="4267200" cy="6494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Co jsou hranoly? Jak je poznáme?</a:t>
          </a:r>
          <a:endParaRPr lang="cs-CZ" sz="2200" b="1" kern="1200" dirty="0"/>
        </a:p>
      </dsp:txBody>
      <dsp:txXfrm>
        <a:off x="304800" y="594519"/>
        <a:ext cx="4267200" cy="649440"/>
      </dsp:txXfrm>
    </dsp:sp>
    <dsp:sp modelId="{B4D69336-E3AB-4D22-BDD1-6EBCF48966D6}">
      <dsp:nvSpPr>
        <dsp:cNvPr id="0" name=""/>
        <dsp:cNvSpPr/>
      </dsp:nvSpPr>
      <dsp:spPr>
        <a:xfrm>
          <a:off x="0" y="1917159"/>
          <a:ext cx="6096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2B3F82-272D-44B6-A146-EECC8369285A}">
      <dsp:nvSpPr>
        <dsp:cNvPr id="0" name=""/>
        <dsp:cNvSpPr/>
      </dsp:nvSpPr>
      <dsp:spPr>
        <a:xfrm>
          <a:off x="304800" y="1592440"/>
          <a:ext cx="4267200" cy="64944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Jak je popíšeme?</a:t>
          </a:r>
          <a:endParaRPr lang="cs-CZ" sz="2200" b="1" kern="1200" dirty="0"/>
        </a:p>
      </dsp:txBody>
      <dsp:txXfrm>
        <a:off x="304800" y="1592440"/>
        <a:ext cx="4267200" cy="649440"/>
      </dsp:txXfrm>
    </dsp:sp>
    <dsp:sp modelId="{A2166D4A-47E4-40C8-AEB8-9D288355A74E}">
      <dsp:nvSpPr>
        <dsp:cNvPr id="0" name=""/>
        <dsp:cNvSpPr/>
      </dsp:nvSpPr>
      <dsp:spPr>
        <a:xfrm>
          <a:off x="0" y="2915080"/>
          <a:ext cx="6096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DD9330-A0CA-4510-B8DC-9EC2432FB665}">
      <dsp:nvSpPr>
        <dsp:cNvPr id="0" name=""/>
        <dsp:cNvSpPr/>
      </dsp:nvSpPr>
      <dsp:spPr>
        <a:xfrm>
          <a:off x="304800" y="2590359"/>
          <a:ext cx="4267200" cy="64944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Druhy hranolů.</a:t>
          </a:r>
          <a:endParaRPr lang="cs-CZ" sz="2200" b="1" kern="1200" dirty="0"/>
        </a:p>
      </dsp:txBody>
      <dsp:txXfrm>
        <a:off x="304800" y="2590359"/>
        <a:ext cx="4267200" cy="649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927D0-DCD5-4CCA-B497-41BCA6A28DB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6E12E-0934-4B6C-B96A-B9F8FA026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VY_42_INOVACE_25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2013-14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Hranoly - úvod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Hranoly. Úvod do učiva. Základní pojmy.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Hranoly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36585" y="548680"/>
            <a:ext cx="360040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Poznáš hranoly?</a:t>
            </a:r>
            <a:endParaRPr lang="cs-CZ" sz="2400" b="1" dirty="0"/>
          </a:p>
        </p:txBody>
      </p:sp>
      <p:sp>
        <p:nvSpPr>
          <p:cNvPr id="3" name="Krychle 2"/>
          <p:cNvSpPr/>
          <p:nvPr/>
        </p:nvSpPr>
        <p:spPr>
          <a:xfrm>
            <a:off x="1106615" y="2573905"/>
            <a:ext cx="1080120" cy="2025225"/>
          </a:xfrm>
          <a:prstGeom prst="cub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lechovka 3"/>
          <p:cNvSpPr/>
          <p:nvPr/>
        </p:nvSpPr>
        <p:spPr>
          <a:xfrm rot="17148737">
            <a:off x="3891286" y="2159943"/>
            <a:ext cx="955886" cy="1907317"/>
          </a:xfrm>
          <a:prstGeom prst="ca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estiúhelník 4"/>
          <p:cNvSpPr/>
          <p:nvPr/>
        </p:nvSpPr>
        <p:spPr>
          <a:xfrm>
            <a:off x="7362310" y="3564015"/>
            <a:ext cx="1080120" cy="945105"/>
          </a:xfrm>
          <a:prstGeom prst="hex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říž 5"/>
          <p:cNvSpPr/>
          <p:nvPr/>
        </p:nvSpPr>
        <p:spPr>
          <a:xfrm>
            <a:off x="3041830" y="4194085"/>
            <a:ext cx="1035115" cy="1125125"/>
          </a:xfrm>
          <a:prstGeom prst="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ětiva 6"/>
          <p:cNvSpPr/>
          <p:nvPr/>
        </p:nvSpPr>
        <p:spPr>
          <a:xfrm>
            <a:off x="7542330" y="953725"/>
            <a:ext cx="1350150" cy="855095"/>
          </a:xfrm>
          <a:prstGeom prst="chor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5157065" y="3699030"/>
            <a:ext cx="1215135" cy="1485165"/>
          </a:xfrm>
          <a:prstGeom prst="triangl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6372200" y="2393885"/>
            <a:ext cx="720080" cy="675075"/>
          </a:xfrm>
          <a:prstGeom prst="cub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1826695" y="5229200"/>
            <a:ext cx="0" cy="72008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pSp>
        <p:nvGrpSpPr>
          <p:cNvPr id="30" name="Skupina 29"/>
          <p:cNvGrpSpPr/>
          <p:nvPr/>
        </p:nvGrpSpPr>
        <p:grpSpPr>
          <a:xfrm>
            <a:off x="1151617" y="5229200"/>
            <a:ext cx="675080" cy="1260140"/>
            <a:chOff x="1151617" y="5229200"/>
            <a:chExt cx="675080" cy="1260140"/>
          </a:xfrm>
        </p:grpSpPr>
        <p:sp>
          <p:nvSpPr>
            <p:cNvPr id="10" name="Lichoběžník 9"/>
            <p:cNvSpPr/>
            <p:nvPr/>
          </p:nvSpPr>
          <p:spPr>
            <a:xfrm rot="10800000">
              <a:off x="1151617" y="5949280"/>
              <a:ext cx="675077" cy="540060"/>
            </a:xfrm>
            <a:prstGeom prst="trapezoid">
              <a:avLst>
                <a:gd name="adj" fmla="val 2922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Lichoběžník 10"/>
            <p:cNvSpPr/>
            <p:nvPr/>
          </p:nvSpPr>
          <p:spPr>
            <a:xfrm rot="10800000">
              <a:off x="1151620" y="5229200"/>
              <a:ext cx="675077" cy="540060"/>
            </a:xfrm>
            <a:prstGeom prst="trapezoid">
              <a:avLst>
                <a:gd name="adj" fmla="val 2922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ovací čára 14"/>
            <p:cNvCxnSpPr/>
            <p:nvPr/>
          </p:nvCxnSpPr>
          <p:spPr>
            <a:xfrm flipV="1">
              <a:off x="1151620" y="5229200"/>
              <a:ext cx="0" cy="72008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flipV="1">
              <a:off x="1331640" y="5769260"/>
              <a:ext cx="0" cy="72008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flipV="1">
              <a:off x="1691680" y="5769260"/>
              <a:ext cx="0" cy="72008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cxnSp>
        <p:nvCxnSpPr>
          <p:cNvPr id="21" name="Přímá spojovací čára 20"/>
          <p:cNvCxnSpPr>
            <a:stCxn id="18" idx="2"/>
            <a:endCxn id="19" idx="2"/>
          </p:cNvCxnSpPr>
          <p:nvPr/>
        </p:nvCxnSpPr>
        <p:spPr>
          <a:xfrm flipH="1" flipV="1">
            <a:off x="7362310" y="5634245"/>
            <a:ext cx="585065" cy="49505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 flipV="1">
            <a:off x="8082390" y="5634245"/>
            <a:ext cx="585065" cy="49505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7359588" y="5004175"/>
            <a:ext cx="1307867" cy="1125125"/>
            <a:chOff x="7359588" y="5004175"/>
            <a:chExt cx="1307867" cy="1125125"/>
          </a:xfrm>
        </p:grpSpPr>
        <p:sp>
          <p:nvSpPr>
            <p:cNvPr id="24" name="Volný tvar 23"/>
            <p:cNvSpPr/>
            <p:nvPr/>
          </p:nvSpPr>
          <p:spPr>
            <a:xfrm>
              <a:off x="7359588" y="5015883"/>
              <a:ext cx="967666" cy="1109709"/>
            </a:xfrm>
            <a:custGeom>
              <a:avLst/>
              <a:gdLst>
                <a:gd name="connsiteX0" fmla="*/ 594804 w 967666"/>
                <a:gd name="connsiteY0" fmla="*/ 1109709 h 1109709"/>
                <a:gd name="connsiteX1" fmla="*/ 967666 w 967666"/>
                <a:gd name="connsiteY1" fmla="*/ 470517 h 1109709"/>
                <a:gd name="connsiteX2" fmla="*/ 363985 w 967666"/>
                <a:gd name="connsiteY2" fmla="*/ 0 h 1109709"/>
                <a:gd name="connsiteX3" fmla="*/ 0 w 967666"/>
                <a:gd name="connsiteY3" fmla="*/ 630315 h 1109709"/>
                <a:gd name="connsiteX4" fmla="*/ 594804 w 967666"/>
                <a:gd name="connsiteY4" fmla="*/ 1109709 h 1109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7666" h="1109709">
                  <a:moveTo>
                    <a:pt x="594804" y="1109709"/>
                  </a:moveTo>
                  <a:lnTo>
                    <a:pt x="967666" y="470517"/>
                  </a:lnTo>
                  <a:lnTo>
                    <a:pt x="363985" y="0"/>
                  </a:lnTo>
                  <a:lnTo>
                    <a:pt x="0" y="630315"/>
                  </a:lnTo>
                  <a:lnTo>
                    <a:pt x="594804" y="1109709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Rovnoramenný trojúhelník 17"/>
            <p:cNvSpPr/>
            <p:nvPr/>
          </p:nvSpPr>
          <p:spPr>
            <a:xfrm>
              <a:off x="7947375" y="5499230"/>
              <a:ext cx="720080" cy="630070"/>
            </a:xfrm>
            <a:prstGeom prst="triangl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Rovnoramenný trojúhelník 18"/>
            <p:cNvSpPr/>
            <p:nvPr/>
          </p:nvSpPr>
          <p:spPr>
            <a:xfrm>
              <a:off x="7362310" y="5004175"/>
              <a:ext cx="720080" cy="630070"/>
            </a:xfrm>
            <a:prstGeom prst="triangl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 flipH="1" flipV="1">
              <a:off x="7722350" y="5004175"/>
              <a:ext cx="585065" cy="495055"/>
            </a:xfrm>
            <a:prstGeom prst="line">
              <a:avLst/>
            </a:prstGeom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3" name="Skupina 32"/>
          <p:cNvGrpSpPr/>
          <p:nvPr/>
        </p:nvGrpSpPr>
        <p:grpSpPr>
          <a:xfrm>
            <a:off x="3896925" y="5634244"/>
            <a:ext cx="1665186" cy="900101"/>
            <a:chOff x="3896925" y="5634244"/>
            <a:chExt cx="1665186" cy="900101"/>
          </a:xfrm>
        </p:grpSpPr>
        <p:cxnSp>
          <p:nvCxnSpPr>
            <p:cNvPr id="26" name="Přímá spojovací čára 25"/>
            <p:cNvCxnSpPr/>
            <p:nvPr/>
          </p:nvCxnSpPr>
          <p:spPr>
            <a:xfrm flipV="1">
              <a:off x="3941930" y="5724255"/>
              <a:ext cx="1575175" cy="675075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flipH="1" flipV="1">
              <a:off x="3896925" y="6309319"/>
              <a:ext cx="90011" cy="225026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flipH="1" flipV="1">
              <a:off x="5472100" y="5634244"/>
              <a:ext cx="90011" cy="225026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5" name="Elipsa 34"/>
          <p:cNvSpPr/>
          <p:nvPr/>
        </p:nvSpPr>
        <p:spPr>
          <a:xfrm>
            <a:off x="746575" y="2258870"/>
            <a:ext cx="1890210" cy="2655295"/>
          </a:xfrm>
          <a:prstGeom prst="ellipse">
            <a:avLst/>
          </a:prstGeom>
          <a:noFill/>
          <a:ln w="57150">
            <a:solidFill>
              <a:srgbClr val="EA10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6102170" y="2123855"/>
            <a:ext cx="1350150" cy="1305145"/>
          </a:xfrm>
          <a:prstGeom prst="ellipse">
            <a:avLst/>
          </a:prstGeom>
          <a:noFill/>
          <a:ln w="57150">
            <a:solidFill>
              <a:srgbClr val="EA10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746575" y="5139190"/>
            <a:ext cx="1422775" cy="1502550"/>
          </a:xfrm>
          <a:prstGeom prst="ellipse">
            <a:avLst/>
          </a:prstGeom>
          <a:noFill/>
          <a:ln w="57150">
            <a:solidFill>
              <a:srgbClr val="EA10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7137285" y="4824155"/>
            <a:ext cx="1773705" cy="1620180"/>
          </a:xfrm>
          <a:prstGeom prst="ellipse">
            <a:avLst/>
          </a:prstGeom>
          <a:noFill/>
          <a:ln w="57150">
            <a:solidFill>
              <a:srgbClr val="EA10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887035" y="548680"/>
            <a:ext cx="202522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Klikni na ně.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31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32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4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4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5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5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7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71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8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8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5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96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97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9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548680"/>
            <a:ext cx="3600400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Jak poznáš hranoly?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6585" y="1673805"/>
            <a:ext cx="3600400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Hranoly jsou tělesa.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36585" y="2978950"/>
            <a:ext cx="3600400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2 STEJNÉ podstavy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1579" y="4149080"/>
            <a:ext cx="5445605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Podstavou je libovolný mnohoúhelník</a:t>
            </a:r>
            <a:endParaRPr lang="cs-CZ" sz="2400" b="1" dirty="0"/>
          </a:p>
        </p:txBody>
      </p:sp>
      <p:sp>
        <p:nvSpPr>
          <p:cNvPr id="6" name="Krychle 5"/>
          <p:cNvSpPr/>
          <p:nvPr/>
        </p:nvSpPr>
        <p:spPr>
          <a:xfrm>
            <a:off x="6597225" y="1493785"/>
            <a:ext cx="1080120" cy="2025225"/>
          </a:xfrm>
          <a:prstGeom prst="cub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6599976" y="1493822"/>
            <a:ext cx="1077363" cy="280657"/>
          </a:xfrm>
          <a:custGeom>
            <a:avLst/>
            <a:gdLst>
              <a:gd name="connsiteX0" fmla="*/ 0 w 1077363"/>
              <a:gd name="connsiteY0" fmla="*/ 271604 h 280657"/>
              <a:gd name="connsiteX1" fmla="*/ 805759 w 1077363"/>
              <a:gd name="connsiteY1" fmla="*/ 280657 h 280657"/>
              <a:gd name="connsiteX2" fmla="*/ 1077363 w 1077363"/>
              <a:gd name="connsiteY2" fmla="*/ 0 h 280657"/>
              <a:gd name="connsiteX3" fmla="*/ 271604 w 1077363"/>
              <a:gd name="connsiteY3" fmla="*/ 0 h 280657"/>
              <a:gd name="connsiteX4" fmla="*/ 0 w 1077363"/>
              <a:gd name="connsiteY4" fmla="*/ 271604 h 280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7363" h="280657">
                <a:moveTo>
                  <a:pt x="0" y="271604"/>
                </a:moveTo>
                <a:lnTo>
                  <a:pt x="805759" y="280657"/>
                </a:lnTo>
                <a:lnTo>
                  <a:pt x="1077363" y="0"/>
                </a:lnTo>
                <a:lnTo>
                  <a:pt x="271604" y="0"/>
                </a:lnTo>
                <a:lnTo>
                  <a:pt x="0" y="271604"/>
                </a:ln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6597225" y="3248980"/>
            <a:ext cx="1077363" cy="280657"/>
          </a:xfrm>
          <a:custGeom>
            <a:avLst/>
            <a:gdLst>
              <a:gd name="connsiteX0" fmla="*/ 0 w 1077363"/>
              <a:gd name="connsiteY0" fmla="*/ 271604 h 280657"/>
              <a:gd name="connsiteX1" fmla="*/ 805759 w 1077363"/>
              <a:gd name="connsiteY1" fmla="*/ 280657 h 280657"/>
              <a:gd name="connsiteX2" fmla="*/ 1077363 w 1077363"/>
              <a:gd name="connsiteY2" fmla="*/ 0 h 280657"/>
              <a:gd name="connsiteX3" fmla="*/ 271604 w 1077363"/>
              <a:gd name="connsiteY3" fmla="*/ 0 h 280657"/>
              <a:gd name="connsiteX4" fmla="*/ 0 w 1077363"/>
              <a:gd name="connsiteY4" fmla="*/ 271604 h 280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7363" h="280657">
                <a:moveTo>
                  <a:pt x="0" y="271604"/>
                </a:moveTo>
                <a:lnTo>
                  <a:pt x="805759" y="280657"/>
                </a:lnTo>
                <a:lnTo>
                  <a:pt x="1077363" y="0"/>
                </a:lnTo>
                <a:lnTo>
                  <a:pt x="271604" y="0"/>
                </a:lnTo>
                <a:lnTo>
                  <a:pt x="0" y="271604"/>
                </a:ln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ovací čára 9"/>
          <p:cNvCxnSpPr>
            <a:stCxn id="7" idx="3"/>
            <a:endCxn id="8" idx="3"/>
          </p:cNvCxnSpPr>
          <p:nvPr/>
        </p:nvCxnSpPr>
        <p:spPr>
          <a:xfrm flipH="1">
            <a:off x="6868829" y="1493822"/>
            <a:ext cx="2751" cy="1755158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>
            <a:off x="7404564" y="1763815"/>
            <a:ext cx="2751" cy="1755158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ovnoramenný trojúhelník 13"/>
          <p:cNvSpPr/>
          <p:nvPr/>
        </p:nvSpPr>
        <p:spPr>
          <a:xfrm>
            <a:off x="566555" y="5319210"/>
            <a:ext cx="900100" cy="495055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osoúhelník 14"/>
          <p:cNvSpPr/>
          <p:nvPr/>
        </p:nvSpPr>
        <p:spPr>
          <a:xfrm>
            <a:off x="2096725" y="5229200"/>
            <a:ext cx="900100" cy="495055"/>
          </a:xfrm>
          <a:prstGeom prst="parallelogram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Lichoběžník 15"/>
          <p:cNvSpPr/>
          <p:nvPr/>
        </p:nvSpPr>
        <p:spPr>
          <a:xfrm>
            <a:off x="3896925" y="5409220"/>
            <a:ext cx="675075" cy="765085"/>
          </a:xfrm>
          <a:prstGeom prst="trapezoi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ravidelný pětiúhelník 16"/>
          <p:cNvSpPr/>
          <p:nvPr/>
        </p:nvSpPr>
        <p:spPr>
          <a:xfrm>
            <a:off x="5742130" y="5679250"/>
            <a:ext cx="945105" cy="720080"/>
          </a:xfrm>
          <a:prstGeom prst="pent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estiúhelník 17"/>
          <p:cNvSpPr/>
          <p:nvPr/>
        </p:nvSpPr>
        <p:spPr>
          <a:xfrm>
            <a:off x="7182290" y="4959170"/>
            <a:ext cx="900100" cy="810090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1" animBg="1"/>
      <p:bldP spid="8" grpId="1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2438890"/>
            <a:ext cx="531059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Rozhlédni se a najdi ve třídě hranoly.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626895" y="1988840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Podstavy: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26895" y="2843935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Podstavné hrany: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26895" y="3699030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Boční stěny: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626895" y="4734145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Boční hrany: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771800" y="548680"/>
            <a:ext cx="3600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Zapiš podle obrázku:</a:t>
            </a:r>
            <a:endParaRPr lang="cs-CZ" sz="2400" b="1" dirty="0"/>
          </a:p>
        </p:txBody>
      </p:sp>
      <p:sp>
        <p:nvSpPr>
          <p:cNvPr id="3" name="Volný tvar 2"/>
          <p:cNvSpPr/>
          <p:nvPr/>
        </p:nvSpPr>
        <p:spPr>
          <a:xfrm>
            <a:off x="971600" y="3037370"/>
            <a:ext cx="1367073" cy="1267486"/>
          </a:xfrm>
          <a:custGeom>
            <a:avLst/>
            <a:gdLst>
              <a:gd name="connsiteX0" fmla="*/ 18107 w 1367073"/>
              <a:gd name="connsiteY0" fmla="*/ 1240325 h 1267486"/>
              <a:gd name="connsiteX1" fmla="*/ 1367073 w 1367073"/>
              <a:gd name="connsiteY1" fmla="*/ 1267486 h 1267486"/>
              <a:gd name="connsiteX2" fmla="*/ 1367073 w 1367073"/>
              <a:gd name="connsiteY2" fmla="*/ 0 h 1267486"/>
              <a:gd name="connsiteX3" fmla="*/ 0 w 1367073"/>
              <a:gd name="connsiteY3" fmla="*/ 9054 h 1267486"/>
              <a:gd name="connsiteX4" fmla="*/ 18107 w 1367073"/>
              <a:gd name="connsiteY4" fmla="*/ 1240325 h 1267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7073" h="1267486">
                <a:moveTo>
                  <a:pt x="18107" y="1240325"/>
                </a:moveTo>
                <a:lnTo>
                  <a:pt x="1367073" y="1267486"/>
                </a:lnTo>
                <a:lnTo>
                  <a:pt x="1367073" y="0"/>
                </a:lnTo>
                <a:lnTo>
                  <a:pt x="0" y="9054"/>
                </a:lnTo>
                <a:lnTo>
                  <a:pt x="18107" y="124032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977640" y="3815968"/>
            <a:ext cx="1348966" cy="470781"/>
          </a:xfrm>
          <a:custGeom>
            <a:avLst/>
            <a:gdLst>
              <a:gd name="connsiteX0" fmla="*/ 0 w 1348966"/>
              <a:gd name="connsiteY0" fmla="*/ 470781 h 470781"/>
              <a:gd name="connsiteX1" fmla="*/ 1186004 w 1348966"/>
              <a:gd name="connsiteY1" fmla="*/ 0 h 470781"/>
              <a:gd name="connsiteX2" fmla="*/ 1348966 w 1348966"/>
              <a:gd name="connsiteY2" fmla="*/ 470781 h 470781"/>
              <a:gd name="connsiteX3" fmla="*/ 0 w 1348966"/>
              <a:gd name="connsiteY3" fmla="*/ 470781 h 4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8966" h="470781">
                <a:moveTo>
                  <a:pt x="0" y="470781"/>
                </a:moveTo>
                <a:lnTo>
                  <a:pt x="1186004" y="0"/>
                </a:lnTo>
                <a:lnTo>
                  <a:pt x="1348966" y="470781"/>
                </a:lnTo>
                <a:lnTo>
                  <a:pt x="0" y="470781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976456" y="2573905"/>
            <a:ext cx="1348966" cy="470781"/>
          </a:xfrm>
          <a:custGeom>
            <a:avLst/>
            <a:gdLst>
              <a:gd name="connsiteX0" fmla="*/ 0 w 1348966"/>
              <a:gd name="connsiteY0" fmla="*/ 470781 h 470781"/>
              <a:gd name="connsiteX1" fmla="*/ 1186004 w 1348966"/>
              <a:gd name="connsiteY1" fmla="*/ 0 h 470781"/>
              <a:gd name="connsiteX2" fmla="*/ 1348966 w 1348966"/>
              <a:gd name="connsiteY2" fmla="*/ 470781 h 470781"/>
              <a:gd name="connsiteX3" fmla="*/ 0 w 1348966"/>
              <a:gd name="connsiteY3" fmla="*/ 470781 h 4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8966" h="470781">
                <a:moveTo>
                  <a:pt x="0" y="470781"/>
                </a:moveTo>
                <a:lnTo>
                  <a:pt x="1186004" y="0"/>
                </a:lnTo>
                <a:lnTo>
                  <a:pt x="1348966" y="470781"/>
                </a:lnTo>
                <a:lnTo>
                  <a:pt x="0" y="470781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>
            <a:stCxn id="5" idx="0"/>
            <a:endCxn id="4" idx="0"/>
          </p:cNvCxnSpPr>
          <p:nvPr/>
        </p:nvCxnSpPr>
        <p:spPr>
          <a:xfrm>
            <a:off x="976456" y="3044686"/>
            <a:ext cx="1184" cy="124206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321750" y="3023955"/>
            <a:ext cx="1184" cy="124206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2141730" y="2573905"/>
            <a:ext cx="1184" cy="124206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791580" y="428409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86735" y="428409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B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826695" y="3519010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C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916705" y="2249578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321750" y="275392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F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01570" y="275392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E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076945" y="1988840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Podstavy: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076945" y="2843935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Podstavné hrany: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76945" y="3699030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Boční stěny: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76945" y="4734145"/>
            <a:ext cx="3600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Boční hrany: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771800" y="548680"/>
            <a:ext cx="36004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Zapiš podle obrázku: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1520" y="4149080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K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276745" y="419408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L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Volný tvar 21"/>
          <p:cNvSpPr/>
          <p:nvPr/>
        </p:nvSpPr>
        <p:spPr>
          <a:xfrm>
            <a:off x="1069614" y="3071358"/>
            <a:ext cx="2399168" cy="1149790"/>
          </a:xfrm>
          <a:custGeom>
            <a:avLst/>
            <a:gdLst>
              <a:gd name="connsiteX0" fmla="*/ 0 w 2399168"/>
              <a:gd name="connsiteY0" fmla="*/ 615635 h 1149790"/>
              <a:gd name="connsiteX1" fmla="*/ 516048 w 2399168"/>
              <a:gd name="connsiteY1" fmla="*/ 624689 h 1149790"/>
              <a:gd name="connsiteX2" fmla="*/ 1339913 w 2399168"/>
              <a:gd name="connsiteY2" fmla="*/ 1149790 h 1149790"/>
              <a:gd name="connsiteX3" fmla="*/ 2399168 w 2399168"/>
              <a:gd name="connsiteY3" fmla="*/ 525101 h 1149790"/>
              <a:gd name="connsiteX4" fmla="*/ 1584357 w 2399168"/>
              <a:gd name="connsiteY4" fmla="*/ 0 h 1149790"/>
              <a:gd name="connsiteX5" fmla="*/ 1050202 w 2399168"/>
              <a:gd name="connsiteY5" fmla="*/ 0 h 1149790"/>
              <a:gd name="connsiteX6" fmla="*/ 0 w 2399168"/>
              <a:gd name="connsiteY6" fmla="*/ 615635 h 1149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9168" h="1149790">
                <a:moveTo>
                  <a:pt x="0" y="615635"/>
                </a:moveTo>
                <a:lnTo>
                  <a:pt x="516048" y="624689"/>
                </a:lnTo>
                <a:lnTo>
                  <a:pt x="1339913" y="1149790"/>
                </a:lnTo>
                <a:lnTo>
                  <a:pt x="2399168" y="525101"/>
                </a:lnTo>
                <a:lnTo>
                  <a:pt x="1584357" y="0"/>
                </a:lnTo>
                <a:lnTo>
                  <a:pt x="1050202" y="0"/>
                </a:lnTo>
                <a:lnTo>
                  <a:pt x="0" y="61563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499246" y="3696047"/>
            <a:ext cx="1912514" cy="525101"/>
          </a:xfrm>
          <a:custGeom>
            <a:avLst/>
            <a:gdLst>
              <a:gd name="connsiteX0" fmla="*/ 425513 w 1448554"/>
              <a:gd name="connsiteY0" fmla="*/ 0 h 525101"/>
              <a:gd name="connsiteX1" fmla="*/ 0 w 1448554"/>
              <a:gd name="connsiteY1" fmla="*/ 525101 h 525101"/>
              <a:gd name="connsiteX2" fmla="*/ 1448554 w 1448554"/>
              <a:gd name="connsiteY2" fmla="*/ 525101 h 525101"/>
              <a:gd name="connsiteX3" fmla="*/ 823865 w 1448554"/>
              <a:gd name="connsiteY3" fmla="*/ 0 h 525101"/>
              <a:gd name="connsiteX4" fmla="*/ 425513 w 1448554"/>
              <a:gd name="connsiteY4" fmla="*/ 0 h 525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8554" h="525101">
                <a:moveTo>
                  <a:pt x="425513" y="0"/>
                </a:moveTo>
                <a:lnTo>
                  <a:pt x="0" y="525101"/>
                </a:lnTo>
                <a:lnTo>
                  <a:pt x="1448554" y="525101"/>
                </a:lnTo>
                <a:lnTo>
                  <a:pt x="823865" y="0"/>
                </a:lnTo>
                <a:lnTo>
                  <a:pt x="425513" y="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1556665" y="3068960"/>
            <a:ext cx="1912514" cy="525101"/>
          </a:xfrm>
          <a:custGeom>
            <a:avLst/>
            <a:gdLst>
              <a:gd name="connsiteX0" fmla="*/ 425513 w 1448554"/>
              <a:gd name="connsiteY0" fmla="*/ 0 h 525101"/>
              <a:gd name="connsiteX1" fmla="*/ 0 w 1448554"/>
              <a:gd name="connsiteY1" fmla="*/ 525101 h 525101"/>
              <a:gd name="connsiteX2" fmla="*/ 1448554 w 1448554"/>
              <a:gd name="connsiteY2" fmla="*/ 525101 h 525101"/>
              <a:gd name="connsiteX3" fmla="*/ 823865 w 1448554"/>
              <a:gd name="connsiteY3" fmla="*/ 0 h 525101"/>
              <a:gd name="connsiteX4" fmla="*/ 425513 w 1448554"/>
              <a:gd name="connsiteY4" fmla="*/ 0 h 525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8554" h="525101">
                <a:moveTo>
                  <a:pt x="425513" y="0"/>
                </a:moveTo>
                <a:lnTo>
                  <a:pt x="0" y="525101"/>
                </a:lnTo>
                <a:lnTo>
                  <a:pt x="1448554" y="525101"/>
                </a:lnTo>
                <a:lnTo>
                  <a:pt x="823865" y="0"/>
                </a:lnTo>
                <a:lnTo>
                  <a:pt x="425513" y="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>
            <a:stCxn id="23" idx="2"/>
            <a:endCxn id="24" idx="2"/>
          </p:cNvCxnSpPr>
          <p:nvPr/>
        </p:nvCxnSpPr>
        <p:spPr>
          <a:xfrm flipV="1">
            <a:off x="2411760" y="3594061"/>
            <a:ext cx="1057419" cy="62708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V="1">
            <a:off x="476545" y="3612003"/>
            <a:ext cx="1057419" cy="62708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1061610" y="3071943"/>
            <a:ext cx="1057419" cy="62708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V="1">
            <a:off x="1556665" y="3071943"/>
            <a:ext cx="1057419" cy="62708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466655" y="365402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01570" y="3519010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46675" y="3293985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311860" y="3239688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588695" y="2702611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Q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894004" y="2702611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Volný tvar 20"/>
          <p:cNvSpPr/>
          <p:nvPr/>
        </p:nvSpPr>
        <p:spPr>
          <a:xfrm>
            <a:off x="4399984" y="1901228"/>
            <a:ext cx="2399168" cy="1149790"/>
          </a:xfrm>
          <a:custGeom>
            <a:avLst/>
            <a:gdLst>
              <a:gd name="connsiteX0" fmla="*/ 0 w 2399168"/>
              <a:gd name="connsiteY0" fmla="*/ 615635 h 1149790"/>
              <a:gd name="connsiteX1" fmla="*/ 516048 w 2399168"/>
              <a:gd name="connsiteY1" fmla="*/ 624689 h 1149790"/>
              <a:gd name="connsiteX2" fmla="*/ 1339913 w 2399168"/>
              <a:gd name="connsiteY2" fmla="*/ 1149790 h 1149790"/>
              <a:gd name="connsiteX3" fmla="*/ 2399168 w 2399168"/>
              <a:gd name="connsiteY3" fmla="*/ 525101 h 1149790"/>
              <a:gd name="connsiteX4" fmla="*/ 1584357 w 2399168"/>
              <a:gd name="connsiteY4" fmla="*/ 0 h 1149790"/>
              <a:gd name="connsiteX5" fmla="*/ 1050202 w 2399168"/>
              <a:gd name="connsiteY5" fmla="*/ 0 h 1149790"/>
              <a:gd name="connsiteX6" fmla="*/ 0 w 2399168"/>
              <a:gd name="connsiteY6" fmla="*/ 615635 h 1149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9168" h="1149790">
                <a:moveTo>
                  <a:pt x="0" y="615635"/>
                </a:moveTo>
                <a:lnTo>
                  <a:pt x="516048" y="624689"/>
                </a:lnTo>
                <a:lnTo>
                  <a:pt x="1339913" y="1149790"/>
                </a:lnTo>
                <a:lnTo>
                  <a:pt x="2399168" y="525101"/>
                </a:lnTo>
                <a:lnTo>
                  <a:pt x="1584357" y="0"/>
                </a:lnTo>
                <a:lnTo>
                  <a:pt x="1050202" y="0"/>
                </a:lnTo>
                <a:lnTo>
                  <a:pt x="0" y="61563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5287224" y="3802455"/>
            <a:ext cx="1367073" cy="1267486"/>
          </a:xfrm>
          <a:custGeom>
            <a:avLst/>
            <a:gdLst>
              <a:gd name="connsiteX0" fmla="*/ 18107 w 1367073"/>
              <a:gd name="connsiteY0" fmla="*/ 1240325 h 1267486"/>
              <a:gd name="connsiteX1" fmla="*/ 1367073 w 1367073"/>
              <a:gd name="connsiteY1" fmla="*/ 1267486 h 1267486"/>
              <a:gd name="connsiteX2" fmla="*/ 1367073 w 1367073"/>
              <a:gd name="connsiteY2" fmla="*/ 0 h 1267486"/>
              <a:gd name="connsiteX3" fmla="*/ 0 w 1367073"/>
              <a:gd name="connsiteY3" fmla="*/ 9054 h 1267486"/>
              <a:gd name="connsiteX4" fmla="*/ 18107 w 1367073"/>
              <a:gd name="connsiteY4" fmla="*/ 1240325 h 1267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7073" h="1267486">
                <a:moveTo>
                  <a:pt x="18107" y="1240325"/>
                </a:moveTo>
                <a:lnTo>
                  <a:pt x="1367073" y="1267486"/>
                </a:lnTo>
                <a:lnTo>
                  <a:pt x="1367073" y="0"/>
                </a:lnTo>
                <a:lnTo>
                  <a:pt x="0" y="9054"/>
                </a:lnTo>
                <a:lnTo>
                  <a:pt x="18107" y="124032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771800" y="548680"/>
            <a:ext cx="3600400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Pojmenuj hranoly?</a:t>
            </a:r>
            <a:endParaRPr lang="cs-CZ" sz="2400" b="1" dirty="0"/>
          </a:p>
        </p:txBody>
      </p:sp>
      <p:sp>
        <p:nvSpPr>
          <p:cNvPr id="3" name="Krychle 2"/>
          <p:cNvSpPr/>
          <p:nvPr/>
        </p:nvSpPr>
        <p:spPr>
          <a:xfrm>
            <a:off x="971600" y="2573905"/>
            <a:ext cx="900100" cy="990110"/>
          </a:xfrm>
          <a:prstGeom prst="cub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Krychle 3"/>
          <p:cNvSpPr/>
          <p:nvPr/>
        </p:nvSpPr>
        <p:spPr>
          <a:xfrm>
            <a:off x="2726795" y="3924055"/>
            <a:ext cx="630070" cy="2025225"/>
          </a:xfrm>
          <a:prstGeom prst="cub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5293264" y="4581053"/>
            <a:ext cx="1348966" cy="470781"/>
          </a:xfrm>
          <a:custGeom>
            <a:avLst/>
            <a:gdLst>
              <a:gd name="connsiteX0" fmla="*/ 0 w 1348966"/>
              <a:gd name="connsiteY0" fmla="*/ 470781 h 470781"/>
              <a:gd name="connsiteX1" fmla="*/ 1186004 w 1348966"/>
              <a:gd name="connsiteY1" fmla="*/ 0 h 470781"/>
              <a:gd name="connsiteX2" fmla="*/ 1348966 w 1348966"/>
              <a:gd name="connsiteY2" fmla="*/ 470781 h 470781"/>
              <a:gd name="connsiteX3" fmla="*/ 0 w 1348966"/>
              <a:gd name="connsiteY3" fmla="*/ 470781 h 4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8966" h="470781">
                <a:moveTo>
                  <a:pt x="0" y="470781"/>
                </a:moveTo>
                <a:lnTo>
                  <a:pt x="1186004" y="0"/>
                </a:lnTo>
                <a:lnTo>
                  <a:pt x="1348966" y="470781"/>
                </a:lnTo>
                <a:lnTo>
                  <a:pt x="0" y="470781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5292080" y="3338990"/>
            <a:ext cx="1348966" cy="470781"/>
          </a:xfrm>
          <a:custGeom>
            <a:avLst/>
            <a:gdLst>
              <a:gd name="connsiteX0" fmla="*/ 0 w 1348966"/>
              <a:gd name="connsiteY0" fmla="*/ 470781 h 470781"/>
              <a:gd name="connsiteX1" fmla="*/ 1186004 w 1348966"/>
              <a:gd name="connsiteY1" fmla="*/ 0 h 470781"/>
              <a:gd name="connsiteX2" fmla="*/ 1348966 w 1348966"/>
              <a:gd name="connsiteY2" fmla="*/ 470781 h 470781"/>
              <a:gd name="connsiteX3" fmla="*/ 0 w 1348966"/>
              <a:gd name="connsiteY3" fmla="*/ 470781 h 4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8966" h="470781">
                <a:moveTo>
                  <a:pt x="0" y="470781"/>
                </a:moveTo>
                <a:lnTo>
                  <a:pt x="1186004" y="0"/>
                </a:lnTo>
                <a:lnTo>
                  <a:pt x="1348966" y="470781"/>
                </a:lnTo>
                <a:lnTo>
                  <a:pt x="0" y="470781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čára 7"/>
          <p:cNvCxnSpPr>
            <a:stCxn id="6" idx="0"/>
            <a:endCxn id="5" idx="0"/>
          </p:cNvCxnSpPr>
          <p:nvPr/>
        </p:nvCxnSpPr>
        <p:spPr>
          <a:xfrm>
            <a:off x="5292080" y="3809771"/>
            <a:ext cx="1184" cy="124206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6641046" y="3834045"/>
            <a:ext cx="1184" cy="124206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462210" y="3357067"/>
            <a:ext cx="1184" cy="124206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Volný tvar 12"/>
          <p:cNvSpPr/>
          <p:nvPr/>
        </p:nvSpPr>
        <p:spPr>
          <a:xfrm>
            <a:off x="3829616" y="2525917"/>
            <a:ext cx="1912514" cy="525101"/>
          </a:xfrm>
          <a:custGeom>
            <a:avLst/>
            <a:gdLst>
              <a:gd name="connsiteX0" fmla="*/ 425513 w 1448554"/>
              <a:gd name="connsiteY0" fmla="*/ 0 h 525101"/>
              <a:gd name="connsiteX1" fmla="*/ 0 w 1448554"/>
              <a:gd name="connsiteY1" fmla="*/ 525101 h 525101"/>
              <a:gd name="connsiteX2" fmla="*/ 1448554 w 1448554"/>
              <a:gd name="connsiteY2" fmla="*/ 525101 h 525101"/>
              <a:gd name="connsiteX3" fmla="*/ 823865 w 1448554"/>
              <a:gd name="connsiteY3" fmla="*/ 0 h 525101"/>
              <a:gd name="connsiteX4" fmla="*/ 425513 w 1448554"/>
              <a:gd name="connsiteY4" fmla="*/ 0 h 525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8554" h="525101">
                <a:moveTo>
                  <a:pt x="425513" y="0"/>
                </a:moveTo>
                <a:lnTo>
                  <a:pt x="0" y="525101"/>
                </a:lnTo>
                <a:lnTo>
                  <a:pt x="1448554" y="525101"/>
                </a:lnTo>
                <a:lnTo>
                  <a:pt x="823865" y="0"/>
                </a:lnTo>
                <a:lnTo>
                  <a:pt x="425513" y="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4887035" y="1898830"/>
            <a:ext cx="1912514" cy="525101"/>
          </a:xfrm>
          <a:custGeom>
            <a:avLst/>
            <a:gdLst>
              <a:gd name="connsiteX0" fmla="*/ 425513 w 1448554"/>
              <a:gd name="connsiteY0" fmla="*/ 0 h 525101"/>
              <a:gd name="connsiteX1" fmla="*/ 0 w 1448554"/>
              <a:gd name="connsiteY1" fmla="*/ 525101 h 525101"/>
              <a:gd name="connsiteX2" fmla="*/ 1448554 w 1448554"/>
              <a:gd name="connsiteY2" fmla="*/ 525101 h 525101"/>
              <a:gd name="connsiteX3" fmla="*/ 823865 w 1448554"/>
              <a:gd name="connsiteY3" fmla="*/ 0 h 525101"/>
              <a:gd name="connsiteX4" fmla="*/ 425513 w 1448554"/>
              <a:gd name="connsiteY4" fmla="*/ 0 h 525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8554" h="525101">
                <a:moveTo>
                  <a:pt x="425513" y="0"/>
                </a:moveTo>
                <a:lnTo>
                  <a:pt x="0" y="525101"/>
                </a:lnTo>
                <a:lnTo>
                  <a:pt x="1448554" y="525101"/>
                </a:lnTo>
                <a:lnTo>
                  <a:pt x="823865" y="0"/>
                </a:lnTo>
                <a:lnTo>
                  <a:pt x="425513" y="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čára 15"/>
          <p:cNvCxnSpPr>
            <a:stCxn id="13" idx="2"/>
            <a:endCxn id="14" idx="2"/>
          </p:cNvCxnSpPr>
          <p:nvPr/>
        </p:nvCxnSpPr>
        <p:spPr>
          <a:xfrm flipV="1">
            <a:off x="5742130" y="2423931"/>
            <a:ext cx="1057419" cy="62708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3806915" y="2441873"/>
            <a:ext cx="1057419" cy="62708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4391980" y="1901813"/>
            <a:ext cx="1057419" cy="62708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4887035" y="1901813"/>
            <a:ext cx="1057419" cy="62708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pc\Local Settings\Temporary Internet Files\Content.IE5\EPCJY9I5\MC9003978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23755"/>
            <a:ext cx="2160240" cy="2234959"/>
          </a:xfrm>
          <a:prstGeom prst="rect">
            <a:avLst/>
          </a:prstGeom>
          <a:noFill/>
        </p:spPr>
      </p:pic>
      <p:pic>
        <p:nvPicPr>
          <p:cNvPr id="2050" name="Picture 2" descr="C:\Documents and Settings\pc\Local Settings\Temporary Internet Files\Content.IE5\S5WN07WR\MC90031217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2230" y="998730"/>
            <a:ext cx="1806854" cy="1861718"/>
          </a:xfrm>
          <a:prstGeom prst="rect">
            <a:avLst/>
          </a:prstGeom>
          <a:noFill/>
        </p:spPr>
      </p:pic>
      <p:pic>
        <p:nvPicPr>
          <p:cNvPr id="2051" name="Picture 3" descr="C:\Documents and Settings\pc\Local Settings\Temporary Internet Files\Content.IE5\KP096JCT\MC90029714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7195" y="4464115"/>
            <a:ext cx="1810512" cy="1299362"/>
          </a:xfrm>
          <a:prstGeom prst="rect">
            <a:avLst/>
          </a:prstGeom>
          <a:noFill/>
        </p:spPr>
      </p:pic>
      <p:pic>
        <p:nvPicPr>
          <p:cNvPr id="2052" name="Picture 4" descr="C:\Documents and Settings\pc\Local Settings\Temporary Internet Files\Content.IE5\EPCJY9I5\MC90024132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6645" y="4644135"/>
            <a:ext cx="1817827" cy="1514246"/>
          </a:xfrm>
          <a:prstGeom prst="rect">
            <a:avLst/>
          </a:prstGeom>
          <a:noFill/>
        </p:spPr>
      </p:pic>
      <p:pic>
        <p:nvPicPr>
          <p:cNvPr id="2053" name="Picture 5" descr="C:\Documents and Settings\pc\Local Settings\Temporary Internet Files\Content.IE5\S5WN07WR\MC90035566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36885" y="1943835"/>
            <a:ext cx="2759148" cy="225121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771800" y="548680"/>
            <a:ext cx="36004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Pojmenuj hranoly?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6594" y="548680"/>
            <a:ext cx="670574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Zapiš, jak se jmenuje hranol, s podstavou ve tvaru: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313765"/>
            <a:ext cx="243027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Trojúhelník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1" y="2078850"/>
            <a:ext cx="243027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Rovnostranný trojúhelník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1" y="3293985"/>
            <a:ext cx="243027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Čtyřúhelník 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1" y="4059070"/>
            <a:ext cx="243027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Čtverec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1" y="4914165"/>
            <a:ext cx="243027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Lichoběžník 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1" y="5658343"/>
            <a:ext cx="243027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Pravidelný šestiúhelník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1313765"/>
            <a:ext cx="243027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Trojboký hranol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1880" y="2258870"/>
            <a:ext cx="378042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Pravidelný trojboký hranol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3293985"/>
            <a:ext cx="324036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Čtyřboký hranol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91880" y="4059070"/>
            <a:ext cx="45005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Pravidelný čtyřboký hranol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4914165"/>
            <a:ext cx="4995555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Čtyřboký hranol s lichoběžníkovou podstavou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91880" y="6027675"/>
            <a:ext cx="396044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Pravidelný šestiboký hranol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771800" y="548680"/>
            <a:ext cx="3600400" cy="46166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Už umíš odpovědět?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8172400" y="6084295"/>
            <a:ext cx="540060" cy="585065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631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Použitá literatura: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BOUŠKOVÁ, Jitka, Milena BRZOŇOVÁ a Josef TREJBAL. </a:t>
            </a:r>
            <a:r>
              <a:rPr lang="cs-CZ" sz="1200" i="1" dirty="0" smtClean="0"/>
              <a:t>Matematika 7 pro základní školy: geometrie : pracovní sešit</a:t>
            </a:r>
            <a:r>
              <a:rPr lang="cs-CZ" sz="1200" dirty="0" smtClean="0"/>
              <a:t>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SPN - pedagogické nakladatelství, 2008, 63 s. ISBN 978-807-2353-934.</a:t>
            </a:r>
          </a:p>
          <a:p>
            <a:r>
              <a:rPr lang="cs-CZ" sz="1200" dirty="0"/>
              <a:t>PŮLPÁN, Zdeněk. </a:t>
            </a:r>
            <a:r>
              <a:rPr lang="cs-CZ" sz="1200" i="1" dirty="0"/>
              <a:t>Matematika 7 pro základní školy</a:t>
            </a:r>
            <a:r>
              <a:rPr lang="cs-CZ" sz="1200" dirty="0"/>
              <a:t>. 1. </a:t>
            </a:r>
            <a:r>
              <a:rPr lang="cs-CZ" sz="1200" dirty="0" err="1"/>
              <a:t>vyd</a:t>
            </a:r>
            <a:r>
              <a:rPr lang="cs-CZ" sz="1200" dirty="0"/>
              <a:t>. Praha: SPN - pedagogické nakladatelství, 2008, 86 s. ISBN 978-80-7235-399-6.</a:t>
            </a:r>
          </a:p>
          <a:p>
            <a:r>
              <a:rPr lang="cs-CZ" sz="1200" dirty="0" smtClean="0"/>
              <a:t>Obrázky autorka</a:t>
            </a:r>
          </a:p>
          <a:p>
            <a:r>
              <a:rPr lang="cs-CZ" sz="1200" dirty="0" smtClean="0"/>
              <a:t>Obrázky </a:t>
            </a:r>
            <a:r>
              <a:rPr lang="cs-CZ" sz="1200" dirty="0" smtClean="0">
                <a:hlinkClick r:id="rId2"/>
              </a:rPr>
              <a:t>www.</a:t>
            </a:r>
            <a:r>
              <a:rPr lang="cs-CZ" sz="1200" dirty="0" err="1" smtClean="0">
                <a:hlinkClick r:id="rId2"/>
              </a:rPr>
              <a:t>microsoft.com</a:t>
            </a:r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290</Words>
  <Application>Microsoft Office PowerPoint</Application>
  <PresentationFormat>Předvádění na obrazovce (4:3)</PresentationFormat>
  <Paragraphs>76</Paragraphs>
  <Slides>13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Hranoly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Použitá literatura: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17</cp:revision>
  <dcterms:created xsi:type="dcterms:W3CDTF">2013-09-22T09:32:02Z</dcterms:created>
  <dcterms:modified xsi:type="dcterms:W3CDTF">2013-10-30T12:15:30Z</dcterms:modified>
</cp:coreProperties>
</file>