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BD49A4-0FFB-414F-A914-6ECB76C0550E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936C2-36B5-44C7-972E-E7BD206417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Pythagorova </a:t>
            </a:r>
            <a:r>
              <a:rPr lang="cs-CZ" sz="1600" dirty="0" smtClean="0"/>
              <a:t>věta - úvod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pozná odvěsny a přeponu v pravoúhlém trojúhelníku, zapíše správně Pythagorovu větu pro daný trojúhelník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Trojúhelníky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6282190" y="2663915"/>
            <a:ext cx="1935215" cy="4050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888845" y="2618910"/>
            <a:ext cx="288000" cy="2880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503675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označ jeho strany, zakroužkuj přeponu, zapiš Pythagorovu větu.</a:t>
            </a:r>
            <a:endParaRPr lang="cs-CZ" sz="2400" b="1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1331640" y="2573905"/>
            <a:ext cx="3960440" cy="990110"/>
          </a:xfrm>
          <a:prstGeom prst="rt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926595" y="3158970"/>
            <a:ext cx="810090" cy="765085"/>
            <a:chOff x="926595" y="3158970"/>
            <a:chExt cx="810090" cy="765085"/>
          </a:xfrm>
        </p:grpSpPr>
        <p:sp>
          <p:nvSpPr>
            <p:cNvPr id="4" name="Oblouk 3"/>
            <p:cNvSpPr/>
            <p:nvPr/>
          </p:nvSpPr>
          <p:spPr>
            <a:xfrm>
              <a:off x="926595" y="3158970"/>
              <a:ext cx="810090" cy="76508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Elipsa 4"/>
            <p:cNvSpPr/>
            <p:nvPr/>
          </p:nvSpPr>
          <p:spPr>
            <a:xfrm>
              <a:off x="1511660" y="3365995"/>
              <a:ext cx="18000" cy="18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51620" y="352394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12060" y="351901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06615" y="221386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61610" y="284393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36785" y="351901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61810" y="252890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6391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a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+ b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38399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c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- b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41040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c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- a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04918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strany c, zadání je v obrázku.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36785" y="3519010"/>
            <a:ext cx="1962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 = 15 cm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55223" y="2545178"/>
            <a:ext cx="20528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 = 10 cm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59042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c = 18 cm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3" grpId="0" animBg="1"/>
      <p:bldP spid="10" grpId="0"/>
      <p:bldP spid="10" grpId="1"/>
      <p:bldP spid="11" grpId="0"/>
      <p:bldP spid="12" grpId="0"/>
      <p:bldP spid="14" grpId="0"/>
      <p:bldP spid="15" grpId="0"/>
      <p:bldP spid="16" grpId="0"/>
      <p:bldP spid="17" grpId="0" animBg="1"/>
      <p:bldP spid="18" grpId="1"/>
      <p:bldP spid="19" grpId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327195" y="3429000"/>
            <a:ext cx="1665185" cy="40504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916705" y="3654025"/>
            <a:ext cx="324000" cy="324000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503675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označ jeho strany, zakroužkuj přeponu, zapiš Pythagorovu větu.</a:t>
            </a:r>
            <a:endParaRPr lang="cs-CZ" sz="2400" b="1" dirty="0"/>
          </a:p>
        </p:txBody>
      </p:sp>
      <p:grpSp>
        <p:nvGrpSpPr>
          <p:cNvPr id="21" name="Skupina 20"/>
          <p:cNvGrpSpPr/>
          <p:nvPr/>
        </p:nvGrpSpPr>
        <p:grpSpPr>
          <a:xfrm rot="8834514">
            <a:off x="876137" y="2226485"/>
            <a:ext cx="3150350" cy="2070230"/>
            <a:chOff x="926595" y="1853825"/>
            <a:chExt cx="3150350" cy="2070230"/>
          </a:xfrm>
        </p:grpSpPr>
        <p:grpSp>
          <p:nvGrpSpPr>
            <p:cNvPr id="6" name="Skupina 5"/>
            <p:cNvGrpSpPr/>
            <p:nvPr/>
          </p:nvGrpSpPr>
          <p:grpSpPr>
            <a:xfrm>
              <a:off x="926595" y="3158970"/>
              <a:ext cx="810090" cy="765085"/>
              <a:chOff x="926595" y="3158970"/>
              <a:chExt cx="810090" cy="765085"/>
            </a:xfrm>
          </p:grpSpPr>
          <p:sp>
            <p:nvSpPr>
              <p:cNvPr id="4" name="Oblouk 3"/>
              <p:cNvSpPr/>
              <p:nvPr/>
            </p:nvSpPr>
            <p:spPr>
              <a:xfrm>
                <a:off x="926595" y="3158970"/>
                <a:ext cx="810090" cy="765085"/>
              </a:xfrm>
              <a:prstGeom prst="arc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Elipsa 4"/>
              <p:cNvSpPr/>
              <p:nvPr/>
            </p:nvSpPr>
            <p:spPr>
              <a:xfrm>
                <a:off x="1511660" y="3365995"/>
                <a:ext cx="18000" cy="18000"/>
              </a:xfrm>
              <a:prstGeom prst="ellipse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" name="Pravoúhlý trojúhelník 2"/>
            <p:cNvSpPr/>
            <p:nvPr/>
          </p:nvSpPr>
          <p:spPr>
            <a:xfrm>
              <a:off x="1331640" y="1853825"/>
              <a:ext cx="2745305" cy="1710190"/>
            </a:xfrm>
            <a:prstGeom prst="rtTriangle">
              <a:avLst/>
            </a:prstGeom>
            <a:noFill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896925" y="347400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51901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06815" y="167380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36685" y="243889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36885" y="248389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16705" y="356401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6391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e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+ f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38399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g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- f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41040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g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- e</a:t>
            </a:r>
            <a:r>
              <a:rPr lang="cs-CZ" sz="24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04918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strany e, zadání je v obrázku.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16705" y="3564015"/>
            <a:ext cx="1962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g = 15 cm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702700">
            <a:off x="910318" y="2230142"/>
            <a:ext cx="20528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f = 12 cm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59042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e = 9 cm</a:t>
            </a:r>
            <a:endParaRPr lang="cs-CZ" sz="2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3" grpId="0" animBg="1"/>
      <p:bldP spid="10" grpId="0"/>
      <p:bldP spid="10" grpId="1"/>
      <p:bldP spid="11" grpId="0"/>
      <p:bldP spid="12" grpId="0"/>
      <p:bldP spid="14" grpId="0"/>
      <p:bldP spid="15" grpId="0"/>
      <p:bldP spid="16" grpId="0"/>
      <p:bldP spid="17" grpId="0" animBg="1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327195" y="3429000"/>
            <a:ext cx="1665185" cy="40504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826695" y="2888940"/>
            <a:ext cx="324000" cy="324000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503675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označ jeho strany, zakroužkuj přeponu, zapiš Pythagorovu větu.</a:t>
            </a:r>
            <a:endParaRPr lang="cs-CZ" sz="2400" b="1" dirty="0"/>
          </a:p>
        </p:txBody>
      </p:sp>
      <p:grpSp>
        <p:nvGrpSpPr>
          <p:cNvPr id="6" name="Skupina 20"/>
          <p:cNvGrpSpPr/>
          <p:nvPr/>
        </p:nvGrpSpPr>
        <p:grpSpPr>
          <a:xfrm rot="10800000" flipV="1">
            <a:off x="1196626" y="1718810"/>
            <a:ext cx="2674859" cy="3348179"/>
            <a:chOff x="549747" y="1853825"/>
            <a:chExt cx="3527198" cy="2064957"/>
          </a:xfrm>
        </p:grpSpPr>
        <p:grpSp>
          <p:nvGrpSpPr>
            <p:cNvPr id="21" name="Skupina 5"/>
            <p:cNvGrpSpPr/>
            <p:nvPr/>
          </p:nvGrpSpPr>
          <p:grpSpPr>
            <a:xfrm>
              <a:off x="549747" y="3153697"/>
              <a:ext cx="1545964" cy="765085"/>
              <a:chOff x="549747" y="3153697"/>
              <a:chExt cx="1545964" cy="765085"/>
            </a:xfrm>
          </p:grpSpPr>
          <p:sp>
            <p:nvSpPr>
              <p:cNvPr id="4" name="Oblouk 3"/>
              <p:cNvSpPr/>
              <p:nvPr/>
            </p:nvSpPr>
            <p:spPr>
              <a:xfrm>
                <a:off x="549747" y="3153697"/>
                <a:ext cx="1545964" cy="765085"/>
              </a:xfrm>
              <a:prstGeom prst="arc">
                <a:avLst>
                  <a:gd name="adj1" fmla="val 16200000"/>
                  <a:gd name="adj2" fmla="val 207629"/>
                </a:avLst>
              </a:prstGeom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Elipsa 4"/>
              <p:cNvSpPr/>
              <p:nvPr/>
            </p:nvSpPr>
            <p:spPr>
              <a:xfrm>
                <a:off x="1602923" y="3382991"/>
                <a:ext cx="18000" cy="18000"/>
              </a:xfrm>
              <a:prstGeom prst="ellipse">
                <a:avLst/>
              </a:prstGeom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" name="Pravoúhlý trojúhelník 2"/>
            <p:cNvSpPr/>
            <p:nvPr/>
          </p:nvSpPr>
          <p:spPr>
            <a:xfrm>
              <a:off x="1331640" y="1853825"/>
              <a:ext cx="2745305" cy="1710190"/>
            </a:xfrm>
            <a:prstGeom prst="rtTriangle">
              <a:avLst/>
            </a:prstGeom>
            <a:noFill/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221850" y="432910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L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1590" y="432910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11860" y="149378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71700" y="284393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l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11860" y="284393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56665" y="455906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6391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l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= k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+ m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38399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= l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- m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41040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m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= l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r>
              <a:rPr lang="cs-CZ" sz="2400" b="1" dirty="0" smtClean="0">
                <a:solidFill>
                  <a:srgbClr val="7030A0"/>
                </a:solidFill>
              </a:rPr>
              <a:t> - k</a:t>
            </a:r>
            <a:r>
              <a:rPr lang="cs-CZ" sz="2400" b="1" baseline="30000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04918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strany k, zadání je v obrázku.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56665" y="4554125"/>
            <a:ext cx="1962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 = 15 cm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59042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k = 19,37 cm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556665" y="1511170"/>
            <a:ext cx="882974" cy="2052845"/>
            <a:chOff x="881590" y="1410451"/>
            <a:chExt cx="882974" cy="2052845"/>
          </a:xfrm>
        </p:grpSpPr>
        <p:sp>
          <p:nvSpPr>
            <p:cNvPr id="19" name="TextovéPole 18"/>
            <p:cNvSpPr txBox="1"/>
            <p:nvPr/>
          </p:nvSpPr>
          <p:spPr>
            <a:xfrm rot="18397670">
              <a:off x="538086" y="2236819"/>
              <a:ext cx="20528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>
                  <a:solidFill>
                    <a:srgbClr val="7030A0"/>
                  </a:solidFill>
                </a:rPr>
                <a:t> </a:t>
              </a:r>
              <a:r>
                <a:rPr lang="cs-CZ" sz="2000" b="1" dirty="0" smtClean="0">
                  <a:solidFill>
                    <a:srgbClr val="7030A0"/>
                  </a:solidFill>
                </a:rPr>
                <a:t>l = 24,5 cm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3" name="Elipsa 22"/>
            <p:cNvSpPr/>
            <p:nvPr/>
          </p:nvSpPr>
          <p:spPr>
            <a:xfrm>
              <a:off x="881590" y="2933945"/>
              <a:ext cx="360040" cy="360040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3" grpId="0" animBg="1"/>
      <p:bldP spid="13" grpId="1" animBg="1"/>
      <p:bldP spid="10" grpId="0"/>
      <p:bldP spid="10" grpId="1"/>
      <p:bldP spid="11" grpId="0"/>
      <p:bldP spid="12" grpId="0"/>
      <p:bldP spid="14" grpId="0"/>
      <p:bldP spid="15" grpId="0"/>
      <p:bldP spid="16" grpId="0"/>
      <p:bldP spid="17" grpId="0" animBg="1"/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327195" y="4149080"/>
            <a:ext cx="1665185" cy="40504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591780" y="3293985"/>
            <a:ext cx="324000" cy="3240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503675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označ jeho strany, zakroužkuj přeponu, zapiš Pythagorovu větu.</a:t>
            </a:r>
            <a:endParaRPr lang="cs-CZ" sz="2400" b="1" dirty="0"/>
          </a:p>
        </p:txBody>
      </p:sp>
      <p:grpSp>
        <p:nvGrpSpPr>
          <p:cNvPr id="6" name="Skupina 20"/>
          <p:cNvGrpSpPr/>
          <p:nvPr/>
        </p:nvGrpSpPr>
        <p:grpSpPr>
          <a:xfrm rot="10800000" flipH="1">
            <a:off x="971600" y="1403775"/>
            <a:ext cx="2674859" cy="3348179"/>
            <a:chOff x="549747" y="1853825"/>
            <a:chExt cx="3527198" cy="2064957"/>
          </a:xfrm>
        </p:grpSpPr>
        <p:grpSp>
          <p:nvGrpSpPr>
            <p:cNvPr id="21" name="Skupina 5"/>
            <p:cNvGrpSpPr/>
            <p:nvPr/>
          </p:nvGrpSpPr>
          <p:grpSpPr>
            <a:xfrm>
              <a:off x="549747" y="3153697"/>
              <a:ext cx="1545964" cy="765085"/>
              <a:chOff x="549747" y="3153697"/>
              <a:chExt cx="1545964" cy="765085"/>
            </a:xfrm>
          </p:grpSpPr>
          <p:sp>
            <p:nvSpPr>
              <p:cNvPr id="4" name="Oblouk 3"/>
              <p:cNvSpPr/>
              <p:nvPr/>
            </p:nvSpPr>
            <p:spPr>
              <a:xfrm>
                <a:off x="549747" y="3153697"/>
                <a:ext cx="1545964" cy="765085"/>
              </a:xfrm>
              <a:prstGeom prst="arc">
                <a:avLst>
                  <a:gd name="adj1" fmla="val 16200000"/>
                  <a:gd name="adj2" fmla="val 207629"/>
                </a:avLst>
              </a:prstGeom>
              <a:ln>
                <a:solidFill>
                  <a:srgbClr val="00B050"/>
                </a:solidFill>
              </a:ln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Elipsa 4"/>
              <p:cNvSpPr/>
              <p:nvPr/>
            </p:nvSpPr>
            <p:spPr>
              <a:xfrm>
                <a:off x="1602923" y="3382991"/>
                <a:ext cx="18000" cy="18000"/>
              </a:xfrm>
              <a:prstGeom prst="ellipse">
                <a:avLst/>
              </a:prstGeom>
              <a:ln>
                <a:solidFill>
                  <a:srgbClr val="00B050"/>
                </a:solidFill>
              </a:ln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" name="Pravoúhlý trojúhelník 2"/>
            <p:cNvSpPr/>
            <p:nvPr/>
          </p:nvSpPr>
          <p:spPr>
            <a:xfrm>
              <a:off x="1331640" y="1853825"/>
              <a:ext cx="2745305" cy="1710190"/>
            </a:xfrm>
            <a:prstGeom prst="rtTriangl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671900" y="167380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Q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46675" y="455412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R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6635" y="162880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91780" y="324898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p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241630" y="284393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q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6745" y="162880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r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6391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q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+ r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38399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r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p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- q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41040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q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p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- r</a:t>
            </a:r>
            <a:r>
              <a:rPr lang="cs-CZ" sz="2400" b="1" baseline="30000" dirty="0" smtClean="0">
                <a:solidFill>
                  <a:schemeClr val="accent3">
                    <a:lumMod val="75000"/>
                  </a:schemeClr>
                </a:solidFill>
              </a:rPr>
              <a:t>2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04918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strany q, zadání je v obrázku.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91780" y="3248980"/>
            <a:ext cx="1962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 = 81 cm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59042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</a:rPr>
              <a:t>k = 30,6 cm</a:t>
            </a:r>
            <a:endParaRPr lang="cs-CZ" sz="2400" b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31740" y="1628800"/>
            <a:ext cx="205284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r = 75 cm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3" grpId="0" animBg="1"/>
      <p:bldP spid="13" grpId="1" animBg="1"/>
      <p:bldP spid="10" grpId="0"/>
      <p:bldP spid="10" grpId="1"/>
      <p:bldP spid="11" grpId="0"/>
      <p:bldP spid="12" grpId="0"/>
      <p:bldP spid="14" grpId="0"/>
      <p:bldP spid="15" grpId="0"/>
      <p:bldP spid="16" grpId="0"/>
      <p:bldP spid="17" grpId="0" animBg="1"/>
      <p:bldP spid="18" grpId="0"/>
      <p:bldP spid="20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6282190" y="2708920"/>
            <a:ext cx="1665185" cy="40504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096725" y="2258870"/>
            <a:ext cx="324000" cy="32400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503675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označ jeho strany, zakroužkuj přeponu, zapiš Pythagorovu větu.</a:t>
            </a:r>
            <a:endParaRPr lang="cs-CZ" sz="2400" b="1" dirty="0"/>
          </a:p>
        </p:txBody>
      </p:sp>
      <p:grpSp>
        <p:nvGrpSpPr>
          <p:cNvPr id="6" name="Skupina 20"/>
          <p:cNvGrpSpPr/>
          <p:nvPr/>
        </p:nvGrpSpPr>
        <p:grpSpPr>
          <a:xfrm rot="7602906" flipH="1" flipV="1">
            <a:off x="971600" y="1403775"/>
            <a:ext cx="2674859" cy="3348179"/>
            <a:chOff x="549747" y="1853825"/>
            <a:chExt cx="3527198" cy="2064957"/>
          </a:xfrm>
        </p:grpSpPr>
        <p:grpSp>
          <p:nvGrpSpPr>
            <p:cNvPr id="21" name="Skupina 5"/>
            <p:cNvGrpSpPr/>
            <p:nvPr/>
          </p:nvGrpSpPr>
          <p:grpSpPr>
            <a:xfrm>
              <a:off x="549747" y="3153697"/>
              <a:ext cx="1545964" cy="765085"/>
              <a:chOff x="549747" y="3153697"/>
              <a:chExt cx="1545964" cy="765085"/>
            </a:xfrm>
          </p:grpSpPr>
          <p:sp>
            <p:nvSpPr>
              <p:cNvPr id="4" name="Oblouk 3"/>
              <p:cNvSpPr/>
              <p:nvPr/>
            </p:nvSpPr>
            <p:spPr>
              <a:xfrm>
                <a:off x="549747" y="3153697"/>
                <a:ext cx="1545964" cy="765085"/>
              </a:xfrm>
              <a:prstGeom prst="arc">
                <a:avLst>
                  <a:gd name="adj1" fmla="val 16200000"/>
                  <a:gd name="adj2" fmla="val 207629"/>
                </a:avLst>
              </a:prstGeom>
              <a:ln>
                <a:solidFill>
                  <a:srgbClr val="C00000"/>
                </a:solidFill>
              </a:ln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Elipsa 4"/>
              <p:cNvSpPr/>
              <p:nvPr/>
            </p:nvSpPr>
            <p:spPr>
              <a:xfrm>
                <a:off x="1602923" y="3382991"/>
                <a:ext cx="18000" cy="18000"/>
              </a:xfrm>
              <a:prstGeom prst="ellipse">
                <a:avLst/>
              </a:prstGeom>
              <a:ln>
                <a:solidFill>
                  <a:srgbClr val="C00000"/>
                </a:solidFill>
              </a:ln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" name="Pravoúhlý trojúhelník 2"/>
            <p:cNvSpPr/>
            <p:nvPr/>
          </p:nvSpPr>
          <p:spPr>
            <a:xfrm>
              <a:off x="1331640" y="1853825"/>
              <a:ext cx="2745305" cy="1710190"/>
            </a:xfrm>
            <a:prstGeom prst="rtTriangl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851920" y="230387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91780" y="428409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6525" y="230881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36585" y="3338990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96725" y="221386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46875" y="3203975"/>
            <a:ext cx="45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6391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= r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+ t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338399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= s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- r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41040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= s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- t</a:t>
            </a:r>
            <a:r>
              <a:rPr lang="cs-CZ" sz="2400" b="1" baseline="30000" dirty="0" smtClean="0">
                <a:solidFill>
                  <a:srgbClr val="C00000"/>
                </a:solidFill>
              </a:rPr>
              <a:t>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04918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strany s, zadání je v obrázku.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46875" y="3203975"/>
            <a:ext cx="1962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 = 32,3 cm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2130" y="5904275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s = 51,5 cm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6525" y="3383995"/>
            <a:ext cx="2052845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t = 40,1 cm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8532440" y="6399330"/>
            <a:ext cx="450050" cy="360040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3" grpId="0" animBg="1"/>
      <p:bldP spid="10" grpId="0"/>
      <p:bldP spid="10" grpId="1"/>
      <p:bldP spid="11" grpId="0"/>
      <p:bldP spid="12" grpId="0"/>
      <p:bldP spid="14" grpId="0"/>
      <p:bldP spid="15" grpId="0"/>
      <p:bldP spid="16" grpId="0"/>
      <p:bldP spid="17" grpId="0" animBg="1"/>
      <p:bldP spid="18" grpId="0"/>
      <p:bldP spid="20" grpId="0"/>
      <p:bldP spid="1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346</Words>
  <Application>Microsoft Office PowerPoint</Application>
  <PresentationFormat>Předvádění na obrazovce (4:3)</PresentationFormat>
  <Paragraphs>88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Pythagorova 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Kalistová Daniela</cp:lastModifiedBy>
  <cp:revision>13</cp:revision>
  <dcterms:created xsi:type="dcterms:W3CDTF">2013-10-29T10:53:51Z</dcterms:created>
  <dcterms:modified xsi:type="dcterms:W3CDTF">2013-12-07T13:23:57Z</dcterms:modified>
</cp:coreProperties>
</file>