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5" r:id="rId6"/>
    <p:sldId id="261" r:id="rId7"/>
    <p:sldId id="262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F795D-1AF2-4061-88D5-098A4844467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AD485-913B-463C-BF86-6CF5261DD6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2013-14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Goniometrické funkce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Žák určuje funkce sin, cos, tg, cotg z pravoúhlých trojúhelníků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Určování z trojúhelníku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1. Uveď funkci, podle které vypočítáš velikost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96625" y="20222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20222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</a:t>
            </a:r>
            <a:r>
              <a:rPr lang="el-GR" sz="2400" b="1" dirty="0" smtClean="0"/>
              <a:t> α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2050" y="2033845"/>
            <a:ext cx="1035115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57265" y="2022230"/>
            <a:ext cx="99011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</a:t>
            </a:r>
            <a:r>
              <a:rPr lang="el-GR" sz="2400" b="1" dirty="0" smtClean="0"/>
              <a:t>α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>
            <a:off x="2321750" y="3340143"/>
            <a:ext cx="4155352" cy="2429117"/>
            <a:chOff x="461653" y="1548044"/>
            <a:chExt cx="4155352" cy="2429117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9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10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11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49" name="Elipsa 48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0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1" name="Obdélník 50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2" name="Elipsa 51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918853" y="20677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0" y="20788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 = 30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20022428">
              <a:off x="995502" y="1852161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b = 50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22250" y="5679250"/>
            <a:ext cx="1395155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</a:t>
            </a:r>
            <a:r>
              <a:rPr lang="cs-CZ" sz="2400" b="1" dirty="0" smtClean="0"/>
              <a:t> = 31°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/>
              <a:t>α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57265" y="2022230"/>
            <a:ext cx="9001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</a:t>
            </a:r>
            <a:r>
              <a:rPr lang="el-GR" sz="2400" b="1" dirty="0" smtClean="0"/>
              <a:t> β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988840"/>
            <a:ext cx="99011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</a:t>
            </a:r>
            <a:r>
              <a:rPr lang="el-GR" sz="2400" b="1" dirty="0" smtClean="0"/>
              <a:t>β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2070" y="1988840"/>
            <a:ext cx="81009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β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5" y="1988840"/>
            <a:ext cx="99011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β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>
            <a:off x="2321750" y="3520163"/>
            <a:ext cx="4155352" cy="2429117"/>
            <a:chOff x="461653" y="1548044"/>
            <a:chExt cx="4155352" cy="2429117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9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10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11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49" name="Elipsa 48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0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1" name="Obdélník 50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2" name="Elipsa 51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918853" y="20677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0" y="20788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 = 20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832905" y="2985386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c = 40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6866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2. Uveď funkci, podle které vypočítáš velikost úhlu </a:t>
            </a:r>
            <a:r>
              <a:rPr lang="el-GR" sz="2400" b="1" dirty="0" smtClean="0"/>
              <a:t>β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22250" y="5679250"/>
            <a:ext cx="139515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β</a:t>
            </a:r>
            <a:r>
              <a:rPr lang="cs-CZ" sz="2400" b="1" dirty="0" smtClean="0"/>
              <a:t> = 60°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/>
              <a:t>β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30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57265" y="202223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</a:t>
            </a:r>
            <a:r>
              <a:rPr lang="el-GR" sz="2400" b="1" dirty="0" smtClean="0"/>
              <a:t> α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988840"/>
            <a:ext cx="99011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</a:t>
            </a:r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2070" y="198884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4" y="1988840"/>
            <a:ext cx="112512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α</a:t>
            </a:r>
            <a:endParaRPr lang="cs-CZ" sz="2400" b="1" dirty="0"/>
          </a:p>
        </p:txBody>
      </p:sp>
      <p:grpSp>
        <p:nvGrpSpPr>
          <p:cNvPr id="2" name="Skupina 34"/>
          <p:cNvGrpSpPr/>
          <p:nvPr/>
        </p:nvGrpSpPr>
        <p:grpSpPr>
          <a:xfrm>
            <a:off x="2321750" y="3520163"/>
            <a:ext cx="4155352" cy="2429117"/>
            <a:chOff x="461653" y="1548044"/>
            <a:chExt cx="4155352" cy="2429117"/>
          </a:xfrm>
        </p:grpSpPr>
        <p:grpSp>
          <p:nvGrpSpPr>
            <p:cNvPr id="7" name="Skupina 35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8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10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49" name="Elipsa 48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0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1" name="Obdélník 50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2" name="Elipsa 51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918853" y="20677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0" y="20788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 = 20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832905" y="2985386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c = 40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6866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3. Uveď funkci, podle které vypočítáš velikost úhlu </a:t>
            </a:r>
            <a:r>
              <a:rPr lang="el-GR" sz="2400" b="1" dirty="0" smtClean="0">
                <a:solidFill>
                  <a:schemeClr val="tx1"/>
                </a:solidFill>
              </a:rPr>
              <a:t>α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22250" y="5679250"/>
            <a:ext cx="139515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>
                <a:solidFill>
                  <a:schemeClr val="tx1"/>
                </a:solidFill>
              </a:rPr>
              <a:t>α</a:t>
            </a:r>
            <a:r>
              <a:rPr lang="cs-CZ" sz="2400" b="1" dirty="0" smtClean="0"/>
              <a:t> = 30°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/>
              <a:t>α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30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4. Uveď funkci, podle které vypočítáš velikost úhlu </a:t>
            </a:r>
            <a:r>
              <a:rPr lang="el-GR" sz="2400" b="1" dirty="0" smtClean="0">
                <a:solidFill>
                  <a:schemeClr val="tx1"/>
                </a:solidFill>
              </a:rPr>
              <a:t>δ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76845" y="1977225"/>
            <a:ext cx="81009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</a:t>
            </a:r>
            <a:r>
              <a:rPr lang="el-GR" sz="2400" b="1" dirty="0" smtClean="0"/>
              <a:t>δ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4" y="1977225"/>
            <a:ext cx="103511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δ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2070" y="1977225"/>
            <a:ext cx="81009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δ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5" y="1977225"/>
            <a:ext cx="108012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</a:t>
            </a:r>
            <a:r>
              <a:rPr lang="el-GR" sz="2400" b="1" dirty="0" smtClean="0"/>
              <a:t>δ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12506436">
            <a:off x="3267366" y="3788166"/>
            <a:ext cx="3160878" cy="2025730"/>
            <a:chOff x="646432" y="1503709"/>
            <a:chExt cx="3160878" cy="2025730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9"/>
              <a:ext cx="3071246" cy="2025730"/>
              <a:chOff x="609056" y="1988840"/>
              <a:chExt cx="2477780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345223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δ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990990" y="201810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σ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184648" y="2103890"/>
              <a:ext cx="62266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2261101" y="2960661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43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2250" y="5679250"/>
            <a:ext cx="139515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>
                <a:solidFill>
                  <a:schemeClr val="tx1"/>
                </a:solidFill>
              </a:rPr>
              <a:t>δ</a:t>
            </a:r>
            <a:r>
              <a:rPr lang="cs-CZ" sz="2400" b="1" dirty="0" smtClean="0"/>
              <a:t> = 68°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>
                <a:solidFill>
                  <a:schemeClr val="tx1"/>
                </a:solidFill>
              </a:rPr>
              <a:t>δ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5. Uveď funkci, podle které vypočítáš velikost úhlu </a:t>
            </a:r>
            <a:r>
              <a:rPr lang="el-GR" sz="2400" b="1" dirty="0" smtClean="0">
                <a:solidFill>
                  <a:schemeClr val="tx1"/>
                </a:solidFill>
              </a:rPr>
              <a:t>σ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32039" y="1988840"/>
            <a:ext cx="945105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</a:t>
            </a:r>
            <a:r>
              <a:rPr lang="el-GR" sz="2400" b="1" dirty="0" smtClean="0"/>
              <a:t>σ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5" y="1977225"/>
            <a:ext cx="81009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</a:t>
            </a:r>
            <a:r>
              <a:rPr lang="el-GR" sz="2400" b="1" dirty="0" smtClean="0"/>
              <a:t>σ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988840"/>
            <a:ext cx="81009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σ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4" y="1977225"/>
            <a:ext cx="1080121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σ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12506436">
            <a:off x="3267366" y="3788166"/>
            <a:ext cx="3160878" cy="2025730"/>
            <a:chOff x="646432" y="1503709"/>
            <a:chExt cx="3160878" cy="2025730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9"/>
              <a:ext cx="3071246" cy="2025730"/>
              <a:chOff x="609056" y="1988840"/>
              <a:chExt cx="2477780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345223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δ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990990" y="201810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σ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184648" y="2103890"/>
              <a:ext cx="62266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32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2261101" y="2960661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43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2250" y="5679250"/>
            <a:ext cx="139515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>
                <a:solidFill>
                  <a:schemeClr val="tx1"/>
                </a:solidFill>
              </a:rPr>
              <a:t>σ</a:t>
            </a:r>
            <a:r>
              <a:rPr lang="cs-CZ" sz="2400" b="1" dirty="0" smtClean="0"/>
              <a:t> = 42°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>
                <a:solidFill>
                  <a:schemeClr val="tx1"/>
                </a:solidFill>
              </a:rPr>
              <a:t>σ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6. Uveď funkci, podle které vypočítáš velikost úhlu </a:t>
            </a:r>
            <a:r>
              <a:rPr lang="el-GR" sz="2400" b="1" dirty="0" smtClean="0"/>
              <a:t>γ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94510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γ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5" y="1977225"/>
            <a:ext cx="81009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</a:t>
            </a:r>
            <a:r>
              <a:rPr lang="el-GR" sz="2400" b="1" dirty="0" smtClean="0"/>
              <a:t>γ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988840"/>
            <a:ext cx="81009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</a:t>
            </a:r>
            <a:r>
              <a:rPr lang="el-GR" sz="2400" b="1" dirty="0" smtClean="0"/>
              <a:t>γ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988840"/>
            <a:ext cx="1080121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γ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9093564" flipH="1">
            <a:off x="3255646" y="3741917"/>
            <a:ext cx="3355103" cy="2025730"/>
            <a:chOff x="646432" y="1503709"/>
            <a:chExt cx="3355103" cy="2025730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9"/>
              <a:ext cx="3071246" cy="2025730"/>
              <a:chOff x="609056" y="1988840"/>
              <a:chExt cx="2477780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296470" y="26615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γ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891412" y="202033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ε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378873" y="1998695"/>
              <a:ext cx="62266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25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1642237" y="1818033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39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2250" y="5679250"/>
            <a:ext cx="171019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γ</a:t>
            </a:r>
            <a:r>
              <a:rPr lang="cs-CZ" sz="2400" b="1" dirty="0" smtClean="0"/>
              <a:t> = 32°40´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/>
              <a:t>γ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6. Uveď funkci, podle které vypočítáš velikost úhlu </a:t>
            </a:r>
            <a:r>
              <a:rPr lang="el-GR" sz="2400" b="1" dirty="0" smtClean="0">
                <a:solidFill>
                  <a:schemeClr val="tx1"/>
                </a:solidFill>
              </a:rPr>
              <a:t>ε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94510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</a:t>
            </a:r>
            <a:r>
              <a:rPr lang="el-GR" sz="2400" b="1" dirty="0" smtClean="0"/>
              <a:t>ε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5" y="1977225"/>
            <a:ext cx="81009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</a:t>
            </a:r>
            <a:r>
              <a:rPr lang="el-GR" sz="2400" b="1" dirty="0" smtClean="0"/>
              <a:t>ε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988840"/>
            <a:ext cx="81009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</a:t>
            </a:r>
            <a:r>
              <a:rPr lang="el-GR" sz="2400" b="1" dirty="0" smtClean="0"/>
              <a:t>ε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988840"/>
            <a:ext cx="1080121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</a:t>
            </a:r>
            <a:r>
              <a:rPr lang="el-GR" sz="2400" b="1" dirty="0" smtClean="0"/>
              <a:t>ε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9093564" flipH="1">
            <a:off x="3255646" y="3741917"/>
            <a:ext cx="3355103" cy="2025730"/>
            <a:chOff x="646432" y="1503709"/>
            <a:chExt cx="3355103" cy="2025730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9"/>
              <a:ext cx="3071246" cy="2025730"/>
              <a:chOff x="609056" y="1988840"/>
              <a:chExt cx="2477780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296470" y="26615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γ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891412" y="202033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ε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378873" y="1998695"/>
              <a:ext cx="62266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25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2011977" y="2902942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39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2250" y="5679250"/>
            <a:ext cx="171019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ε</a:t>
            </a:r>
            <a:r>
              <a:rPr lang="cs-CZ" sz="2400" b="1" dirty="0" smtClean="0"/>
              <a:t> = 50°10´</a:t>
            </a:r>
            <a:endParaRPr lang="cs-CZ" sz="2400" b="1" dirty="0"/>
          </a:p>
        </p:txBody>
      </p:sp>
      <p:sp>
        <p:nvSpPr>
          <p:cNvPr id="22" name="Veselý obličej 21"/>
          <p:cNvSpPr/>
          <p:nvPr/>
        </p:nvSpPr>
        <p:spPr>
          <a:xfrm>
            <a:off x="8532440" y="6309320"/>
            <a:ext cx="405045" cy="458670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196625" y="5677213"/>
            <a:ext cx="382542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velikost úhlu </a:t>
            </a:r>
            <a:r>
              <a:rPr lang="el-GR" sz="2400" b="1" dirty="0">
                <a:solidFill>
                  <a:schemeClr val="tx1"/>
                </a:solidFill>
              </a:rPr>
              <a:t>ε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6" grpId="1" animBg="1"/>
      <p:bldP spid="21" grpId="0" animBg="1"/>
      <p:bldP spid="2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329</Words>
  <Application>Microsoft Office PowerPoint</Application>
  <PresentationFormat>Předvádění na obrazovce (4:3)</PresentationFormat>
  <Paragraphs>111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Goniometrické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Kalistová Daniela</cp:lastModifiedBy>
  <cp:revision>9</cp:revision>
  <dcterms:created xsi:type="dcterms:W3CDTF">2013-10-30T10:16:33Z</dcterms:created>
  <dcterms:modified xsi:type="dcterms:W3CDTF">2013-12-30T22:37:11Z</dcterms:modified>
</cp:coreProperties>
</file>