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56782160"/>
              </p:ext>
            </p:extLst>
          </p:nvPr>
        </p:nvGraphicFramePr>
        <p:xfrm>
          <a:off x="899592" y="692696"/>
          <a:ext cx="7489699" cy="5616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0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99592" y="692696"/>
                        <a:ext cx="7489699" cy="56166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5029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6383479" cy="923330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dirty="0" smtClean="0"/>
              <a:t>SCHOOL SUBJECTS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95736" y="4005064"/>
            <a:ext cx="859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MATHS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4384690"/>
            <a:ext cx="792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CZECH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27444" y="5157192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FRENCH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5360" y="5858688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ENGLISH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9872" y="2511480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32749" y="311165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092" y="2699627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R.E.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5" y="2533257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MUSIC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3635732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CRAFT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7052" y="4509120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36380" y="5858688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4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6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26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8" grpId="1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2267892" cy="226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6672"/>
            <a:ext cx="2267892" cy="226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61" y="3275960"/>
            <a:ext cx="2555924" cy="2555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9000"/>
            <a:ext cx="2483916" cy="2483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7056" y="2856726"/>
            <a:ext cx="859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MATHS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50834" y="620688"/>
            <a:ext cx="830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DĚKUJI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25611" y="2740278"/>
            <a:ext cx="792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CZECH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01490" y="3438624"/>
            <a:ext cx="947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THANKS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534" y="6093296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ENGLISH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18329" y="3623290"/>
            <a:ext cx="798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MERCI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82955" y="6043354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FRENCH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115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58396"/>
            <a:ext cx="216024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920204"/>
            <a:ext cx="2148755" cy="2148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146" y="3392966"/>
            <a:ext cx="1994520" cy="199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93329"/>
            <a:ext cx="1474490" cy="14744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3030996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884293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09577" y="2884293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R.E.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52726" y="572914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SCIENCE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7396" y="5620598"/>
            <a:ext cx="5229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ICT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5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77" y="59239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89" y="3501008"/>
            <a:ext cx="2339900" cy="23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2494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92398"/>
            <a:ext cx="2060253" cy="2060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24804" y="2668270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3" y="2562478"/>
            <a:ext cx="89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CRAFT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6020569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8792" y="5860727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61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6843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správně název předmětu, klikni na obrázek pro kontrolu.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93" y="1444680"/>
            <a:ext cx="1417743" cy="1417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599636"/>
            <a:ext cx="2042495" cy="2042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166" y="3687737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65341" y="2957331"/>
            <a:ext cx="859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MATHS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92585" y="2973684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GEOGRAPHY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4741" y="5975275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23040" y="5869294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MUSIC</a:t>
            </a:r>
            <a:endParaRPr lang="cs-CZ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712" y="1268845"/>
            <a:ext cx="1690798" cy="1690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983" y="35996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995107" y="5868465"/>
            <a:ext cx="593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ART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56529" y="3232350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HISTORY</a:t>
            </a:r>
            <a:endParaRPr lang="cs-CZ" dirty="0"/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923" y="1289454"/>
            <a:ext cx="1728193" cy="1728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3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334288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43</TotalTime>
  <Words>59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2011-09-04T14:37:36Z</dcterms:created>
  <dcterms:modified xsi:type="dcterms:W3CDTF">2011-09-17T12:59:17Z</dcterms:modified>
</cp:coreProperties>
</file>