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9"/>
  </p:notesMasterIdLst>
  <p:sldIdLst>
    <p:sldId id="256" r:id="rId2"/>
    <p:sldId id="266" r:id="rId3"/>
    <p:sldId id="267" r:id="rId4"/>
    <p:sldId id="263" r:id="rId5"/>
    <p:sldId id="264" r:id="rId6"/>
    <p:sldId id="265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2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Evropa a české země 1648 - 1815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VY_32_INOVACE_02_ANGLIE NA PŘELOMU 17. A 18. </a:t>
          </a:r>
          <a:r>
            <a:rPr lang="cs-CZ" sz="2000" b="0" smtClean="0"/>
            <a:t>STOL.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Jiří Lux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září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 custScaleY="1635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Jiří Lux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září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Evropa a české země 1648 - 1815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448272"/>
          <a:ext cx="5849872" cy="6480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VY_32_INOVACE_02_ANGLIE NA PŘELOMU 17. A 18. </a:t>
          </a:r>
          <a:r>
            <a:rPr lang="cs-CZ" sz="2000" b="0" kern="1200" smtClean="0"/>
            <a:t>STOL.</a:t>
          </a:r>
          <a:endParaRPr lang="cs-CZ" sz="2000" kern="1200" dirty="0" smtClean="0"/>
        </a:p>
      </dsp:txBody>
      <dsp:txXfrm>
        <a:off x="301774" y="2448272"/>
        <a:ext cx="5849872" cy="648071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=""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=""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340768"/>
            <a:ext cx="8352927" cy="4968552"/>
          </a:xfrm>
        </p:spPr>
        <p:txBody>
          <a:bodyPr/>
          <a:lstStyle/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předmět: dějepis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věková skupina: osmý ročník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časový fond: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20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min 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fáze hodiny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výklad a zápis, opakování nové látky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počet pracovních stran: 3</a:t>
            </a:r>
          </a:p>
          <a:p>
            <a:pPr marL="0" indent="0"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Materiál je určen k interaktivní výuce. Žáci inovativním způsobem vyhledávají a zpracovávají informace pomocí internetu, interaktivní tabule a </a:t>
            </a:r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powerpointové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prezentace.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67248602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196752"/>
            <a:ext cx="8352927" cy="51125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Žáci na prvních dvou stranách píší zápis. Vynechané části zaplňují informacemi z učebnice. Možno pracovat na PC, papíře či interaktivní tabuli a až po kliknutí pro kontrolu teprve necháme pojmy postupně se zobrazovat.</a:t>
            </a:r>
          </a:p>
          <a:p>
            <a:pPr marL="0" indent="0" algn="just">
              <a:buNone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 třetí straně žáci odpoví na otázky z nové látky. Odpovídají opět přes PC či interaktivní tabuli, po postupném klikání se zobrazí správné odpovědi.  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Anotace k jednotlivým stranám</a:t>
            </a:r>
            <a:endParaRPr lang="cs-CZ" dirty="0"/>
          </a:p>
        </p:txBody>
      </p:sp>
    </p:spTree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060848"/>
            <a:ext cx="7884864" cy="4176464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12800" i="1" dirty="0" smtClean="0">
                <a:solidFill>
                  <a:schemeClr val="tx1"/>
                </a:solidFill>
              </a:rPr>
              <a:t>Slavná revoluce v Anglii</a:t>
            </a:r>
            <a:endParaRPr lang="cs-CZ" sz="1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parlament – …………….. křídlo – podpora ………. – dnes ………………..</a:t>
            </a: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                - ………….. křídlo - ……………. – dnes …………………..</a:t>
            </a: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Jakub II. – snaha o….. …………….. vládu X parlament → 1688: revoluce = sesazení Jakuba II., nástup ………….. Oranžského, vznik ……………….. monarchie, tou …………. = slavná revoluce</a:t>
            </a:r>
          </a:p>
          <a:p>
            <a:pPr>
              <a:buNone/>
            </a:pPr>
            <a:endParaRPr lang="cs-CZ" sz="128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90472"/>
          </a:xfrm>
        </p:spPr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Doplňte z učebnice ze s. 17 a 18 a opište do sešitu</a:t>
            </a:r>
            <a:endParaRPr lang="cs-CZ" i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83768" y="2420888"/>
            <a:ext cx="25795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konzervativní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55576" y="2780928"/>
            <a:ext cx="10711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krále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780928"/>
            <a:ext cx="25362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konzervativci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23728" y="3212976"/>
            <a:ext cx="162576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liberální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8064" y="3212976"/>
            <a:ext cx="19223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proti králi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691680" y="3645024"/>
            <a:ext cx="19367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liberálové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707904" y="4149080"/>
            <a:ext cx="286007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absolutistickou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95936" y="4941168"/>
            <a:ext cx="13821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Viléma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23728" y="5301208"/>
            <a:ext cx="21547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konstituční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27584" y="5733256"/>
            <a:ext cx="14734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dodnes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1000"/>
                            </p:stCondLst>
                            <p:childTnLst>
                              <p:par>
                                <p:cTn id="7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23529" y="1700808"/>
            <a:ext cx="8280920" cy="4425355"/>
          </a:xfrm>
        </p:spPr>
        <p:txBody>
          <a:bodyPr>
            <a:normAutofit fontScale="25000" lnSpcReduction="20000"/>
          </a:bodyPr>
          <a:lstStyle/>
          <a:p>
            <a:pPr algn="ctr">
              <a:buNone/>
            </a:pPr>
            <a:r>
              <a:rPr lang="cs-CZ" sz="12800" i="1" dirty="0" smtClean="0">
                <a:solidFill>
                  <a:schemeClr val="tx1"/>
                </a:solidFill>
              </a:rPr>
              <a:t>Vznik Velké Británie</a:t>
            </a:r>
            <a:endParaRPr lang="cs-CZ" sz="12800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- ………..: spojení ………… a ………… = vznik Velké Británie</a:t>
            </a: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- ……………. = první ministr = předseda vítězné strany ve volbách, předseda vlády</a:t>
            </a:r>
          </a:p>
          <a:p>
            <a:pPr>
              <a:buNone/>
            </a:pPr>
            <a:r>
              <a:rPr lang="cs-CZ" sz="12800" dirty="0" smtClean="0">
                <a:solidFill>
                  <a:schemeClr val="tx1"/>
                </a:solidFill>
              </a:rPr>
              <a:t>- parlamentní …………. = strana, která prohrála volby, kontrola vlády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i="1" dirty="0" smtClean="0">
                <a:solidFill>
                  <a:schemeClr val="tx1"/>
                </a:solidFill>
              </a:rPr>
              <a:t>Doplňte z učebnice ze s. 18 a opište do sešitu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916832"/>
            <a:ext cx="9236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1707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1880" y="2060848"/>
            <a:ext cx="15712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Skotska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060848"/>
            <a:ext cx="131318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Anglie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3568" y="2852936"/>
            <a:ext cx="1595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premiér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3789040"/>
            <a:ext cx="19442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opozice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000"/>
                            </p:stCondLst>
                            <p:childTnLst>
                              <p:par>
                                <p:cTn id="4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412777"/>
            <a:ext cx="8208911" cy="432048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1. Názvy dvou křídel anglického parlamentu:</a:t>
            </a:r>
          </a:p>
          <a:p>
            <a:pPr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2. Jaký vztah měli ke králi?</a:t>
            </a:r>
          </a:p>
          <a:p>
            <a:pPr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3. Jak vládl Jakub II.?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4. Kdo se dostal na trůn po jeho svržení?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5.  Vysvětli pojem slavná revoluce:</a:t>
            </a:r>
          </a:p>
          <a:p>
            <a:pPr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6. Kdy a jak vznikla VB?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7. Kdo to je premiér?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>
          <a:xfrm>
            <a:off x="251520" y="4941168"/>
            <a:ext cx="8712968" cy="810024"/>
          </a:xfrm>
        </p:spPr>
        <p:txBody>
          <a:bodyPr/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svržení Jakuba II., nástup Viléma Oranžského, v Anglii poslední revoluce dodnes, dodnes konstituční monarchií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Napište odpovědi: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5576" y="1916832"/>
            <a:ext cx="4402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konzervativní a liberální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9552" y="2924944"/>
            <a:ext cx="83888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konzervativci: pro krále a liberálové: proti králi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635896" y="3501008"/>
            <a:ext cx="2610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absolutisticky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82080" y="4005064"/>
            <a:ext cx="2561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Vilém Oranžský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95936" y="5589240"/>
            <a:ext cx="35589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1707: Anglie + Skotsko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8435" y="6093296"/>
            <a:ext cx="55755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předseda vítězné strany ve volbách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0"/>
      <p:bldP spid="8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8496944" cy="5112568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Použitá literatura: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VÁLKOVÁ, Veronika. </a:t>
            </a:r>
            <a:r>
              <a:rPr lang="cs-CZ" sz="3200" i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Dějepis 8 pro základní školy</a:t>
            </a:r>
            <a:r>
              <a:rPr lang="cs-CZ" sz="32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SPN - pedagogické nakladatelství, akciová společnost, 2008, ISBN 978-80-7235-404-7.</a:t>
            </a:r>
          </a:p>
          <a:p>
            <a:pPr marL="0" indent="0">
              <a:buNone/>
            </a:pPr>
            <a:endParaRPr lang="cs-CZ" sz="20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93043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87140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403</TotalTime>
  <Words>389</Words>
  <Application>Microsoft Office PowerPoint</Application>
  <PresentationFormat>Předvádění na obrazovce (4:3)</PresentationFormat>
  <Paragraphs>68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Vlnění</vt:lpstr>
      <vt:lpstr>Základní škola a Mateřská škola Bílá Třemešná, okres Trutnov</vt:lpstr>
      <vt:lpstr>Anotace</vt:lpstr>
      <vt:lpstr>Anotace k jednotlivým stranám</vt:lpstr>
      <vt:lpstr>Doplňte z učebnice ze s. 17 a 18 a opište do sešitu</vt:lpstr>
      <vt:lpstr>Doplňte z učebnice ze s. 18 a opište do sešitu</vt:lpstr>
      <vt:lpstr>Napište odpovědi: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Anglie na přelomu 17. a 18. stol.</dc:title>
  <dc:creator>Mgr. Jiří Lux</dc:creator>
  <cp:lastModifiedBy>Jiri</cp:lastModifiedBy>
  <cp:revision>41</cp:revision>
  <dcterms:created xsi:type="dcterms:W3CDTF">2013-05-10T12:01:16Z</dcterms:created>
  <dcterms:modified xsi:type="dcterms:W3CDTF">2014-01-01T09:42:50Z</dcterms:modified>
</cp:coreProperties>
</file>