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6" r:id="rId2"/>
    <p:sldId id="264" r:id="rId3"/>
    <p:sldId id="265" r:id="rId4"/>
    <p:sldId id="256" r:id="rId5"/>
    <p:sldId id="258" r:id="rId6"/>
    <p:sldId id="257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VY_32_INOVACE_01_04_01_SKUPINY BĚ/BJE, VĚ/VJE, PĚ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Lukavice,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Kateřina Prachařová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TEMA: </a:t>
          </a:r>
          <a:r>
            <a:rPr lang="cs-CZ" sz="1800" baseline="0" dirty="0" smtClean="0"/>
            <a:t>SKUPINY BĚ/BJE, VĚ/VJE, PĚ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r>
            <a:rPr lang="cs-CZ" sz="1800" b="0" dirty="0" smtClean="0"/>
            <a:t>CZ.1.07/1.4.00/21.1744 </a:t>
          </a:r>
          <a:endParaRPr lang="cs-CZ" sz="1800" b="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99" custLinFactNeighborY="283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212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ScaleY="10427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42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2EE522C-6CB6-4A70-8890-E84D0FE6D9A0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3DF93CB-598C-4B68-B649-68A6413EBC65}" type="presOf" srcId="{D1B46980-6531-4606-95E6-44980827E919}" destId="{6140AFEC-043D-4C43-A2F9-D0F5331DF3A3}" srcOrd="0" destOrd="0" presId="urn:microsoft.com/office/officeart/2005/8/layout/target3"/>
    <dgm:cxn modelId="{BA399CA3-2DC1-4CB8-885C-754ED16F315F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E44803C-60B3-480D-A289-C4630F2AF0CC}" type="presOf" srcId="{D1D4F407-5343-4D3F-B5B9-D407B03CAEB4}" destId="{AED2198E-93D5-4001-81B4-73124B309672}" srcOrd="1" destOrd="0" presId="urn:microsoft.com/office/officeart/2005/8/layout/target3"/>
    <dgm:cxn modelId="{ECEBF57B-E39C-49B3-9A01-B076FB7B523B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3DD3C8-7481-4062-862B-491A874D8994}" type="presOf" srcId="{B651F6E3-6281-48DB-9319-2AEAFDAE7572}" destId="{6BB5E863-4638-4E1D-BFDE-399D028AC4ED}" srcOrd="1" destOrd="0" presId="urn:microsoft.com/office/officeart/2005/8/layout/target3"/>
    <dgm:cxn modelId="{4F0D55D7-4D1C-4A6E-883A-C7B595A00776}" type="presOf" srcId="{D1B46980-6531-4606-95E6-44980827E919}" destId="{2BE915AB-18AA-4053-B92C-3BFC9ED204BB}" srcOrd="1" destOrd="0" presId="urn:microsoft.com/office/officeart/2005/8/layout/target3"/>
    <dgm:cxn modelId="{D751389C-DF66-4DFE-AFDF-D2AA201C2042}" type="presOf" srcId="{757F3AB3-0718-4624-B441-E567A8F0AB56}" destId="{333A1088-737F-45CB-B68E-254E46348037}" srcOrd="0" destOrd="0" presId="urn:microsoft.com/office/officeart/2005/8/layout/target3"/>
    <dgm:cxn modelId="{3720AC7A-E01A-45EE-8171-14262D7561B3}" type="presOf" srcId="{D1D4F407-5343-4D3F-B5B9-D407B03CAEB4}" destId="{D005CE8C-CC26-4C3E-AC11-E15060ECD759}" srcOrd="0" destOrd="0" presId="urn:microsoft.com/office/officeart/2005/8/layout/target3"/>
    <dgm:cxn modelId="{F49B54EE-CEDE-4269-AACF-C3C4BAFDBA91}" type="presOf" srcId="{B651F6E3-6281-48DB-9319-2AEAFDAE7572}" destId="{619D679B-A015-4ECF-8348-D1034C574F40}" srcOrd="0" destOrd="0" presId="urn:microsoft.com/office/officeart/2005/8/layout/target3"/>
    <dgm:cxn modelId="{BA0107F0-7FD3-4E79-9369-B68384506BC0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A747118-1129-440B-AF65-63A832C5C782}" type="presParOf" srcId="{333A1088-737F-45CB-B68E-254E46348037}" destId="{F5ABB229-8D3B-4694-996A-96F23CF14429}" srcOrd="0" destOrd="0" presId="urn:microsoft.com/office/officeart/2005/8/layout/target3"/>
    <dgm:cxn modelId="{FDA4E546-864A-443B-8079-C29D6EDD1666}" type="presParOf" srcId="{333A1088-737F-45CB-B68E-254E46348037}" destId="{F41139FD-01EE-4571-8B17-4FB00FC51163}" srcOrd="1" destOrd="0" presId="urn:microsoft.com/office/officeart/2005/8/layout/target3"/>
    <dgm:cxn modelId="{41F6C765-5C99-4D0B-9624-0DF36AB0CC93}" type="presParOf" srcId="{333A1088-737F-45CB-B68E-254E46348037}" destId="{D005CE8C-CC26-4C3E-AC11-E15060ECD759}" srcOrd="2" destOrd="0" presId="urn:microsoft.com/office/officeart/2005/8/layout/target3"/>
    <dgm:cxn modelId="{438257F6-E208-45D2-B27B-27405CEC8BF5}" type="presParOf" srcId="{333A1088-737F-45CB-B68E-254E46348037}" destId="{2C702D82-9B77-49B7-9568-BB8EB47C3372}" srcOrd="3" destOrd="0" presId="urn:microsoft.com/office/officeart/2005/8/layout/target3"/>
    <dgm:cxn modelId="{66332E90-EB9E-4EBF-A50C-DEA0F1093CA3}" type="presParOf" srcId="{333A1088-737F-45CB-B68E-254E46348037}" destId="{A52A0455-90FF-4808-ABD0-F02540D31D5A}" srcOrd="4" destOrd="0" presId="urn:microsoft.com/office/officeart/2005/8/layout/target3"/>
    <dgm:cxn modelId="{A2DA6C23-36B1-40DE-BCA1-BA334F1F08E1}" type="presParOf" srcId="{333A1088-737F-45CB-B68E-254E46348037}" destId="{6140AFEC-043D-4C43-A2F9-D0F5331DF3A3}" srcOrd="5" destOrd="0" presId="urn:microsoft.com/office/officeart/2005/8/layout/target3"/>
    <dgm:cxn modelId="{93A9AA5E-04E8-4E8D-84DF-A22B34157429}" type="presParOf" srcId="{333A1088-737F-45CB-B68E-254E46348037}" destId="{9358AC05-5D7D-4327-9F80-1AD486AEA664}" srcOrd="6" destOrd="0" presId="urn:microsoft.com/office/officeart/2005/8/layout/target3"/>
    <dgm:cxn modelId="{133CE7BF-6C47-455C-944E-E60FF4B0E635}" type="presParOf" srcId="{333A1088-737F-45CB-B68E-254E46348037}" destId="{313FC574-E1CD-4FB4-B054-0B805CE0447D}" srcOrd="7" destOrd="0" presId="urn:microsoft.com/office/officeart/2005/8/layout/target3"/>
    <dgm:cxn modelId="{6590B271-4C2B-4AF6-9A4D-8957531141CC}" type="presParOf" srcId="{333A1088-737F-45CB-B68E-254E46348037}" destId="{619D679B-A015-4ECF-8348-D1034C574F40}" srcOrd="8" destOrd="0" presId="urn:microsoft.com/office/officeart/2005/8/layout/target3"/>
    <dgm:cxn modelId="{FE376727-3E6C-4148-90DB-37EE842659AD}" type="presParOf" srcId="{333A1088-737F-45CB-B68E-254E46348037}" destId="{322283A8-4A27-4CDA-BAE3-F381106A9174}" srcOrd="9" destOrd="0" presId="urn:microsoft.com/office/officeart/2005/8/layout/target3"/>
    <dgm:cxn modelId="{CA72EF61-D833-455F-8EE5-4465242382AA}" type="presParOf" srcId="{333A1088-737F-45CB-B68E-254E46348037}" destId="{FFC9F71D-1B4F-4AD9-A4A6-86ADEFC8AF5C}" srcOrd="10" destOrd="0" presId="urn:microsoft.com/office/officeart/2005/8/layout/target3"/>
    <dgm:cxn modelId="{E3874D14-095C-4D61-8855-F88505F5600C}" type="presParOf" srcId="{333A1088-737F-45CB-B68E-254E46348037}" destId="{25B08C86-7E15-44DC-BE7F-FFB55DD49D12}" srcOrd="11" destOrd="0" presId="urn:microsoft.com/office/officeart/2005/8/layout/target3"/>
    <dgm:cxn modelId="{74D1E547-3840-40C8-A1DB-3839FD27A8E8}" type="presParOf" srcId="{333A1088-737F-45CB-B68E-254E46348037}" destId="{76644BE8-9D7C-4C09-B250-3D10AF48CBB7}" srcOrd="12" destOrd="0" presId="urn:microsoft.com/office/officeart/2005/8/layout/target3"/>
    <dgm:cxn modelId="{8465B57E-8743-4B09-9A75-0B14EEF2BC4F}" type="presParOf" srcId="{333A1088-737F-45CB-B68E-254E46348037}" destId="{EE85B701-7295-41C0-BA7A-34D3756A2AE6}" srcOrd="13" destOrd="0" presId="urn:microsoft.com/office/officeart/2005/8/layout/target3"/>
    <dgm:cxn modelId="{C9760393-D452-4A78-BE63-207FA71B33CF}" type="presParOf" srcId="{333A1088-737F-45CB-B68E-254E46348037}" destId="{8BEBB6EC-1DAA-4CAC-8A25-BC0FCBD5DBD5}" srcOrd="14" destOrd="0" presId="urn:microsoft.com/office/officeart/2005/8/layout/target3"/>
    <dgm:cxn modelId="{8B86258F-7A75-4519-AEE7-3BF53DE6A987}" type="presParOf" srcId="{333A1088-737F-45CB-B68E-254E46348037}" destId="{AED2198E-93D5-4001-81B4-73124B309672}" srcOrd="15" destOrd="0" presId="urn:microsoft.com/office/officeart/2005/8/layout/target3"/>
    <dgm:cxn modelId="{D3666531-C8F6-4DA1-B000-D616EAB395D3}" type="presParOf" srcId="{333A1088-737F-45CB-B68E-254E46348037}" destId="{2BE915AB-18AA-4053-B92C-3BFC9ED204BB}" srcOrd="16" destOrd="0" presId="urn:microsoft.com/office/officeart/2005/8/layout/target3"/>
    <dgm:cxn modelId="{BF00DFCF-E97E-4A9D-A133-744CF3D6ED89}" type="presParOf" srcId="{333A1088-737F-45CB-B68E-254E46348037}" destId="{6BB5E863-4638-4E1D-BFDE-399D028AC4ED}" srcOrd="17" destOrd="0" presId="urn:microsoft.com/office/officeart/2005/8/layout/target3"/>
    <dgm:cxn modelId="{EEAA2CC2-F5C7-458A-AA0B-EFC82BF92C68}" type="presParOf" srcId="{333A1088-737F-45CB-B68E-254E46348037}" destId="{5A5FFA88-C948-4069-8E93-59FA12366E83}" srcOrd="18" destOrd="0" presId="urn:microsoft.com/office/officeart/2005/8/layout/target3"/>
    <dgm:cxn modelId="{329EE7E8-F7C4-43B2-BACD-14C1FFAB541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768FCDF-7649-4FD9-9701-39092533EE6E}" type="doc">
      <dgm:prSet loTypeId="urn:microsoft.com/office/officeart/2008/layout/VerticalAccentList" loCatId="list" qsTypeId="urn:microsoft.com/office/officeart/2005/8/quickstyle/3d4" qsCatId="3D" csTypeId="urn:microsoft.com/office/officeart/2005/8/colors/accent1_2" csCatId="accent1" phldr="1"/>
      <dgm:spPr/>
    </dgm:pt>
    <dgm:pt modelId="{A4DE4DBF-7F26-4DD2-902F-7B648A964DD1}">
      <dgm:prSet phldrT="[Text]" phldr="1"/>
      <dgm:spPr/>
      <dgm:t>
        <a:bodyPr/>
        <a:lstStyle/>
        <a:p>
          <a:endParaRPr lang="cs-CZ" dirty="0"/>
        </a:p>
      </dgm:t>
    </dgm:pt>
    <dgm:pt modelId="{12B1C788-5EAD-490A-89B8-22BB78AB1CC4}" type="parTrans" cxnId="{2DF6C248-A27C-431F-9623-699000F9BC38}">
      <dgm:prSet/>
      <dgm:spPr/>
      <dgm:t>
        <a:bodyPr/>
        <a:lstStyle/>
        <a:p>
          <a:endParaRPr lang="cs-CZ"/>
        </a:p>
      </dgm:t>
    </dgm:pt>
    <dgm:pt modelId="{7F329A91-CC40-4922-AC31-480C4E251AB5}" type="sibTrans" cxnId="{2DF6C248-A27C-431F-9623-699000F9BC38}">
      <dgm:prSet/>
      <dgm:spPr/>
      <dgm:t>
        <a:bodyPr/>
        <a:lstStyle/>
        <a:p>
          <a:endParaRPr lang="cs-CZ"/>
        </a:p>
      </dgm:t>
    </dgm:pt>
    <dgm:pt modelId="{9DF3C1EA-3210-4F17-8FB5-BE2E099C086D}">
      <dgm:prSet phldrT="[Text]" phldr="1"/>
      <dgm:spPr/>
      <dgm:t>
        <a:bodyPr/>
        <a:lstStyle/>
        <a:p>
          <a:endParaRPr lang="cs-CZ" dirty="0"/>
        </a:p>
      </dgm:t>
    </dgm:pt>
    <dgm:pt modelId="{EE044857-3B29-4B22-9951-03E8BA843116}" type="parTrans" cxnId="{6E461100-3CCB-4427-B9CE-522BC738DF20}">
      <dgm:prSet/>
      <dgm:spPr/>
      <dgm:t>
        <a:bodyPr/>
        <a:lstStyle/>
        <a:p>
          <a:endParaRPr lang="cs-CZ"/>
        </a:p>
      </dgm:t>
    </dgm:pt>
    <dgm:pt modelId="{6562D53F-C732-4F2D-8F44-0D53C961F651}" type="sibTrans" cxnId="{6E461100-3CCB-4427-B9CE-522BC738DF20}">
      <dgm:prSet/>
      <dgm:spPr/>
      <dgm:t>
        <a:bodyPr/>
        <a:lstStyle/>
        <a:p>
          <a:endParaRPr lang="cs-CZ"/>
        </a:p>
      </dgm:t>
    </dgm:pt>
    <dgm:pt modelId="{48FA82BF-2278-4C1E-B900-35748AD8D395}">
      <dgm:prSet phldrT="[Text]"/>
      <dgm:spPr/>
      <dgm:t>
        <a:bodyPr/>
        <a:lstStyle/>
        <a:p>
          <a:endParaRPr lang="cs-CZ" dirty="0"/>
        </a:p>
      </dgm:t>
    </dgm:pt>
    <dgm:pt modelId="{1284A728-0F04-41FD-89A9-4041FAAB5879}" type="parTrans" cxnId="{2A30BB4B-313F-4B38-A0C0-DC022961E85C}">
      <dgm:prSet/>
      <dgm:spPr/>
      <dgm:t>
        <a:bodyPr/>
        <a:lstStyle/>
        <a:p>
          <a:endParaRPr lang="cs-CZ"/>
        </a:p>
      </dgm:t>
    </dgm:pt>
    <dgm:pt modelId="{F6670C8A-7C13-489E-AD2F-9D655223EC6D}" type="sibTrans" cxnId="{2A30BB4B-313F-4B38-A0C0-DC022961E85C}">
      <dgm:prSet/>
      <dgm:spPr/>
      <dgm:t>
        <a:bodyPr/>
        <a:lstStyle/>
        <a:p>
          <a:endParaRPr lang="cs-CZ"/>
        </a:p>
      </dgm:t>
    </dgm:pt>
    <dgm:pt modelId="{852CE4F3-0F0C-4E0F-8A45-6CDBB7610722}">
      <dgm:prSet phldrT="[Text]"/>
      <dgm:spPr/>
      <dgm:t>
        <a:bodyPr/>
        <a:lstStyle/>
        <a:p>
          <a:endParaRPr lang="cs-CZ" dirty="0"/>
        </a:p>
      </dgm:t>
    </dgm:pt>
    <dgm:pt modelId="{4183F8E8-4297-48A0-B6A9-12AA60243C7C}" type="parTrans" cxnId="{88C4A159-85A1-4496-9449-1B94D5871FEB}">
      <dgm:prSet/>
      <dgm:spPr/>
      <dgm:t>
        <a:bodyPr/>
        <a:lstStyle/>
        <a:p>
          <a:endParaRPr lang="cs-CZ"/>
        </a:p>
      </dgm:t>
    </dgm:pt>
    <dgm:pt modelId="{0328156C-B2BD-41E7-8D41-9F0AA9273EA6}" type="sibTrans" cxnId="{88C4A159-85A1-4496-9449-1B94D5871FEB}">
      <dgm:prSet/>
      <dgm:spPr/>
      <dgm:t>
        <a:bodyPr/>
        <a:lstStyle/>
        <a:p>
          <a:endParaRPr lang="cs-CZ"/>
        </a:p>
      </dgm:t>
    </dgm:pt>
    <dgm:pt modelId="{168145E5-D0B3-42C9-AB8F-069A7CF7B7B6}">
      <dgm:prSet phldrT="[Text]"/>
      <dgm:spPr/>
      <dgm:t>
        <a:bodyPr/>
        <a:lstStyle/>
        <a:p>
          <a:endParaRPr lang="cs-CZ" dirty="0"/>
        </a:p>
      </dgm:t>
    </dgm:pt>
    <dgm:pt modelId="{82B88ABA-E460-4626-A9E0-D1CD77C8419B}" type="parTrans" cxnId="{47DD5A09-F339-4C4C-BF0A-0A1FE09B455E}">
      <dgm:prSet/>
      <dgm:spPr/>
      <dgm:t>
        <a:bodyPr/>
        <a:lstStyle/>
        <a:p>
          <a:endParaRPr lang="cs-CZ"/>
        </a:p>
      </dgm:t>
    </dgm:pt>
    <dgm:pt modelId="{126FC53E-6734-4700-B3A9-606DF7F83274}" type="sibTrans" cxnId="{47DD5A09-F339-4C4C-BF0A-0A1FE09B455E}">
      <dgm:prSet/>
      <dgm:spPr/>
      <dgm:t>
        <a:bodyPr/>
        <a:lstStyle/>
        <a:p>
          <a:endParaRPr lang="cs-CZ"/>
        </a:p>
      </dgm:t>
    </dgm:pt>
    <dgm:pt modelId="{E3C850B8-B9C4-4086-B30D-2685DA28E9B1}">
      <dgm:prSet phldrT="[Text]"/>
      <dgm:spPr/>
      <dgm:t>
        <a:bodyPr/>
        <a:lstStyle/>
        <a:p>
          <a:endParaRPr lang="cs-CZ" dirty="0"/>
        </a:p>
      </dgm:t>
    </dgm:pt>
    <dgm:pt modelId="{8AF62FAB-1154-4B86-9A42-043094DFC635}" type="parTrans" cxnId="{4BCBB754-9D3F-4C0E-AE38-358ACDF3BAE8}">
      <dgm:prSet/>
      <dgm:spPr/>
      <dgm:t>
        <a:bodyPr/>
        <a:lstStyle/>
        <a:p>
          <a:endParaRPr lang="cs-CZ"/>
        </a:p>
      </dgm:t>
    </dgm:pt>
    <dgm:pt modelId="{37D2F80D-C342-4FEA-9EA4-EA48CEB6E6F8}" type="sibTrans" cxnId="{4BCBB754-9D3F-4C0E-AE38-358ACDF3BAE8}">
      <dgm:prSet/>
      <dgm:spPr/>
      <dgm:t>
        <a:bodyPr/>
        <a:lstStyle/>
        <a:p>
          <a:endParaRPr lang="cs-CZ"/>
        </a:p>
      </dgm:t>
    </dgm:pt>
    <dgm:pt modelId="{976A4984-F05B-40BB-A638-8A24BE9FD22F}" type="pres">
      <dgm:prSet presAssocID="{A768FCDF-7649-4FD9-9701-39092533EE6E}" presName="Name0" presStyleCnt="0">
        <dgm:presLayoutVars>
          <dgm:chMax/>
          <dgm:chPref/>
          <dgm:dir/>
        </dgm:presLayoutVars>
      </dgm:prSet>
      <dgm:spPr/>
    </dgm:pt>
    <dgm:pt modelId="{0CD3969A-58FA-401D-B2A3-9F2C5166183C}" type="pres">
      <dgm:prSet presAssocID="{A4DE4DBF-7F26-4DD2-902F-7B648A964DD1}" presName="parenttextcomposite" presStyleCnt="0"/>
      <dgm:spPr/>
    </dgm:pt>
    <dgm:pt modelId="{B62CACC4-B2BF-47A5-86C2-F27713153BD9}" type="pres">
      <dgm:prSet presAssocID="{A4DE4DBF-7F26-4DD2-902F-7B648A964DD1}" presName="parenttext" presStyleLbl="revTx" presStyleIdx="0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F3448B-ABAB-4649-AAB3-82CBA4422C57}" type="pres">
      <dgm:prSet presAssocID="{A4DE4DBF-7F26-4DD2-902F-7B648A964DD1}" presName="parallelogramComposite" presStyleCnt="0"/>
      <dgm:spPr/>
    </dgm:pt>
    <dgm:pt modelId="{80B52F51-C9C9-439C-BCF4-9DA33E6C091E}" type="pres">
      <dgm:prSet presAssocID="{A4DE4DBF-7F26-4DD2-902F-7B648A964DD1}" presName="parallelogram1" presStyleLbl="alignNode1" presStyleIdx="0" presStyleCnt="42"/>
      <dgm:spPr/>
    </dgm:pt>
    <dgm:pt modelId="{615AA1BD-3CE2-4CE8-B4D6-4215AEB20A47}" type="pres">
      <dgm:prSet presAssocID="{A4DE4DBF-7F26-4DD2-902F-7B648A964DD1}" presName="parallelogram2" presStyleLbl="alignNode1" presStyleIdx="1" presStyleCnt="42"/>
      <dgm:spPr/>
    </dgm:pt>
    <dgm:pt modelId="{FEDD9258-12EC-49A1-B887-FCF19C5EF8F7}" type="pres">
      <dgm:prSet presAssocID="{A4DE4DBF-7F26-4DD2-902F-7B648A964DD1}" presName="parallelogram3" presStyleLbl="alignNode1" presStyleIdx="2" presStyleCnt="42"/>
      <dgm:spPr/>
    </dgm:pt>
    <dgm:pt modelId="{937C1299-CB48-4C72-A7E3-DA993CC800BD}" type="pres">
      <dgm:prSet presAssocID="{A4DE4DBF-7F26-4DD2-902F-7B648A964DD1}" presName="parallelogram4" presStyleLbl="alignNode1" presStyleIdx="3" presStyleCnt="42"/>
      <dgm:spPr/>
    </dgm:pt>
    <dgm:pt modelId="{38EE41F5-2FE6-4922-9729-76DE7B8EA2CE}" type="pres">
      <dgm:prSet presAssocID="{A4DE4DBF-7F26-4DD2-902F-7B648A964DD1}" presName="parallelogram5" presStyleLbl="alignNode1" presStyleIdx="4" presStyleCnt="42"/>
      <dgm:spPr/>
    </dgm:pt>
    <dgm:pt modelId="{CF033847-D19E-4999-BDD6-DB9168EB2DEF}" type="pres">
      <dgm:prSet presAssocID="{A4DE4DBF-7F26-4DD2-902F-7B648A964DD1}" presName="parallelogram6" presStyleLbl="alignNode1" presStyleIdx="5" presStyleCnt="42"/>
      <dgm:spPr/>
    </dgm:pt>
    <dgm:pt modelId="{1381FFBF-07DA-4F5C-9AF5-898BB0755FD1}" type="pres">
      <dgm:prSet presAssocID="{A4DE4DBF-7F26-4DD2-902F-7B648A964DD1}" presName="parallelogram7" presStyleLbl="alignNode1" presStyleIdx="6" presStyleCnt="42"/>
      <dgm:spPr/>
    </dgm:pt>
    <dgm:pt modelId="{63066ECE-7A23-4D4B-9001-4276D73FA820}" type="pres">
      <dgm:prSet presAssocID="{7F329A91-CC40-4922-AC31-480C4E251AB5}" presName="sibTrans" presStyleCnt="0"/>
      <dgm:spPr/>
    </dgm:pt>
    <dgm:pt modelId="{104EBD6B-F685-4A5F-B5AF-FAEF7CA1DDA1}" type="pres">
      <dgm:prSet presAssocID="{9DF3C1EA-3210-4F17-8FB5-BE2E099C086D}" presName="parenttextcomposite" presStyleCnt="0"/>
      <dgm:spPr/>
    </dgm:pt>
    <dgm:pt modelId="{6A407507-7A11-42E1-9E4F-40913BD1A882}" type="pres">
      <dgm:prSet presAssocID="{9DF3C1EA-3210-4F17-8FB5-BE2E099C086D}" presName="parenttext" presStyleLbl="revTx" presStyleIdx="1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DE97E5-488C-43F0-ADC4-BC3D3D570CE5}" type="pres">
      <dgm:prSet presAssocID="{9DF3C1EA-3210-4F17-8FB5-BE2E099C086D}" presName="parallelogramComposite" presStyleCnt="0"/>
      <dgm:spPr/>
    </dgm:pt>
    <dgm:pt modelId="{611D189E-6B8C-448E-85F7-01DAFF72A00A}" type="pres">
      <dgm:prSet presAssocID="{9DF3C1EA-3210-4F17-8FB5-BE2E099C086D}" presName="parallelogram1" presStyleLbl="alignNode1" presStyleIdx="7" presStyleCnt="42"/>
      <dgm:spPr/>
    </dgm:pt>
    <dgm:pt modelId="{E2BE31BC-55F0-4B31-A945-5257EABC7DED}" type="pres">
      <dgm:prSet presAssocID="{9DF3C1EA-3210-4F17-8FB5-BE2E099C086D}" presName="parallelogram2" presStyleLbl="alignNode1" presStyleIdx="8" presStyleCnt="42"/>
      <dgm:spPr/>
    </dgm:pt>
    <dgm:pt modelId="{94DEE2F5-CB20-4E4F-B8F3-364DD7D43F2D}" type="pres">
      <dgm:prSet presAssocID="{9DF3C1EA-3210-4F17-8FB5-BE2E099C086D}" presName="parallelogram3" presStyleLbl="alignNode1" presStyleIdx="9" presStyleCnt="42"/>
      <dgm:spPr/>
    </dgm:pt>
    <dgm:pt modelId="{35F56ECD-EA88-4298-8438-9CD41FDA0008}" type="pres">
      <dgm:prSet presAssocID="{9DF3C1EA-3210-4F17-8FB5-BE2E099C086D}" presName="parallelogram4" presStyleLbl="alignNode1" presStyleIdx="10" presStyleCnt="42"/>
      <dgm:spPr/>
    </dgm:pt>
    <dgm:pt modelId="{940AA59A-1585-459E-A755-50E8AC482B92}" type="pres">
      <dgm:prSet presAssocID="{9DF3C1EA-3210-4F17-8FB5-BE2E099C086D}" presName="parallelogram5" presStyleLbl="alignNode1" presStyleIdx="11" presStyleCnt="42"/>
      <dgm:spPr/>
    </dgm:pt>
    <dgm:pt modelId="{DE7DCD2D-5D3A-49AF-881A-FB01677815D9}" type="pres">
      <dgm:prSet presAssocID="{9DF3C1EA-3210-4F17-8FB5-BE2E099C086D}" presName="parallelogram6" presStyleLbl="alignNode1" presStyleIdx="12" presStyleCnt="42"/>
      <dgm:spPr/>
    </dgm:pt>
    <dgm:pt modelId="{C9CBAB0B-547B-4702-9023-B7A510D7F068}" type="pres">
      <dgm:prSet presAssocID="{9DF3C1EA-3210-4F17-8FB5-BE2E099C086D}" presName="parallelogram7" presStyleLbl="alignNode1" presStyleIdx="13" presStyleCnt="42"/>
      <dgm:spPr/>
    </dgm:pt>
    <dgm:pt modelId="{FBD61332-51F5-48EC-A702-0BB169034973}" type="pres">
      <dgm:prSet presAssocID="{6562D53F-C732-4F2D-8F44-0D53C961F651}" presName="sibTrans" presStyleCnt="0"/>
      <dgm:spPr/>
    </dgm:pt>
    <dgm:pt modelId="{5481D81E-A449-4BCC-B741-D4C8A6D9E0D3}" type="pres">
      <dgm:prSet presAssocID="{852CE4F3-0F0C-4E0F-8A45-6CDBB7610722}" presName="parenttextcomposite" presStyleCnt="0"/>
      <dgm:spPr/>
    </dgm:pt>
    <dgm:pt modelId="{CE664FAD-5084-4B5D-8544-8C69AFE425C9}" type="pres">
      <dgm:prSet presAssocID="{852CE4F3-0F0C-4E0F-8A45-6CDBB7610722}" presName="parenttext" presStyleLbl="revTx" presStyleIdx="2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9805AC-E808-49F0-8195-876EE148E922}" type="pres">
      <dgm:prSet presAssocID="{852CE4F3-0F0C-4E0F-8A45-6CDBB7610722}" presName="parallelogramComposite" presStyleCnt="0"/>
      <dgm:spPr/>
    </dgm:pt>
    <dgm:pt modelId="{B74D6B6E-8424-4A97-9BB2-5784A95F5BDF}" type="pres">
      <dgm:prSet presAssocID="{852CE4F3-0F0C-4E0F-8A45-6CDBB7610722}" presName="parallelogram1" presStyleLbl="alignNode1" presStyleIdx="14" presStyleCnt="42"/>
      <dgm:spPr/>
    </dgm:pt>
    <dgm:pt modelId="{CD646E25-FBB3-4CD0-A57E-0A4CB08226FE}" type="pres">
      <dgm:prSet presAssocID="{852CE4F3-0F0C-4E0F-8A45-6CDBB7610722}" presName="parallelogram2" presStyleLbl="alignNode1" presStyleIdx="15" presStyleCnt="42"/>
      <dgm:spPr/>
    </dgm:pt>
    <dgm:pt modelId="{A67BB5B1-7A0E-42BB-8BC8-23BCE85B24D8}" type="pres">
      <dgm:prSet presAssocID="{852CE4F3-0F0C-4E0F-8A45-6CDBB7610722}" presName="parallelogram3" presStyleLbl="alignNode1" presStyleIdx="16" presStyleCnt="42"/>
      <dgm:spPr/>
    </dgm:pt>
    <dgm:pt modelId="{135CE369-4198-40FA-BBB5-960702A50968}" type="pres">
      <dgm:prSet presAssocID="{852CE4F3-0F0C-4E0F-8A45-6CDBB7610722}" presName="parallelogram4" presStyleLbl="alignNode1" presStyleIdx="17" presStyleCnt="42"/>
      <dgm:spPr/>
    </dgm:pt>
    <dgm:pt modelId="{6FD39AD5-0006-453D-895D-90761DFDDD1D}" type="pres">
      <dgm:prSet presAssocID="{852CE4F3-0F0C-4E0F-8A45-6CDBB7610722}" presName="parallelogram5" presStyleLbl="alignNode1" presStyleIdx="18" presStyleCnt="42"/>
      <dgm:spPr/>
    </dgm:pt>
    <dgm:pt modelId="{FCC003F2-EDA5-4718-B41C-8EF324BEC9F5}" type="pres">
      <dgm:prSet presAssocID="{852CE4F3-0F0C-4E0F-8A45-6CDBB7610722}" presName="parallelogram6" presStyleLbl="alignNode1" presStyleIdx="19" presStyleCnt="42"/>
      <dgm:spPr/>
    </dgm:pt>
    <dgm:pt modelId="{AD50CD1C-1FC3-4924-A87A-E55CB8293EC9}" type="pres">
      <dgm:prSet presAssocID="{852CE4F3-0F0C-4E0F-8A45-6CDBB7610722}" presName="parallelogram7" presStyleLbl="alignNode1" presStyleIdx="20" presStyleCnt="42"/>
      <dgm:spPr/>
    </dgm:pt>
    <dgm:pt modelId="{FC66B617-462E-4555-A5C4-F1B60C86D144}" type="pres">
      <dgm:prSet presAssocID="{0328156C-B2BD-41E7-8D41-9F0AA9273EA6}" presName="sibTrans" presStyleCnt="0"/>
      <dgm:spPr/>
    </dgm:pt>
    <dgm:pt modelId="{86BF9F51-FC28-4C70-AD74-5B8D255821B4}" type="pres">
      <dgm:prSet presAssocID="{168145E5-D0B3-42C9-AB8F-069A7CF7B7B6}" presName="parenttextcomposite" presStyleCnt="0"/>
      <dgm:spPr/>
    </dgm:pt>
    <dgm:pt modelId="{6CA5DA88-15FA-44BA-A3DD-A49DCB217AB4}" type="pres">
      <dgm:prSet presAssocID="{168145E5-D0B3-42C9-AB8F-069A7CF7B7B6}" presName="parenttext" presStyleLbl="revTx" presStyleIdx="3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26DB2E-78CD-40C8-B879-FCB8A814A017}" type="pres">
      <dgm:prSet presAssocID="{168145E5-D0B3-42C9-AB8F-069A7CF7B7B6}" presName="parallelogramComposite" presStyleCnt="0"/>
      <dgm:spPr/>
    </dgm:pt>
    <dgm:pt modelId="{1C4430C1-50D9-429D-8D7C-531B375AFA72}" type="pres">
      <dgm:prSet presAssocID="{168145E5-D0B3-42C9-AB8F-069A7CF7B7B6}" presName="parallelogram1" presStyleLbl="alignNode1" presStyleIdx="21" presStyleCnt="42"/>
      <dgm:spPr/>
    </dgm:pt>
    <dgm:pt modelId="{1167785B-22EC-4DC3-80B7-B057C092644A}" type="pres">
      <dgm:prSet presAssocID="{168145E5-D0B3-42C9-AB8F-069A7CF7B7B6}" presName="parallelogram2" presStyleLbl="alignNode1" presStyleIdx="22" presStyleCnt="42"/>
      <dgm:spPr/>
    </dgm:pt>
    <dgm:pt modelId="{B3F649B7-7C84-407C-9357-804CED6FE71B}" type="pres">
      <dgm:prSet presAssocID="{168145E5-D0B3-42C9-AB8F-069A7CF7B7B6}" presName="parallelogram3" presStyleLbl="alignNode1" presStyleIdx="23" presStyleCnt="42"/>
      <dgm:spPr/>
    </dgm:pt>
    <dgm:pt modelId="{BBDD0EC4-8E92-4B44-BEF4-CEFF8833FC21}" type="pres">
      <dgm:prSet presAssocID="{168145E5-D0B3-42C9-AB8F-069A7CF7B7B6}" presName="parallelogram4" presStyleLbl="alignNode1" presStyleIdx="24" presStyleCnt="42"/>
      <dgm:spPr/>
    </dgm:pt>
    <dgm:pt modelId="{FAECAD7B-C031-40BF-B787-FAB1F94D978D}" type="pres">
      <dgm:prSet presAssocID="{168145E5-D0B3-42C9-AB8F-069A7CF7B7B6}" presName="parallelogram5" presStyleLbl="alignNode1" presStyleIdx="25" presStyleCnt="42"/>
      <dgm:spPr/>
    </dgm:pt>
    <dgm:pt modelId="{06057C58-698D-47C6-8048-E32860C60E59}" type="pres">
      <dgm:prSet presAssocID="{168145E5-D0B3-42C9-AB8F-069A7CF7B7B6}" presName="parallelogram6" presStyleLbl="alignNode1" presStyleIdx="26" presStyleCnt="42"/>
      <dgm:spPr/>
    </dgm:pt>
    <dgm:pt modelId="{B350E05A-D4E0-46A3-812C-20053BEB7751}" type="pres">
      <dgm:prSet presAssocID="{168145E5-D0B3-42C9-AB8F-069A7CF7B7B6}" presName="parallelogram7" presStyleLbl="alignNode1" presStyleIdx="27" presStyleCnt="42"/>
      <dgm:spPr/>
    </dgm:pt>
    <dgm:pt modelId="{0AC95DAA-2799-4562-B602-699B640ECA51}" type="pres">
      <dgm:prSet presAssocID="{126FC53E-6734-4700-B3A9-606DF7F83274}" presName="sibTrans" presStyleCnt="0"/>
      <dgm:spPr/>
    </dgm:pt>
    <dgm:pt modelId="{BD9856C5-4A0C-4A86-B58E-6C3AD0F27390}" type="pres">
      <dgm:prSet presAssocID="{E3C850B8-B9C4-4086-B30D-2685DA28E9B1}" presName="parenttextcomposite" presStyleCnt="0"/>
      <dgm:spPr/>
    </dgm:pt>
    <dgm:pt modelId="{7A48C732-29FD-4A2D-A86E-EC01096DFD7F}" type="pres">
      <dgm:prSet presAssocID="{E3C850B8-B9C4-4086-B30D-2685DA28E9B1}" presName="parenttext" presStyleLbl="revTx" presStyleIdx="4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C4B066-05A2-4672-9184-CE619AFB85F6}" type="pres">
      <dgm:prSet presAssocID="{E3C850B8-B9C4-4086-B30D-2685DA28E9B1}" presName="parallelogramComposite" presStyleCnt="0"/>
      <dgm:spPr/>
    </dgm:pt>
    <dgm:pt modelId="{769AF608-78D7-4931-A2D7-7BB3B1F39B8F}" type="pres">
      <dgm:prSet presAssocID="{E3C850B8-B9C4-4086-B30D-2685DA28E9B1}" presName="parallelogram1" presStyleLbl="alignNode1" presStyleIdx="28" presStyleCnt="42"/>
      <dgm:spPr/>
    </dgm:pt>
    <dgm:pt modelId="{D284FD4E-9497-4DC1-8A5E-322210E87C0F}" type="pres">
      <dgm:prSet presAssocID="{E3C850B8-B9C4-4086-B30D-2685DA28E9B1}" presName="parallelogram2" presStyleLbl="alignNode1" presStyleIdx="29" presStyleCnt="42"/>
      <dgm:spPr/>
    </dgm:pt>
    <dgm:pt modelId="{A02ABAC6-7E8D-4794-BD08-F15E7CBC0323}" type="pres">
      <dgm:prSet presAssocID="{E3C850B8-B9C4-4086-B30D-2685DA28E9B1}" presName="parallelogram3" presStyleLbl="alignNode1" presStyleIdx="30" presStyleCnt="42"/>
      <dgm:spPr/>
    </dgm:pt>
    <dgm:pt modelId="{88502C17-7ABD-4F0E-89C3-6343849A983C}" type="pres">
      <dgm:prSet presAssocID="{E3C850B8-B9C4-4086-B30D-2685DA28E9B1}" presName="parallelogram4" presStyleLbl="alignNode1" presStyleIdx="31" presStyleCnt="42"/>
      <dgm:spPr/>
    </dgm:pt>
    <dgm:pt modelId="{380AA7F3-1CDA-4D34-B16C-57DAEAB9EE17}" type="pres">
      <dgm:prSet presAssocID="{E3C850B8-B9C4-4086-B30D-2685DA28E9B1}" presName="parallelogram5" presStyleLbl="alignNode1" presStyleIdx="32" presStyleCnt="42"/>
      <dgm:spPr/>
    </dgm:pt>
    <dgm:pt modelId="{BA479D5C-B64A-47B4-92D8-1FE5CF808F41}" type="pres">
      <dgm:prSet presAssocID="{E3C850B8-B9C4-4086-B30D-2685DA28E9B1}" presName="parallelogram6" presStyleLbl="alignNode1" presStyleIdx="33" presStyleCnt="42"/>
      <dgm:spPr/>
    </dgm:pt>
    <dgm:pt modelId="{7A648F46-6F20-4535-A31D-8D7014E41613}" type="pres">
      <dgm:prSet presAssocID="{E3C850B8-B9C4-4086-B30D-2685DA28E9B1}" presName="parallelogram7" presStyleLbl="alignNode1" presStyleIdx="34" presStyleCnt="42"/>
      <dgm:spPr/>
    </dgm:pt>
    <dgm:pt modelId="{F82CB60E-DEC1-4E9C-A115-087A65A581E7}" type="pres">
      <dgm:prSet presAssocID="{37D2F80D-C342-4FEA-9EA4-EA48CEB6E6F8}" presName="sibTrans" presStyleCnt="0"/>
      <dgm:spPr/>
    </dgm:pt>
    <dgm:pt modelId="{27A71F76-7BF0-4FD5-8547-F8B27A7F3072}" type="pres">
      <dgm:prSet presAssocID="{48FA82BF-2278-4C1E-B900-35748AD8D395}" presName="parenttextcomposite" presStyleCnt="0"/>
      <dgm:spPr/>
    </dgm:pt>
    <dgm:pt modelId="{A7E3D0FF-AF74-4A7A-B422-53B820D16DD1}" type="pres">
      <dgm:prSet presAssocID="{48FA82BF-2278-4C1E-B900-35748AD8D395}" presName="parenttext" presStyleLbl="revTx" presStyleIdx="5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A23C6A-3E39-4C1C-80CF-8D26832A8867}" type="pres">
      <dgm:prSet presAssocID="{48FA82BF-2278-4C1E-B900-35748AD8D395}" presName="parallelogramComposite" presStyleCnt="0"/>
      <dgm:spPr/>
    </dgm:pt>
    <dgm:pt modelId="{53A73A54-B4C9-46E5-A2FA-CA6D8AA577EC}" type="pres">
      <dgm:prSet presAssocID="{48FA82BF-2278-4C1E-B900-35748AD8D395}" presName="parallelogram1" presStyleLbl="alignNode1" presStyleIdx="35" presStyleCnt="42"/>
      <dgm:spPr/>
    </dgm:pt>
    <dgm:pt modelId="{D6838AE9-9312-456B-8B45-09CD191A8002}" type="pres">
      <dgm:prSet presAssocID="{48FA82BF-2278-4C1E-B900-35748AD8D395}" presName="parallelogram2" presStyleLbl="alignNode1" presStyleIdx="36" presStyleCnt="42"/>
      <dgm:spPr/>
    </dgm:pt>
    <dgm:pt modelId="{B101BE91-28ED-4FFA-9172-4B5977AB2EDC}" type="pres">
      <dgm:prSet presAssocID="{48FA82BF-2278-4C1E-B900-35748AD8D395}" presName="parallelogram3" presStyleLbl="alignNode1" presStyleIdx="37" presStyleCnt="42"/>
      <dgm:spPr/>
    </dgm:pt>
    <dgm:pt modelId="{E3DD7E37-40A3-4DBE-9D68-180D3717326D}" type="pres">
      <dgm:prSet presAssocID="{48FA82BF-2278-4C1E-B900-35748AD8D395}" presName="parallelogram4" presStyleLbl="alignNode1" presStyleIdx="38" presStyleCnt="42"/>
      <dgm:spPr/>
    </dgm:pt>
    <dgm:pt modelId="{01998420-B490-4F29-BF7B-2A31558BCF09}" type="pres">
      <dgm:prSet presAssocID="{48FA82BF-2278-4C1E-B900-35748AD8D395}" presName="parallelogram5" presStyleLbl="alignNode1" presStyleIdx="39" presStyleCnt="42"/>
      <dgm:spPr/>
    </dgm:pt>
    <dgm:pt modelId="{A196338A-0051-4EA1-B43E-9DA8907C743D}" type="pres">
      <dgm:prSet presAssocID="{48FA82BF-2278-4C1E-B900-35748AD8D395}" presName="parallelogram6" presStyleLbl="alignNode1" presStyleIdx="40" presStyleCnt="42"/>
      <dgm:spPr/>
    </dgm:pt>
    <dgm:pt modelId="{107B9B7D-94DC-428D-9F4F-B46B16774009}" type="pres">
      <dgm:prSet presAssocID="{48FA82BF-2278-4C1E-B900-35748AD8D395}" presName="parallelogram7" presStyleLbl="alignNode1" presStyleIdx="41" presStyleCnt="42"/>
      <dgm:spPr/>
    </dgm:pt>
  </dgm:ptLst>
  <dgm:cxnLst>
    <dgm:cxn modelId="{2A30BB4B-313F-4B38-A0C0-DC022961E85C}" srcId="{A768FCDF-7649-4FD9-9701-39092533EE6E}" destId="{48FA82BF-2278-4C1E-B900-35748AD8D395}" srcOrd="5" destOrd="0" parTransId="{1284A728-0F04-41FD-89A9-4041FAAB5879}" sibTransId="{F6670C8A-7C13-489E-AD2F-9D655223EC6D}"/>
    <dgm:cxn modelId="{5B96BF93-CA9F-4550-816E-B3EB4599E443}" type="presOf" srcId="{A768FCDF-7649-4FD9-9701-39092533EE6E}" destId="{976A4984-F05B-40BB-A638-8A24BE9FD22F}" srcOrd="0" destOrd="0" presId="urn:microsoft.com/office/officeart/2008/layout/VerticalAccentList"/>
    <dgm:cxn modelId="{88C4A159-85A1-4496-9449-1B94D5871FEB}" srcId="{A768FCDF-7649-4FD9-9701-39092533EE6E}" destId="{852CE4F3-0F0C-4E0F-8A45-6CDBB7610722}" srcOrd="2" destOrd="0" parTransId="{4183F8E8-4297-48A0-B6A9-12AA60243C7C}" sibTransId="{0328156C-B2BD-41E7-8D41-9F0AA9273EA6}"/>
    <dgm:cxn modelId="{FE434B9E-B915-41A7-B9BE-9BCC310FCC1D}" type="presOf" srcId="{9DF3C1EA-3210-4F17-8FB5-BE2E099C086D}" destId="{6A407507-7A11-42E1-9E4F-40913BD1A882}" srcOrd="0" destOrd="0" presId="urn:microsoft.com/office/officeart/2008/layout/VerticalAccentList"/>
    <dgm:cxn modelId="{6E461100-3CCB-4427-B9CE-522BC738DF20}" srcId="{A768FCDF-7649-4FD9-9701-39092533EE6E}" destId="{9DF3C1EA-3210-4F17-8FB5-BE2E099C086D}" srcOrd="1" destOrd="0" parTransId="{EE044857-3B29-4B22-9951-03E8BA843116}" sibTransId="{6562D53F-C732-4F2D-8F44-0D53C961F651}"/>
    <dgm:cxn modelId="{5FC1ADF2-AB35-4C25-B79E-522442EC4483}" type="presOf" srcId="{168145E5-D0B3-42C9-AB8F-069A7CF7B7B6}" destId="{6CA5DA88-15FA-44BA-A3DD-A49DCB217AB4}" srcOrd="0" destOrd="0" presId="urn:microsoft.com/office/officeart/2008/layout/VerticalAccentList"/>
    <dgm:cxn modelId="{4BCBB754-9D3F-4C0E-AE38-358ACDF3BAE8}" srcId="{A768FCDF-7649-4FD9-9701-39092533EE6E}" destId="{E3C850B8-B9C4-4086-B30D-2685DA28E9B1}" srcOrd="4" destOrd="0" parTransId="{8AF62FAB-1154-4B86-9A42-043094DFC635}" sibTransId="{37D2F80D-C342-4FEA-9EA4-EA48CEB6E6F8}"/>
    <dgm:cxn modelId="{76753DD5-197F-448D-A549-FB98720D4C5B}" type="presOf" srcId="{E3C850B8-B9C4-4086-B30D-2685DA28E9B1}" destId="{7A48C732-29FD-4A2D-A86E-EC01096DFD7F}" srcOrd="0" destOrd="0" presId="urn:microsoft.com/office/officeart/2008/layout/VerticalAccentList"/>
    <dgm:cxn modelId="{2DF6C248-A27C-431F-9623-699000F9BC38}" srcId="{A768FCDF-7649-4FD9-9701-39092533EE6E}" destId="{A4DE4DBF-7F26-4DD2-902F-7B648A964DD1}" srcOrd="0" destOrd="0" parTransId="{12B1C788-5EAD-490A-89B8-22BB78AB1CC4}" sibTransId="{7F329A91-CC40-4922-AC31-480C4E251AB5}"/>
    <dgm:cxn modelId="{7ADCC1C8-8A97-47D8-B140-D7C35D8C080B}" type="presOf" srcId="{A4DE4DBF-7F26-4DD2-902F-7B648A964DD1}" destId="{B62CACC4-B2BF-47A5-86C2-F27713153BD9}" srcOrd="0" destOrd="0" presId="urn:microsoft.com/office/officeart/2008/layout/VerticalAccentList"/>
    <dgm:cxn modelId="{D854DCBB-2C89-4ECB-A7BF-DB8C684385D5}" type="presOf" srcId="{48FA82BF-2278-4C1E-B900-35748AD8D395}" destId="{A7E3D0FF-AF74-4A7A-B422-53B820D16DD1}" srcOrd="0" destOrd="0" presId="urn:microsoft.com/office/officeart/2008/layout/VerticalAccentList"/>
    <dgm:cxn modelId="{47DD5A09-F339-4C4C-BF0A-0A1FE09B455E}" srcId="{A768FCDF-7649-4FD9-9701-39092533EE6E}" destId="{168145E5-D0B3-42C9-AB8F-069A7CF7B7B6}" srcOrd="3" destOrd="0" parTransId="{82B88ABA-E460-4626-A9E0-D1CD77C8419B}" sibTransId="{126FC53E-6734-4700-B3A9-606DF7F83274}"/>
    <dgm:cxn modelId="{9838B98B-DFC6-488A-9BDC-78C6434FFFD9}" type="presOf" srcId="{852CE4F3-0F0C-4E0F-8A45-6CDBB7610722}" destId="{CE664FAD-5084-4B5D-8544-8C69AFE425C9}" srcOrd="0" destOrd="0" presId="urn:microsoft.com/office/officeart/2008/layout/VerticalAccentList"/>
    <dgm:cxn modelId="{BBD11186-19DD-4182-A040-2AA25800958B}" type="presParOf" srcId="{976A4984-F05B-40BB-A638-8A24BE9FD22F}" destId="{0CD3969A-58FA-401D-B2A3-9F2C5166183C}" srcOrd="0" destOrd="0" presId="urn:microsoft.com/office/officeart/2008/layout/VerticalAccentList"/>
    <dgm:cxn modelId="{5091A4C4-6CED-4236-8A1A-809C51765F37}" type="presParOf" srcId="{0CD3969A-58FA-401D-B2A3-9F2C5166183C}" destId="{B62CACC4-B2BF-47A5-86C2-F27713153BD9}" srcOrd="0" destOrd="0" presId="urn:microsoft.com/office/officeart/2008/layout/VerticalAccentList"/>
    <dgm:cxn modelId="{5FDE2F08-BA97-4F47-BE3F-11C0DEE8EA6F}" type="presParOf" srcId="{976A4984-F05B-40BB-A638-8A24BE9FD22F}" destId="{45F3448B-ABAB-4649-AAB3-82CBA4422C57}" srcOrd="1" destOrd="0" presId="urn:microsoft.com/office/officeart/2008/layout/VerticalAccentList"/>
    <dgm:cxn modelId="{DE874B59-C051-4C4A-97ED-D156CF9ABB21}" type="presParOf" srcId="{45F3448B-ABAB-4649-AAB3-82CBA4422C57}" destId="{80B52F51-C9C9-439C-BCF4-9DA33E6C091E}" srcOrd="0" destOrd="0" presId="urn:microsoft.com/office/officeart/2008/layout/VerticalAccentList"/>
    <dgm:cxn modelId="{3B8CAF00-E76F-4F05-9D83-904F1455B4FB}" type="presParOf" srcId="{45F3448B-ABAB-4649-AAB3-82CBA4422C57}" destId="{615AA1BD-3CE2-4CE8-B4D6-4215AEB20A47}" srcOrd="1" destOrd="0" presId="urn:microsoft.com/office/officeart/2008/layout/VerticalAccentList"/>
    <dgm:cxn modelId="{B1F6CEE6-07FE-4D81-8C2B-8F2DDDE6BED6}" type="presParOf" srcId="{45F3448B-ABAB-4649-AAB3-82CBA4422C57}" destId="{FEDD9258-12EC-49A1-B887-FCF19C5EF8F7}" srcOrd="2" destOrd="0" presId="urn:microsoft.com/office/officeart/2008/layout/VerticalAccentList"/>
    <dgm:cxn modelId="{756F46EA-2850-49D1-B88F-3C6A7B5C2B68}" type="presParOf" srcId="{45F3448B-ABAB-4649-AAB3-82CBA4422C57}" destId="{937C1299-CB48-4C72-A7E3-DA993CC800BD}" srcOrd="3" destOrd="0" presId="urn:microsoft.com/office/officeart/2008/layout/VerticalAccentList"/>
    <dgm:cxn modelId="{82604FC9-6BE7-4CF9-91E2-CC89062DF9A3}" type="presParOf" srcId="{45F3448B-ABAB-4649-AAB3-82CBA4422C57}" destId="{38EE41F5-2FE6-4922-9729-76DE7B8EA2CE}" srcOrd="4" destOrd="0" presId="urn:microsoft.com/office/officeart/2008/layout/VerticalAccentList"/>
    <dgm:cxn modelId="{6B24CCC6-8F60-415F-949D-014D91310092}" type="presParOf" srcId="{45F3448B-ABAB-4649-AAB3-82CBA4422C57}" destId="{CF033847-D19E-4999-BDD6-DB9168EB2DEF}" srcOrd="5" destOrd="0" presId="urn:microsoft.com/office/officeart/2008/layout/VerticalAccentList"/>
    <dgm:cxn modelId="{ECAC8E2A-811F-48BE-A815-0D1849653EA2}" type="presParOf" srcId="{45F3448B-ABAB-4649-AAB3-82CBA4422C57}" destId="{1381FFBF-07DA-4F5C-9AF5-898BB0755FD1}" srcOrd="6" destOrd="0" presId="urn:microsoft.com/office/officeart/2008/layout/VerticalAccentList"/>
    <dgm:cxn modelId="{6B1D3B06-446C-486C-9DB1-2AEC0325C9B1}" type="presParOf" srcId="{976A4984-F05B-40BB-A638-8A24BE9FD22F}" destId="{63066ECE-7A23-4D4B-9001-4276D73FA820}" srcOrd="2" destOrd="0" presId="urn:microsoft.com/office/officeart/2008/layout/VerticalAccentList"/>
    <dgm:cxn modelId="{77CCA6A5-D786-40EE-B3BB-70887B2653DB}" type="presParOf" srcId="{976A4984-F05B-40BB-A638-8A24BE9FD22F}" destId="{104EBD6B-F685-4A5F-B5AF-FAEF7CA1DDA1}" srcOrd="3" destOrd="0" presId="urn:microsoft.com/office/officeart/2008/layout/VerticalAccentList"/>
    <dgm:cxn modelId="{20141F7E-785D-45A2-8D27-9AC72EEEBBEB}" type="presParOf" srcId="{104EBD6B-F685-4A5F-B5AF-FAEF7CA1DDA1}" destId="{6A407507-7A11-42E1-9E4F-40913BD1A882}" srcOrd="0" destOrd="0" presId="urn:microsoft.com/office/officeart/2008/layout/VerticalAccentList"/>
    <dgm:cxn modelId="{8EEBC82F-AE79-4A7A-AD3E-E3C24EE8F1BB}" type="presParOf" srcId="{976A4984-F05B-40BB-A638-8A24BE9FD22F}" destId="{CBDE97E5-488C-43F0-ADC4-BC3D3D570CE5}" srcOrd="4" destOrd="0" presId="urn:microsoft.com/office/officeart/2008/layout/VerticalAccentList"/>
    <dgm:cxn modelId="{5F5009EB-2FCD-4241-8CAC-D2AD7E1AD258}" type="presParOf" srcId="{CBDE97E5-488C-43F0-ADC4-BC3D3D570CE5}" destId="{611D189E-6B8C-448E-85F7-01DAFF72A00A}" srcOrd="0" destOrd="0" presId="urn:microsoft.com/office/officeart/2008/layout/VerticalAccentList"/>
    <dgm:cxn modelId="{9A8D5C26-B0C5-45E8-956F-D9D7D24AB2B4}" type="presParOf" srcId="{CBDE97E5-488C-43F0-ADC4-BC3D3D570CE5}" destId="{E2BE31BC-55F0-4B31-A945-5257EABC7DED}" srcOrd="1" destOrd="0" presId="urn:microsoft.com/office/officeart/2008/layout/VerticalAccentList"/>
    <dgm:cxn modelId="{D7BA2D96-052F-45C7-BA98-714A552C1962}" type="presParOf" srcId="{CBDE97E5-488C-43F0-ADC4-BC3D3D570CE5}" destId="{94DEE2F5-CB20-4E4F-B8F3-364DD7D43F2D}" srcOrd="2" destOrd="0" presId="urn:microsoft.com/office/officeart/2008/layout/VerticalAccentList"/>
    <dgm:cxn modelId="{B0C35D0E-CA40-4D6D-B754-0D4B454DEDE8}" type="presParOf" srcId="{CBDE97E5-488C-43F0-ADC4-BC3D3D570CE5}" destId="{35F56ECD-EA88-4298-8438-9CD41FDA0008}" srcOrd="3" destOrd="0" presId="urn:microsoft.com/office/officeart/2008/layout/VerticalAccentList"/>
    <dgm:cxn modelId="{47FA37CE-4E3B-44F1-A968-4C2B8769657E}" type="presParOf" srcId="{CBDE97E5-488C-43F0-ADC4-BC3D3D570CE5}" destId="{940AA59A-1585-459E-A755-50E8AC482B92}" srcOrd="4" destOrd="0" presId="urn:microsoft.com/office/officeart/2008/layout/VerticalAccentList"/>
    <dgm:cxn modelId="{27FA0F0B-CB81-4000-AF61-254009A907F1}" type="presParOf" srcId="{CBDE97E5-488C-43F0-ADC4-BC3D3D570CE5}" destId="{DE7DCD2D-5D3A-49AF-881A-FB01677815D9}" srcOrd="5" destOrd="0" presId="urn:microsoft.com/office/officeart/2008/layout/VerticalAccentList"/>
    <dgm:cxn modelId="{E77914D9-347E-459E-977E-40DF076F0534}" type="presParOf" srcId="{CBDE97E5-488C-43F0-ADC4-BC3D3D570CE5}" destId="{C9CBAB0B-547B-4702-9023-B7A510D7F068}" srcOrd="6" destOrd="0" presId="urn:microsoft.com/office/officeart/2008/layout/VerticalAccentList"/>
    <dgm:cxn modelId="{C392FABA-7205-4B0B-8AD8-0943CDACD443}" type="presParOf" srcId="{976A4984-F05B-40BB-A638-8A24BE9FD22F}" destId="{FBD61332-51F5-48EC-A702-0BB169034973}" srcOrd="5" destOrd="0" presId="urn:microsoft.com/office/officeart/2008/layout/VerticalAccentList"/>
    <dgm:cxn modelId="{F80386AF-1C79-4AD4-B247-9E1F07C966A9}" type="presParOf" srcId="{976A4984-F05B-40BB-A638-8A24BE9FD22F}" destId="{5481D81E-A449-4BCC-B741-D4C8A6D9E0D3}" srcOrd="6" destOrd="0" presId="urn:microsoft.com/office/officeart/2008/layout/VerticalAccentList"/>
    <dgm:cxn modelId="{A9C7ADC8-A472-4D28-B298-20044E9C7C36}" type="presParOf" srcId="{5481D81E-A449-4BCC-B741-D4C8A6D9E0D3}" destId="{CE664FAD-5084-4B5D-8544-8C69AFE425C9}" srcOrd="0" destOrd="0" presId="urn:microsoft.com/office/officeart/2008/layout/VerticalAccentList"/>
    <dgm:cxn modelId="{7D6DE2A3-4031-4B7A-B419-82C508B3517A}" type="presParOf" srcId="{976A4984-F05B-40BB-A638-8A24BE9FD22F}" destId="{8C9805AC-E808-49F0-8195-876EE148E922}" srcOrd="7" destOrd="0" presId="urn:microsoft.com/office/officeart/2008/layout/VerticalAccentList"/>
    <dgm:cxn modelId="{E96810A7-6B3A-4854-9ED3-520E8A7032CD}" type="presParOf" srcId="{8C9805AC-E808-49F0-8195-876EE148E922}" destId="{B74D6B6E-8424-4A97-9BB2-5784A95F5BDF}" srcOrd="0" destOrd="0" presId="urn:microsoft.com/office/officeart/2008/layout/VerticalAccentList"/>
    <dgm:cxn modelId="{5D4776CC-ADFB-4950-90A8-29138AF36DFA}" type="presParOf" srcId="{8C9805AC-E808-49F0-8195-876EE148E922}" destId="{CD646E25-FBB3-4CD0-A57E-0A4CB08226FE}" srcOrd="1" destOrd="0" presId="urn:microsoft.com/office/officeart/2008/layout/VerticalAccentList"/>
    <dgm:cxn modelId="{E621B519-4B5A-44A8-AE0C-B98987E04E33}" type="presParOf" srcId="{8C9805AC-E808-49F0-8195-876EE148E922}" destId="{A67BB5B1-7A0E-42BB-8BC8-23BCE85B24D8}" srcOrd="2" destOrd="0" presId="urn:microsoft.com/office/officeart/2008/layout/VerticalAccentList"/>
    <dgm:cxn modelId="{FB83F484-05B6-45E0-A1FA-9B0F46CF482E}" type="presParOf" srcId="{8C9805AC-E808-49F0-8195-876EE148E922}" destId="{135CE369-4198-40FA-BBB5-960702A50968}" srcOrd="3" destOrd="0" presId="urn:microsoft.com/office/officeart/2008/layout/VerticalAccentList"/>
    <dgm:cxn modelId="{8A2D22E7-9B64-46D4-BF30-659B4D248131}" type="presParOf" srcId="{8C9805AC-E808-49F0-8195-876EE148E922}" destId="{6FD39AD5-0006-453D-895D-90761DFDDD1D}" srcOrd="4" destOrd="0" presId="urn:microsoft.com/office/officeart/2008/layout/VerticalAccentList"/>
    <dgm:cxn modelId="{A9A9E0D1-874E-4275-B68A-289BA9EB7092}" type="presParOf" srcId="{8C9805AC-E808-49F0-8195-876EE148E922}" destId="{FCC003F2-EDA5-4718-B41C-8EF324BEC9F5}" srcOrd="5" destOrd="0" presId="urn:microsoft.com/office/officeart/2008/layout/VerticalAccentList"/>
    <dgm:cxn modelId="{6B6D3112-14DF-40FD-ACB3-5538672EDDE5}" type="presParOf" srcId="{8C9805AC-E808-49F0-8195-876EE148E922}" destId="{AD50CD1C-1FC3-4924-A87A-E55CB8293EC9}" srcOrd="6" destOrd="0" presId="urn:microsoft.com/office/officeart/2008/layout/VerticalAccentList"/>
    <dgm:cxn modelId="{A016348F-768A-41E3-9195-B782B0C4AB82}" type="presParOf" srcId="{976A4984-F05B-40BB-A638-8A24BE9FD22F}" destId="{FC66B617-462E-4555-A5C4-F1B60C86D144}" srcOrd="8" destOrd="0" presId="urn:microsoft.com/office/officeart/2008/layout/VerticalAccentList"/>
    <dgm:cxn modelId="{8E4545AB-2280-402B-A8CD-F878E3AD91A7}" type="presParOf" srcId="{976A4984-F05B-40BB-A638-8A24BE9FD22F}" destId="{86BF9F51-FC28-4C70-AD74-5B8D255821B4}" srcOrd="9" destOrd="0" presId="urn:microsoft.com/office/officeart/2008/layout/VerticalAccentList"/>
    <dgm:cxn modelId="{A8DDE30D-8CD5-43A3-B84F-238643CEA871}" type="presParOf" srcId="{86BF9F51-FC28-4C70-AD74-5B8D255821B4}" destId="{6CA5DA88-15FA-44BA-A3DD-A49DCB217AB4}" srcOrd="0" destOrd="0" presId="urn:microsoft.com/office/officeart/2008/layout/VerticalAccentList"/>
    <dgm:cxn modelId="{050DDF4A-37CF-437B-83C7-70576023E004}" type="presParOf" srcId="{976A4984-F05B-40BB-A638-8A24BE9FD22F}" destId="{A726DB2E-78CD-40C8-B879-FCB8A814A017}" srcOrd="10" destOrd="0" presId="urn:microsoft.com/office/officeart/2008/layout/VerticalAccentList"/>
    <dgm:cxn modelId="{82FFAB54-FD9B-4596-81BA-C17B86C43B41}" type="presParOf" srcId="{A726DB2E-78CD-40C8-B879-FCB8A814A017}" destId="{1C4430C1-50D9-429D-8D7C-531B375AFA72}" srcOrd="0" destOrd="0" presId="urn:microsoft.com/office/officeart/2008/layout/VerticalAccentList"/>
    <dgm:cxn modelId="{F0CE35C3-18BD-44F4-B119-B291B3F565E1}" type="presParOf" srcId="{A726DB2E-78CD-40C8-B879-FCB8A814A017}" destId="{1167785B-22EC-4DC3-80B7-B057C092644A}" srcOrd="1" destOrd="0" presId="urn:microsoft.com/office/officeart/2008/layout/VerticalAccentList"/>
    <dgm:cxn modelId="{6243F258-DEEE-4D19-A215-9BC47A7B1487}" type="presParOf" srcId="{A726DB2E-78CD-40C8-B879-FCB8A814A017}" destId="{B3F649B7-7C84-407C-9357-804CED6FE71B}" srcOrd="2" destOrd="0" presId="urn:microsoft.com/office/officeart/2008/layout/VerticalAccentList"/>
    <dgm:cxn modelId="{C1A6BC0C-388A-4BAF-B468-A6DFFDD9AFB3}" type="presParOf" srcId="{A726DB2E-78CD-40C8-B879-FCB8A814A017}" destId="{BBDD0EC4-8E92-4B44-BEF4-CEFF8833FC21}" srcOrd="3" destOrd="0" presId="urn:microsoft.com/office/officeart/2008/layout/VerticalAccentList"/>
    <dgm:cxn modelId="{835A44B6-FDAF-49F1-ADF4-7C8CB3562C59}" type="presParOf" srcId="{A726DB2E-78CD-40C8-B879-FCB8A814A017}" destId="{FAECAD7B-C031-40BF-B787-FAB1F94D978D}" srcOrd="4" destOrd="0" presId="urn:microsoft.com/office/officeart/2008/layout/VerticalAccentList"/>
    <dgm:cxn modelId="{9667CB41-8269-4915-9AD2-747C1EBA6A26}" type="presParOf" srcId="{A726DB2E-78CD-40C8-B879-FCB8A814A017}" destId="{06057C58-698D-47C6-8048-E32860C60E59}" srcOrd="5" destOrd="0" presId="urn:microsoft.com/office/officeart/2008/layout/VerticalAccentList"/>
    <dgm:cxn modelId="{0FCB4AB7-CF27-4C13-9B02-52F0B092353E}" type="presParOf" srcId="{A726DB2E-78CD-40C8-B879-FCB8A814A017}" destId="{B350E05A-D4E0-46A3-812C-20053BEB7751}" srcOrd="6" destOrd="0" presId="urn:microsoft.com/office/officeart/2008/layout/VerticalAccentList"/>
    <dgm:cxn modelId="{67D272B5-95D7-410A-84EC-C0C111F71463}" type="presParOf" srcId="{976A4984-F05B-40BB-A638-8A24BE9FD22F}" destId="{0AC95DAA-2799-4562-B602-699B640ECA51}" srcOrd="11" destOrd="0" presId="urn:microsoft.com/office/officeart/2008/layout/VerticalAccentList"/>
    <dgm:cxn modelId="{4FE31A67-3E5B-4E86-95D8-399305172232}" type="presParOf" srcId="{976A4984-F05B-40BB-A638-8A24BE9FD22F}" destId="{BD9856C5-4A0C-4A86-B58E-6C3AD0F27390}" srcOrd="12" destOrd="0" presId="urn:microsoft.com/office/officeart/2008/layout/VerticalAccentList"/>
    <dgm:cxn modelId="{073E3A44-892E-4453-BB06-1E1A78D8CE3F}" type="presParOf" srcId="{BD9856C5-4A0C-4A86-B58E-6C3AD0F27390}" destId="{7A48C732-29FD-4A2D-A86E-EC01096DFD7F}" srcOrd="0" destOrd="0" presId="urn:microsoft.com/office/officeart/2008/layout/VerticalAccentList"/>
    <dgm:cxn modelId="{EF9B865B-1B49-4CC8-A021-FC79B8F8BFCE}" type="presParOf" srcId="{976A4984-F05B-40BB-A638-8A24BE9FD22F}" destId="{D1C4B066-05A2-4672-9184-CE619AFB85F6}" srcOrd="13" destOrd="0" presId="urn:microsoft.com/office/officeart/2008/layout/VerticalAccentList"/>
    <dgm:cxn modelId="{C3F6C7FB-F2F7-4D98-B154-FAE3C1B5C9C3}" type="presParOf" srcId="{D1C4B066-05A2-4672-9184-CE619AFB85F6}" destId="{769AF608-78D7-4931-A2D7-7BB3B1F39B8F}" srcOrd="0" destOrd="0" presId="urn:microsoft.com/office/officeart/2008/layout/VerticalAccentList"/>
    <dgm:cxn modelId="{E80575FF-44DB-49FD-BF7F-87F7AC8095F5}" type="presParOf" srcId="{D1C4B066-05A2-4672-9184-CE619AFB85F6}" destId="{D284FD4E-9497-4DC1-8A5E-322210E87C0F}" srcOrd="1" destOrd="0" presId="urn:microsoft.com/office/officeart/2008/layout/VerticalAccentList"/>
    <dgm:cxn modelId="{56B9FD26-00C7-463C-A28E-33F8069231D2}" type="presParOf" srcId="{D1C4B066-05A2-4672-9184-CE619AFB85F6}" destId="{A02ABAC6-7E8D-4794-BD08-F15E7CBC0323}" srcOrd="2" destOrd="0" presId="urn:microsoft.com/office/officeart/2008/layout/VerticalAccentList"/>
    <dgm:cxn modelId="{21184C39-411E-4F44-B6DC-1F38CD76DDBD}" type="presParOf" srcId="{D1C4B066-05A2-4672-9184-CE619AFB85F6}" destId="{88502C17-7ABD-4F0E-89C3-6343849A983C}" srcOrd="3" destOrd="0" presId="urn:microsoft.com/office/officeart/2008/layout/VerticalAccentList"/>
    <dgm:cxn modelId="{52212425-822C-4727-9393-E1EEFDF7647A}" type="presParOf" srcId="{D1C4B066-05A2-4672-9184-CE619AFB85F6}" destId="{380AA7F3-1CDA-4D34-B16C-57DAEAB9EE17}" srcOrd="4" destOrd="0" presId="urn:microsoft.com/office/officeart/2008/layout/VerticalAccentList"/>
    <dgm:cxn modelId="{C054F800-31EE-4DAB-8471-0C029EE47DD7}" type="presParOf" srcId="{D1C4B066-05A2-4672-9184-CE619AFB85F6}" destId="{BA479D5C-B64A-47B4-92D8-1FE5CF808F41}" srcOrd="5" destOrd="0" presId="urn:microsoft.com/office/officeart/2008/layout/VerticalAccentList"/>
    <dgm:cxn modelId="{1370563C-2490-43EC-94B3-12FD04F0EC17}" type="presParOf" srcId="{D1C4B066-05A2-4672-9184-CE619AFB85F6}" destId="{7A648F46-6F20-4535-A31D-8D7014E41613}" srcOrd="6" destOrd="0" presId="urn:microsoft.com/office/officeart/2008/layout/VerticalAccentList"/>
    <dgm:cxn modelId="{889A526A-4576-43BB-9AAB-4F1F3F78086E}" type="presParOf" srcId="{976A4984-F05B-40BB-A638-8A24BE9FD22F}" destId="{F82CB60E-DEC1-4E9C-A115-087A65A581E7}" srcOrd="14" destOrd="0" presId="urn:microsoft.com/office/officeart/2008/layout/VerticalAccentList"/>
    <dgm:cxn modelId="{096C3428-5A3A-4C67-A7A6-80A544BAEAAC}" type="presParOf" srcId="{976A4984-F05B-40BB-A638-8A24BE9FD22F}" destId="{27A71F76-7BF0-4FD5-8547-F8B27A7F3072}" srcOrd="15" destOrd="0" presId="urn:microsoft.com/office/officeart/2008/layout/VerticalAccentList"/>
    <dgm:cxn modelId="{D418F8AF-0E61-4708-892E-D673383B318F}" type="presParOf" srcId="{27A71F76-7BF0-4FD5-8547-F8B27A7F3072}" destId="{A7E3D0FF-AF74-4A7A-B422-53B820D16DD1}" srcOrd="0" destOrd="0" presId="urn:microsoft.com/office/officeart/2008/layout/VerticalAccentList"/>
    <dgm:cxn modelId="{C40C7C8F-68A1-4159-9869-DB4AA385147B}" type="presParOf" srcId="{976A4984-F05B-40BB-A638-8A24BE9FD22F}" destId="{BBA23C6A-3E39-4C1C-80CF-8D26832A8867}" srcOrd="16" destOrd="0" presId="urn:microsoft.com/office/officeart/2008/layout/VerticalAccentList"/>
    <dgm:cxn modelId="{E5D3C147-5E88-4781-AC7D-DF58737690E1}" type="presParOf" srcId="{BBA23C6A-3E39-4C1C-80CF-8D26832A8867}" destId="{53A73A54-B4C9-46E5-A2FA-CA6D8AA577EC}" srcOrd="0" destOrd="0" presId="urn:microsoft.com/office/officeart/2008/layout/VerticalAccentList"/>
    <dgm:cxn modelId="{FC16B0E0-BFE7-4098-8058-6DDF4D837A69}" type="presParOf" srcId="{BBA23C6A-3E39-4C1C-80CF-8D26832A8867}" destId="{D6838AE9-9312-456B-8B45-09CD191A8002}" srcOrd="1" destOrd="0" presId="urn:microsoft.com/office/officeart/2008/layout/VerticalAccentList"/>
    <dgm:cxn modelId="{A44E9A2F-8204-4D7A-8D34-6F355CD98B82}" type="presParOf" srcId="{BBA23C6A-3E39-4C1C-80CF-8D26832A8867}" destId="{B101BE91-28ED-4FFA-9172-4B5977AB2EDC}" srcOrd="2" destOrd="0" presId="urn:microsoft.com/office/officeart/2008/layout/VerticalAccentList"/>
    <dgm:cxn modelId="{6174C44F-7245-44D9-A35E-4C06D9FFFAC3}" type="presParOf" srcId="{BBA23C6A-3E39-4C1C-80CF-8D26832A8867}" destId="{E3DD7E37-40A3-4DBE-9D68-180D3717326D}" srcOrd="3" destOrd="0" presId="urn:microsoft.com/office/officeart/2008/layout/VerticalAccentList"/>
    <dgm:cxn modelId="{A35A71D1-B7D0-42C7-91DF-71B842FEABBA}" type="presParOf" srcId="{BBA23C6A-3E39-4C1C-80CF-8D26832A8867}" destId="{01998420-B490-4F29-BF7B-2A31558BCF09}" srcOrd="4" destOrd="0" presId="urn:microsoft.com/office/officeart/2008/layout/VerticalAccentList"/>
    <dgm:cxn modelId="{A53107DD-C2B6-43CD-BBFD-5A63B5D454E8}" type="presParOf" srcId="{BBA23C6A-3E39-4C1C-80CF-8D26832A8867}" destId="{A196338A-0051-4EA1-B43E-9DA8907C743D}" srcOrd="5" destOrd="0" presId="urn:microsoft.com/office/officeart/2008/layout/VerticalAccentList"/>
    <dgm:cxn modelId="{D0406695-E123-4A3E-9200-E3DFE64D15C0}" type="presParOf" srcId="{BBA23C6A-3E39-4C1C-80CF-8D26832A8867}" destId="{107B9B7D-94DC-428D-9F4F-B46B16774009}" srcOrd="6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768FCDF-7649-4FD9-9701-39092533EE6E}" type="doc">
      <dgm:prSet loTypeId="urn:microsoft.com/office/officeart/2008/layout/VerticalAccentList" loCatId="list" qsTypeId="urn:microsoft.com/office/officeart/2005/8/quickstyle/3d4" qsCatId="3D" csTypeId="urn:microsoft.com/office/officeart/2005/8/colors/accent1_2" csCatId="accent1" phldr="1"/>
      <dgm:spPr/>
    </dgm:pt>
    <dgm:pt modelId="{A4DE4DBF-7F26-4DD2-902F-7B648A964DD1}">
      <dgm:prSet phldrT="[Text]" phldr="1"/>
      <dgm:spPr/>
      <dgm:t>
        <a:bodyPr/>
        <a:lstStyle/>
        <a:p>
          <a:endParaRPr lang="cs-CZ" dirty="0"/>
        </a:p>
      </dgm:t>
    </dgm:pt>
    <dgm:pt modelId="{12B1C788-5EAD-490A-89B8-22BB78AB1CC4}" type="parTrans" cxnId="{2DF6C248-A27C-431F-9623-699000F9BC38}">
      <dgm:prSet/>
      <dgm:spPr/>
      <dgm:t>
        <a:bodyPr/>
        <a:lstStyle/>
        <a:p>
          <a:endParaRPr lang="cs-CZ"/>
        </a:p>
      </dgm:t>
    </dgm:pt>
    <dgm:pt modelId="{7F329A91-CC40-4922-AC31-480C4E251AB5}" type="sibTrans" cxnId="{2DF6C248-A27C-431F-9623-699000F9BC38}">
      <dgm:prSet/>
      <dgm:spPr/>
      <dgm:t>
        <a:bodyPr/>
        <a:lstStyle/>
        <a:p>
          <a:endParaRPr lang="cs-CZ"/>
        </a:p>
      </dgm:t>
    </dgm:pt>
    <dgm:pt modelId="{9DF3C1EA-3210-4F17-8FB5-BE2E099C086D}">
      <dgm:prSet phldrT="[Text]" phldr="1"/>
      <dgm:spPr/>
      <dgm:t>
        <a:bodyPr/>
        <a:lstStyle/>
        <a:p>
          <a:endParaRPr lang="cs-CZ" dirty="0"/>
        </a:p>
      </dgm:t>
    </dgm:pt>
    <dgm:pt modelId="{EE044857-3B29-4B22-9951-03E8BA843116}" type="parTrans" cxnId="{6E461100-3CCB-4427-B9CE-522BC738DF20}">
      <dgm:prSet/>
      <dgm:spPr/>
      <dgm:t>
        <a:bodyPr/>
        <a:lstStyle/>
        <a:p>
          <a:endParaRPr lang="cs-CZ"/>
        </a:p>
      </dgm:t>
    </dgm:pt>
    <dgm:pt modelId="{6562D53F-C732-4F2D-8F44-0D53C961F651}" type="sibTrans" cxnId="{6E461100-3CCB-4427-B9CE-522BC738DF20}">
      <dgm:prSet/>
      <dgm:spPr/>
      <dgm:t>
        <a:bodyPr/>
        <a:lstStyle/>
        <a:p>
          <a:endParaRPr lang="cs-CZ"/>
        </a:p>
      </dgm:t>
    </dgm:pt>
    <dgm:pt modelId="{48FA82BF-2278-4C1E-B900-35748AD8D395}">
      <dgm:prSet phldrT="[Text]"/>
      <dgm:spPr/>
      <dgm:t>
        <a:bodyPr/>
        <a:lstStyle/>
        <a:p>
          <a:endParaRPr lang="cs-CZ" dirty="0"/>
        </a:p>
      </dgm:t>
    </dgm:pt>
    <dgm:pt modelId="{1284A728-0F04-41FD-89A9-4041FAAB5879}" type="parTrans" cxnId="{2A30BB4B-313F-4B38-A0C0-DC022961E85C}">
      <dgm:prSet/>
      <dgm:spPr/>
      <dgm:t>
        <a:bodyPr/>
        <a:lstStyle/>
        <a:p>
          <a:endParaRPr lang="cs-CZ"/>
        </a:p>
      </dgm:t>
    </dgm:pt>
    <dgm:pt modelId="{F6670C8A-7C13-489E-AD2F-9D655223EC6D}" type="sibTrans" cxnId="{2A30BB4B-313F-4B38-A0C0-DC022961E85C}">
      <dgm:prSet/>
      <dgm:spPr/>
      <dgm:t>
        <a:bodyPr/>
        <a:lstStyle/>
        <a:p>
          <a:endParaRPr lang="cs-CZ"/>
        </a:p>
      </dgm:t>
    </dgm:pt>
    <dgm:pt modelId="{852CE4F3-0F0C-4E0F-8A45-6CDBB7610722}">
      <dgm:prSet phldrT="[Text]"/>
      <dgm:spPr/>
      <dgm:t>
        <a:bodyPr/>
        <a:lstStyle/>
        <a:p>
          <a:endParaRPr lang="cs-CZ" dirty="0"/>
        </a:p>
      </dgm:t>
    </dgm:pt>
    <dgm:pt modelId="{4183F8E8-4297-48A0-B6A9-12AA60243C7C}" type="parTrans" cxnId="{88C4A159-85A1-4496-9449-1B94D5871FEB}">
      <dgm:prSet/>
      <dgm:spPr/>
      <dgm:t>
        <a:bodyPr/>
        <a:lstStyle/>
        <a:p>
          <a:endParaRPr lang="cs-CZ"/>
        </a:p>
      </dgm:t>
    </dgm:pt>
    <dgm:pt modelId="{0328156C-B2BD-41E7-8D41-9F0AA9273EA6}" type="sibTrans" cxnId="{88C4A159-85A1-4496-9449-1B94D5871FEB}">
      <dgm:prSet/>
      <dgm:spPr/>
      <dgm:t>
        <a:bodyPr/>
        <a:lstStyle/>
        <a:p>
          <a:endParaRPr lang="cs-CZ"/>
        </a:p>
      </dgm:t>
    </dgm:pt>
    <dgm:pt modelId="{168145E5-D0B3-42C9-AB8F-069A7CF7B7B6}">
      <dgm:prSet phldrT="[Text]"/>
      <dgm:spPr/>
      <dgm:t>
        <a:bodyPr/>
        <a:lstStyle/>
        <a:p>
          <a:endParaRPr lang="cs-CZ" dirty="0"/>
        </a:p>
      </dgm:t>
    </dgm:pt>
    <dgm:pt modelId="{82B88ABA-E460-4626-A9E0-D1CD77C8419B}" type="parTrans" cxnId="{47DD5A09-F339-4C4C-BF0A-0A1FE09B455E}">
      <dgm:prSet/>
      <dgm:spPr/>
      <dgm:t>
        <a:bodyPr/>
        <a:lstStyle/>
        <a:p>
          <a:endParaRPr lang="cs-CZ"/>
        </a:p>
      </dgm:t>
    </dgm:pt>
    <dgm:pt modelId="{126FC53E-6734-4700-B3A9-606DF7F83274}" type="sibTrans" cxnId="{47DD5A09-F339-4C4C-BF0A-0A1FE09B455E}">
      <dgm:prSet/>
      <dgm:spPr/>
      <dgm:t>
        <a:bodyPr/>
        <a:lstStyle/>
        <a:p>
          <a:endParaRPr lang="cs-CZ"/>
        </a:p>
      </dgm:t>
    </dgm:pt>
    <dgm:pt modelId="{E3C850B8-B9C4-4086-B30D-2685DA28E9B1}">
      <dgm:prSet phldrT="[Text]"/>
      <dgm:spPr/>
      <dgm:t>
        <a:bodyPr/>
        <a:lstStyle/>
        <a:p>
          <a:endParaRPr lang="cs-CZ" dirty="0"/>
        </a:p>
      </dgm:t>
    </dgm:pt>
    <dgm:pt modelId="{8AF62FAB-1154-4B86-9A42-043094DFC635}" type="parTrans" cxnId="{4BCBB754-9D3F-4C0E-AE38-358ACDF3BAE8}">
      <dgm:prSet/>
      <dgm:spPr/>
      <dgm:t>
        <a:bodyPr/>
        <a:lstStyle/>
        <a:p>
          <a:endParaRPr lang="cs-CZ"/>
        </a:p>
      </dgm:t>
    </dgm:pt>
    <dgm:pt modelId="{37D2F80D-C342-4FEA-9EA4-EA48CEB6E6F8}" type="sibTrans" cxnId="{4BCBB754-9D3F-4C0E-AE38-358ACDF3BAE8}">
      <dgm:prSet/>
      <dgm:spPr/>
      <dgm:t>
        <a:bodyPr/>
        <a:lstStyle/>
        <a:p>
          <a:endParaRPr lang="cs-CZ"/>
        </a:p>
      </dgm:t>
    </dgm:pt>
    <dgm:pt modelId="{976A4984-F05B-40BB-A638-8A24BE9FD22F}" type="pres">
      <dgm:prSet presAssocID="{A768FCDF-7649-4FD9-9701-39092533EE6E}" presName="Name0" presStyleCnt="0">
        <dgm:presLayoutVars>
          <dgm:chMax/>
          <dgm:chPref/>
          <dgm:dir/>
        </dgm:presLayoutVars>
      </dgm:prSet>
      <dgm:spPr/>
    </dgm:pt>
    <dgm:pt modelId="{0CD3969A-58FA-401D-B2A3-9F2C5166183C}" type="pres">
      <dgm:prSet presAssocID="{A4DE4DBF-7F26-4DD2-902F-7B648A964DD1}" presName="parenttextcomposite" presStyleCnt="0"/>
      <dgm:spPr/>
    </dgm:pt>
    <dgm:pt modelId="{B62CACC4-B2BF-47A5-86C2-F27713153BD9}" type="pres">
      <dgm:prSet presAssocID="{A4DE4DBF-7F26-4DD2-902F-7B648A964DD1}" presName="parenttext" presStyleLbl="revTx" presStyleIdx="0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F3448B-ABAB-4649-AAB3-82CBA4422C57}" type="pres">
      <dgm:prSet presAssocID="{A4DE4DBF-7F26-4DD2-902F-7B648A964DD1}" presName="parallelogramComposite" presStyleCnt="0"/>
      <dgm:spPr/>
    </dgm:pt>
    <dgm:pt modelId="{80B52F51-C9C9-439C-BCF4-9DA33E6C091E}" type="pres">
      <dgm:prSet presAssocID="{A4DE4DBF-7F26-4DD2-902F-7B648A964DD1}" presName="parallelogram1" presStyleLbl="alignNode1" presStyleIdx="0" presStyleCnt="42"/>
      <dgm:spPr/>
    </dgm:pt>
    <dgm:pt modelId="{615AA1BD-3CE2-4CE8-B4D6-4215AEB20A47}" type="pres">
      <dgm:prSet presAssocID="{A4DE4DBF-7F26-4DD2-902F-7B648A964DD1}" presName="parallelogram2" presStyleLbl="alignNode1" presStyleIdx="1" presStyleCnt="42"/>
      <dgm:spPr/>
    </dgm:pt>
    <dgm:pt modelId="{FEDD9258-12EC-49A1-B887-FCF19C5EF8F7}" type="pres">
      <dgm:prSet presAssocID="{A4DE4DBF-7F26-4DD2-902F-7B648A964DD1}" presName="parallelogram3" presStyleLbl="alignNode1" presStyleIdx="2" presStyleCnt="42"/>
      <dgm:spPr/>
    </dgm:pt>
    <dgm:pt modelId="{937C1299-CB48-4C72-A7E3-DA993CC800BD}" type="pres">
      <dgm:prSet presAssocID="{A4DE4DBF-7F26-4DD2-902F-7B648A964DD1}" presName="parallelogram4" presStyleLbl="alignNode1" presStyleIdx="3" presStyleCnt="42"/>
      <dgm:spPr/>
    </dgm:pt>
    <dgm:pt modelId="{38EE41F5-2FE6-4922-9729-76DE7B8EA2CE}" type="pres">
      <dgm:prSet presAssocID="{A4DE4DBF-7F26-4DD2-902F-7B648A964DD1}" presName="parallelogram5" presStyleLbl="alignNode1" presStyleIdx="4" presStyleCnt="42"/>
      <dgm:spPr/>
    </dgm:pt>
    <dgm:pt modelId="{CF033847-D19E-4999-BDD6-DB9168EB2DEF}" type="pres">
      <dgm:prSet presAssocID="{A4DE4DBF-7F26-4DD2-902F-7B648A964DD1}" presName="parallelogram6" presStyleLbl="alignNode1" presStyleIdx="5" presStyleCnt="42"/>
      <dgm:spPr/>
    </dgm:pt>
    <dgm:pt modelId="{1381FFBF-07DA-4F5C-9AF5-898BB0755FD1}" type="pres">
      <dgm:prSet presAssocID="{A4DE4DBF-7F26-4DD2-902F-7B648A964DD1}" presName="parallelogram7" presStyleLbl="alignNode1" presStyleIdx="6" presStyleCnt="42"/>
      <dgm:spPr/>
    </dgm:pt>
    <dgm:pt modelId="{63066ECE-7A23-4D4B-9001-4276D73FA820}" type="pres">
      <dgm:prSet presAssocID="{7F329A91-CC40-4922-AC31-480C4E251AB5}" presName="sibTrans" presStyleCnt="0"/>
      <dgm:spPr/>
    </dgm:pt>
    <dgm:pt modelId="{104EBD6B-F685-4A5F-B5AF-FAEF7CA1DDA1}" type="pres">
      <dgm:prSet presAssocID="{9DF3C1EA-3210-4F17-8FB5-BE2E099C086D}" presName="parenttextcomposite" presStyleCnt="0"/>
      <dgm:spPr/>
    </dgm:pt>
    <dgm:pt modelId="{6A407507-7A11-42E1-9E4F-40913BD1A882}" type="pres">
      <dgm:prSet presAssocID="{9DF3C1EA-3210-4F17-8FB5-BE2E099C086D}" presName="parenttext" presStyleLbl="revTx" presStyleIdx="1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DE97E5-488C-43F0-ADC4-BC3D3D570CE5}" type="pres">
      <dgm:prSet presAssocID="{9DF3C1EA-3210-4F17-8FB5-BE2E099C086D}" presName="parallelogramComposite" presStyleCnt="0"/>
      <dgm:spPr/>
    </dgm:pt>
    <dgm:pt modelId="{611D189E-6B8C-448E-85F7-01DAFF72A00A}" type="pres">
      <dgm:prSet presAssocID="{9DF3C1EA-3210-4F17-8FB5-BE2E099C086D}" presName="parallelogram1" presStyleLbl="alignNode1" presStyleIdx="7" presStyleCnt="42"/>
      <dgm:spPr/>
    </dgm:pt>
    <dgm:pt modelId="{E2BE31BC-55F0-4B31-A945-5257EABC7DED}" type="pres">
      <dgm:prSet presAssocID="{9DF3C1EA-3210-4F17-8FB5-BE2E099C086D}" presName="parallelogram2" presStyleLbl="alignNode1" presStyleIdx="8" presStyleCnt="42"/>
      <dgm:spPr/>
    </dgm:pt>
    <dgm:pt modelId="{94DEE2F5-CB20-4E4F-B8F3-364DD7D43F2D}" type="pres">
      <dgm:prSet presAssocID="{9DF3C1EA-3210-4F17-8FB5-BE2E099C086D}" presName="parallelogram3" presStyleLbl="alignNode1" presStyleIdx="9" presStyleCnt="42"/>
      <dgm:spPr/>
    </dgm:pt>
    <dgm:pt modelId="{35F56ECD-EA88-4298-8438-9CD41FDA0008}" type="pres">
      <dgm:prSet presAssocID="{9DF3C1EA-3210-4F17-8FB5-BE2E099C086D}" presName="parallelogram4" presStyleLbl="alignNode1" presStyleIdx="10" presStyleCnt="42"/>
      <dgm:spPr/>
    </dgm:pt>
    <dgm:pt modelId="{940AA59A-1585-459E-A755-50E8AC482B92}" type="pres">
      <dgm:prSet presAssocID="{9DF3C1EA-3210-4F17-8FB5-BE2E099C086D}" presName="parallelogram5" presStyleLbl="alignNode1" presStyleIdx="11" presStyleCnt="42"/>
      <dgm:spPr/>
    </dgm:pt>
    <dgm:pt modelId="{DE7DCD2D-5D3A-49AF-881A-FB01677815D9}" type="pres">
      <dgm:prSet presAssocID="{9DF3C1EA-3210-4F17-8FB5-BE2E099C086D}" presName="parallelogram6" presStyleLbl="alignNode1" presStyleIdx="12" presStyleCnt="42"/>
      <dgm:spPr/>
    </dgm:pt>
    <dgm:pt modelId="{C9CBAB0B-547B-4702-9023-B7A510D7F068}" type="pres">
      <dgm:prSet presAssocID="{9DF3C1EA-3210-4F17-8FB5-BE2E099C086D}" presName="parallelogram7" presStyleLbl="alignNode1" presStyleIdx="13" presStyleCnt="42"/>
      <dgm:spPr/>
    </dgm:pt>
    <dgm:pt modelId="{FBD61332-51F5-48EC-A702-0BB169034973}" type="pres">
      <dgm:prSet presAssocID="{6562D53F-C732-4F2D-8F44-0D53C961F651}" presName="sibTrans" presStyleCnt="0"/>
      <dgm:spPr/>
    </dgm:pt>
    <dgm:pt modelId="{5481D81E-A449-4BCC-B741-D4C8A6D9E0D3}" type="pres">
      <dgm:prSet presAssocID="{852CE4F3-0F0C-4E0F-8A45-6CDBB7610722}" presName="parenttextcomposite" presStyleCnt="0"/>
      <dgm:spPr/>
    </dgm:pt>
    <dgm:pt modelId="{CE664FAD-5084-4B5D-8544-8C69AFE425C9}" type="pres">
      <dgm:prSet presAssocID="{852CE4F3-0F0C-4E0F-8A45-6CDBB7610722}" presName="parenttext" presStyleLbl="revTx" presStyleIdx="2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9805AC-E808-49F0-8195-876EE148E922}" type="pres">
      <dgm:prSet presAssocID="{852CE4F3-0F0C-4E0F-8A45-6CDBB7610722}" presName="parallelogramComposite" presStyleCnt="0"/>
      <dgm:spPr/>
    </dgm:pt>
    <dgm:pt modelId="{B74D6B6E-8424-4A97-9BB2-5784A95F5BDF}" type="pres">
      <dgm:prSet presAssocID="{852CE4F3-0F0C-4E0F-8A45-6CDBB7610722}" presName="parallelogram1" presStyleLbl="alignNode1" presStyleIdx="14" presStyleCnt="42"/>
      <dgm:spPr/>
    </dgm:pt>
    <dgm:pt modelId="{CD646E25-FBB3-4CD0-A57E-0A4CB08226FE}" type="pres">
      <dgm:prSet presAssocID="{852CE4F3-0F0C-4E0F-8A45-6CDBB7610722}" presName="parallelogram2" presStyleLbl="alignNode1" presStyleIdx="15" presStyleCnt="42"/>
      <dgm:spPr/>
    </dgm:pt>
    <dgm:pt modelId="{A67BB5B1-7A0E-42BB-8BC8-23BCE85B24D8}" type="pres">
      <dgm:prSet presAssocID="{852CE4F3-0F0C-4E0F-8A45-6CDBB7610722}" presName="parallelogram3" presStyleLbl="alignNode1" presStyleIdx="16" presStyleCnt="42"/>
      <dgm:spPr/>
    </dgm:pt>
    <dgm:pt modelId="{135CE369-4198-40FA-BBB5-960702A50968}" type="pres">
      <dgm:prSet presAssocID="{852CE4F3-0F0C-4E0F-8A45-6CDBB7610722}" presName="parallelogram4" presStyleLbl="alignNode1" presStyleIdx="17" presStyleCnt="42"/>
      <dgm:spPr/>
    </dgm:pt>
    <dgm:pt modelId="{6FD39AD5-0006-453D-895D-90761DFDDD1D}" type="pres">
      <dgm:prSet presAssocID="{852CE4F3-0F0C-4E0F-8A45-6CDBB7610722}" presName="parallelogram5" presStyleLbl="alignNode1" presStyleIdx="18" presStyleCnt="42"/>
      <dgm:spPr/>
    </dgm:pt>
    <dgm:pt modelId="{FCC003F2-EDA5-4718-B41C-8EF324BEC9F5}" type="pres">
      <dgm:prSet presAssocID="{852CE4F3-0F0C-4E0F-8A45-6CDBB7610722}" presName="parallelogram6" presStyleLbl="alignNode1" presStyleIdx="19" presStyleCnt="42"/>
      <dgm:spPr/>
    </dgm:pt>
    <dgm:pt modelId="{AD50CD1C-1FC3-4924-A87A-E55CB8293EC9}" type="pres">
      <dgm:prSet presAssocID="{852CE4F3-0F0C-4E0F-8A45-6CDBB7610722}" presName="parallelogram7" presStyleLbl="alignNode1" presStyleIdx="20" presStyleCnt="42"/>
      <dgm:spPr/>
    </dgm:pt>
    <dgm:pt modelId="{FC66B617-462E-4555-A5C4-F1B60C86D144}" type="pres">
      <dgm:prSet presAssocID="{0328156C-B2BD-41E7-8D41-9F0AA9273EA6}" presName="sibTrans" presStyleCnt="0"/>
      <dgm:spPr/>
    </dgm:pt>
    <dgm:pt modelId="{86BF9F51-FC28-4C70-AD74-5B8D255821B4}" type="pres">
      <dgm:prSet presAssocID="{168145E5-D0B3-42C9-AB8F-069A7CF7B7B6}" presName="parenttextcomposite" presStyleCnt="0"/>
      <dgm:spPr/>
    </dgm:pt>
    <dgm:pt modelId="{6CA5DA88-15FA-44BA-A3DD-A49DCB217AB4}" type="pres">
      <dgm:prSet presAssocID="{168145E5-D0B3-42C9-AB8F-069A7CF7B7B6}" presName="parenttext" presStyleLbl="revTx" presStyleIdx="3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26DB2E-78CD-40C8-B879-FCB8A814A017}" type="pres">
      <dgm:prSet presAssocID="{168145E5-D0B3-42C9-AB8F-069A7CF7B7B6}" presName="parallelogramComposite" presStyleCnt="0"/>
      <dgm:spPr/>
    </dgm:pt>
    <dgm:pt modelId="{1C4430C1-50D9-429D-8D7C-531B375AFA72}" type="pres">
      <dgm:prSet presAssocID="{168145E5-D0B3-42C9-AB8F-069A7CF7B7B6}" presName="parallelogram1" presStyleLbl="alignNode1" presStyleIdx="21" presStyleCnt="42"/>
      <dgm:spPr/>
    </dgm:pt>
    <dgm:pt modelId="{1167785B-22EC-4DC3-80B7-B057C092644A}" type="pres">
      <dgm:prSet presAssocID="{168145E5-D0B3-42C9-AB8F-069A7CF7B7B6}" presName="parallelogram2" presStyleLbl="alignNode1" presStyleIdx="22" presStyleCnt="42"/>
      <dgm:spPr/>
    </dgm:pt>
    <dgm:pt modelId="{B3F649B7-7C84-407C-9357-804CED6FE71B}" type="pres">
      <dgm:prSet presAssocID="{168145E5-D0B3-42C9-AB8F-069A7CF7B7B6}" presName="parallelogram3" presStyleLbl="alignNode1" presStyleIdx="23" presStyleCnt="42"/>
      <dgm:spPr/>
    </dgm:pt>
    <dgm:pt modelId="{BBDD0EC4-8E92-4B44-BEF4-CEFF8833FC21}" type="pres">
      <dgm:prSet presAssocID="{168145E5-D0B3-42C9-AB8F-069A7CF7B7B6}" presName="parallelogram4" presStyleLbl="alignNode1" presStyleIdx="24" presStyleCnt="42"/>
      <dgm:spPr/>
    </dgm:pt>
    <dgm:pt modelId="{FAECAD7B-C031-40BF-B787-FAB1F94D978D}" type="pres">
      <dgm:prSet presAssocID="{168145E5-D0B3-42C9-AB8F-069A7CF7B7B6}" presName="parallelogram5" presStyleLbl="alignNode1" presStyleIdx="25" presStyleCnt="42"/>
      <dgm:spPr/>
    </dgm:pt>
    <dgm:pt modelId="{06057C58-698D-47C6-8048-E32860C60E59}" type="pres">
      <dgm:prSet presAssocID="{168145E5-D0B3-42C9-AB8F-069A7CF7B7B6}" presName="parallelogram6" presStyleLbl="alignNode1" presStyleIdx="26" presStyleCnt="42"/>
      <dgm:spPr/>
    </dgm:pt>
    <dgm:pt modelId="{B350E05A-D4E0-46A3-812C-20053BEB7751}" type="pres">
      <dgm:prSet presAssocID="{168145E5-D0B3-42C9-AB8F-069A7CF7B7B6}" presName="parallelogram7" presStyleLbl="alignNode1" presStyleIdx="27" presStyleCnt="42"/>
      <dgm:spPr/>
    </dgm:pt>
    <dgm:pt modelId="{0AC95DAA-2799-4562-B602-699B640ECA51}" type="pres">
      <dgm:prSet presAssocID="{126FC53E-6734-4700-B3A9-606DF7F83274}" presName="sibTrans" presStyleCnt="0"/>
      <dgm:spPr/>
    </dgm:pt>
    <dgm:pt modelId="{BD9856C5-4A0C-4A86-B58E-6C3AD0F27390}" type="pres">
      <dgm:prSet presAssocID="{E3C850B8-B9C4-4086-B30D-2685DA28E9B1}" presName="parenttextcomposite" presStyleCnt="0"/>
      <dgm:spPr/>
    </dgm:pt>
    <dgm:pt modelId="{7A48C732-29FD-4A2D-A86E-EC01096DFD7F}" type="pres">
      <dgm:prSet presAssocID="{E3C850B8-B9C4-4086-B30D-2685DA28E9B1}" presName="parenttext" presStyleLbl="revTx" presStyleIdx="4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C4B066-05A2-4672-9184-CE619AFB85F6}" type="pres">
      <dgm:prSet presAssocID="{E3C850B8-B9C4-4086-B30D-2685DA28E9B1}" presName="parallelogramComposite" presStyleCnt="0"/>
      <dgm:spPr/>
    </dgm:pt>
    <dgm:pt modelId="{769AF608-78D7-4931-A2D7-7BB3B1F39B8F}" type="pres">
      <dgm:prSet presAssocID="{E3C850B8-B9C4-4086-B30D-2685DA28E9B1}" presName="parallelogram1" presStyleLbl="alignNode1" presStyleIdx="28" presStyleCnt="42"/>
      <dgm:spPr/>
    </dgm:pt>
    <dgm:pt modelId="{D284FD4E-9497-4DC1-8A5E-322210E87C0F}" type="pres">
      <dgm:prSet presAssocID="{E3C850B8-B9C4-4086-B30D-2685DA28E9B1}" presName="parallelogram2" presStyleLbl="alignNode1" presStyleIdx="29" presStyleCnt="42"/>
      <dgm:spPr/>
    </dgm:pt>
    <dgm:pt modelId="{A02ABAC6-7E8D-4794-BD08-F15E7CBC0323}" type="pres">
      <dgm:prSet presAssocID="{E3C850B8-B9C4-4086-B30D-2685DA28E9B1}" presName="parallelogram3" presStyleLbl="alignNode1" presStyleIdx="30" presStyleCnt="42"/>
      <dgm:spPr/>
    </dgm:pt>
    <dgm:pt modelId="{88502C17-7ABD-4F0E-89C3-6343849A983C}" type="pres">
      <dgm:prSet presAssocID="{E3C850B8-B9C4-4086-B30D-2685DA28E9B1}" presName="parallelogram4" presStyleLbl="alignNode1" presStyleIdx="31" presStyleCnt="42"/>
      <dgm:spPr/>
    </dgm:pt>
    <dgm:pt modelId="{380AA7F3-1CDA-4D34-B16C-57DAEAB9EE17}" type="pres">
      <dgm:prSet presAssocID="{E3C850B8-B9C4-4086-B30D-2685DA28E9B1}" presName="parallelogram5" presStyleLbl="alignNode1" presStyleIdx="32" presStyleCnt="42"/>
      <dgm:spPr/>
    </dgm:pt>
    <dgm:pt modelId="{BA479D5C-B64A-47B4-92D8-1FE5CF808F41}" type="pres">
      <dgm:prSet presAssocID="{E3C850B8-B9C4-4086-B30D-2685DA28E9B1}" presName="parallelogram6" presStyleLbl="alignNode1" presStyleIdx="33" presStyleCnt="42"/>
      <dgm:spPr/>
    </dgm:pt>
    <dgm:pt modelId="{7A648F46-6F20-4535-A31D-8D7014E41613}" type="pres">
      <dgm:prSet presAssocID="{E3C850B8-B9C4-4086-B30D-2685DA28E9B1}" presName="parallelogram7" presStyleLbl="alignNode1" presStyleIdx="34" presStyleCnt="42"/>
      <dgm:spPr/>
    </dgm:pt>
    <dgm:pt modelId="{F82CB60E-DEC1-4E9C-A115-087A65A581E7}" type="pres">
      <dgm:prSet presAssocID="{37D2F80D-C342-4FEA-9EA4-EA48CEB6E6F8}" presName="sibTrans" presStyleCnt="0"/>
      <dgm:spPr/>
    </dgm:pt>
    <dgm:pt modelId="{27A71F76-7BF0-4FD5-8547-F8B27A7F3072}" type="pres">
      <dgm:prSet presAssocID="{48FA82BF-2278-4C1E-B900-35748AD8D395}" presName="parenttextcomposite" presStyleCnt="0"/>
      <dgm:spPr/>
    </dgm:pt>
    <dgm:pt modelId="{A7E3D0FF-AF74-4A7A-B422-53B820D16DD1}" type="pres">
      <dgm:prSet presAssocID="{48FA82BF-2278-4C1E-B900-35748AD8D395}" presName="parenttext" presStyleLbl="revTx" presStyleIdx="5" presStyleCnt="6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A23C6A-3E39-4C1C-80CF-8D26832A8867}" type="pres">
      <dgm:prSet presAssocID="{48FA82BF-2278-4C1E-B900-35748AD8D395}" presName="parallelogramComposite" presStyleCnt="0"/>
      <dgm:spPr/>
    </dgm:pt>
    <dgm:pt modelId="{53A73A54-B4C9-46E5-A2FA-CA6D8AA577EC}" type="pres">
      <dgm:prSet presAssocID="{48FA82BF-2278-4C1E-B900-35748AD8D395}" presName="parallelogram1" presStyleLbl="alignNode1" presStyleIdx="35" presStyleCnt="42"/>
      <dgm:spPr/>
    </dgm:pt>
    <dgm:pt modelId="{D6838AE9-9312-456B-8B45-09CD191A8002}" type="pres">
      <dgm:prSet presAssocID="{48FA82BF-2278-4C1E-B900-35748AD8D395}" presName="parallelogram2" presStyleLbl="alignNode1" presStyleIdx="36" presStyleCnt="42"/>
      <dgm:spPr/>
    </dgm:pt>
    <dgm:pt modelId="{B101BE91-28ED-4FFA-9172-4B5977AB2EDC}" type="pres">
      <dgm:prSet presAssocID="{48FA82BF-2278-4C1E-B900-35748AD8D395}" presName="parallelogram3" presStyleLbl="alignNode1" presStyleIdx="37" presStyleCnt="42"/>
      <dgm:spPr/>
    </dgm:pt>
    <dgm:pt modelId="{E3DD7E37-40A3-4DBE-9D68-180D3717326D}" type="pres">
      <dgm:prSet presAssocID="{48FA82BF-2278-4C1E-B900-35748AD8D395}" presName="parallelogram4" presStyleLbl="alignNode1" presStyleIdx="38" presStyleCnt="42"/>
      <dgm:spPr/>
    </dgm:pt>
    <dgm:pt modelId="{01998420-B490-4F29-BF7B-2A31558BCF09}" type="pres">
      <dgm:prSet presAssocID="{48FA82BF-2278-4C1E-B900-35748AD8D395}" presName="parallelogram5" presStyleLbl="alignNode1" presStyleIdx="39" presStyleCnt="42"/>
      <dgm:spPr/>
    </dgm:pt>
    <dgm:pt modelId="{A196338A-0051-4EA1-B43E-9DA8907C743D}" type="pres">
      <dgm:prSet presAssocID="{48FA82BF-2278-4C1E-B900-35748AD8D395}" presName="parallelogram6" presStyleLbl="alignNode1" presStyleIdx="40" presStyleCnt="42"/>
      <dgm:spPr/>
    </dgm:pt>
    <dgm:pt modelId="{107B9B7D-94DC-428D-9F4F-B46B16774009}" type="pres">
      <dgm:prSet presAssocID="{48FA82BF-2278-4C1E-B900-35748AD8D395}" presName="parallelogram7" presStyleLbl="alignNode1" presStyleIdx="41" presStyleCnt="42"/>
      <dgm:spPr/>
    </dgm:pt>
  </dgm:ptLst>
  <dgm:cxnLst>
    <dgm:cxn modelId="{47DD5A09-F339-4C4C-BF0A-0A1FE09B455E}" srcId="{A768FCDF-7649-4FD9-9701-39092533EE6E}" destId="{168145E5-D0B3-42C9-AB8F-069A7CF7B7B6}" srcOrd="3" destOrd="0" parTransId="{82B88ABA-E460-4626-A9E0-D1CD77C8419B}" sibTransId="{126FC53E-6734-4700-B3A9-606DF7F83274}"/>
    <dgm:cxn modelId="{BEE56065-B007-4F46-88F1-CDC71631C225}" type="presOf" srcId="{168145E5-D0B3-42C9-AB8F-069A7CF7B7B6}" destId="{6CA5DA88-15FA-44BA-A3DD-A49DCB217AB4}" srcOrd="0" destOrd="0" presId="urn:microsoft.com/office/officeart/2008/layout/VerticalAccentList"/>
    <dgm:cxn modelId="{0517FC62-AD35-456F-8D40-4F0200A5FA0D}" type="presOf" srcId="{E3C850B8-B9C4-4086-B30D-2685DA28E9B1}" destId="{7A48C732-29FD-4A2D-A86E-EC01096DFD7F}" srcOrd="0" destOrd="0" presId="urn:microsoft.com/office/officeart/2008/layout/VerticalAccentList"/>
    <dgm:cxn modelId="{B40A2C65-5A4E-4769-9F84-AA4D31A943C3}" type="presOf" srcId="{A4DE4DBF-7F26-4DD2-902F-7B648A964DD1}" destId="{B62CACC4-B2BF-47A5-86C2-F27713153BD9}" srcOrd="0" destOrd="0" presId="urn:microsoft.com/office/officeart/2008/layout/VerticalAccentList"/>
    <dgm:cxn modelId="{4BCBB754-9D3F-4C0E-AE38-358ACDF3BAE8}" srcId="{A768FCDF-7649-4FD9-9701-39092533EE6E}" destId="{E3C850B8-B9C4-4086-B30D-2685DA28E9B1}" srcOrd="4" destOrd="0" parTransId="{8AF62FAB-1154-4B86-9A42-043094DFC635}" sibTransId="{37D2F80D-C342-4FEA-9EA4-EA48CEB6E6F8}"/>
    <dgm:cxn modelId="{88C4A159-85A1-4496-9449-1B94D5871FEB}" srcId="{A768FCDF-7649-4FD9-9701-39092533EE6E}" destId="{852CE4F3-0F0C-4E0F-8A45-6CDBB7610722}" srcOrd="2" destOrd="0" parTransId="{4183F8E8-4297-48A0-B6A9-12AA60243C7C}" sibTransId="{0328156C-B2BD-41E7-8D41-9F0AA9273EA6}"/>
    <dgm:cxn modelId="{6BF7FA84-F4B5-46AF-AA79-A1A6DCE0E269}" type="presOf" srcId="{852CE4F3-0F0C-4E0F-8A45-6CDBB7610722}" destId="{CE664FAD-5084-4B5D-8544-8C69AFE425C9}" srcOrd="0" destOrd="0" presId="urn:microsoft.com/office/officeart/2008/layout/VerticalAccentList"/>
    <dgm:cxn modelId="{2A30BB4B-313F-4B38-A0C0-DC022961E85C}" srcId="{A768FCDF-7649-4FD9-9701-39092533EE6E}" destId="{48FA82BF-2278-4C1E-B900-35748AD8D395}" srcOrd="5" destOrd="0" parTransId="{1284A728-0F04-41FD-89A9-4041FAAB5879}" sibTransId="{F6670C8A-7C13-489E-AD2F-9D655223EC6D}"/>
    <dgm:cxn modelId="{E124CB6C-3837-44F5-B0E3-D7B8B7814DEE}" type="presOf" srcId="{48FA82BF-2278-4C1E-B900-35748AD8D395}" destId="{A7E3D0FF-AF74-4A7A-B422-53B820D16DD1}" srcOrd="0" destOrd="0" presId="urn:microsoft.com/office/officeart/2008/layout/VerticalAccentList"/>
    <dgm:cxn modelId="{2DF6C248-A27C-431F-9623-699000F9BC38}" srcId="{A768FCDF-7649-4FD9-9701-39092533EE6E}" destId="{A4DE4DBF-7F26-4DD2-902F-7B648A964DD1}" srcOrd="0" destOrd="0" parTransId="{12B1C788-5EAD-490A-89B8-22BB78AB1CC4}" sibTransId="{7F329A91-CC40-4922-AC31-480C4E251AB5}"/>
    <dgm:cxn modelId="{DE88FC3F-4422-4FEB-B919-EBCAE428A220}" type="presOf" srcId="{A768FCDF-7649-4FD9-9701-39092533EE6E}" destId="{976A4984-F05B-40BB-A638-8A24BE9FD22F}" srcOrd="0" destOrd="0" presId="urn:microsoft.com/office/officeart/2008/layout/VerticalAccentList"/>
    <dgm:cxn modelId="{6E461100-3CCB-4427-B9CE-522BC738DF20}" srcId="{A768FCDF-7649-4FD9-9701-39092533EE6E}" destId="{9DF3C1EA-3210-4F17-8FB5-BE2E099C086D}" srcOrd="1" destOrd="0" parTransId="{EE044857-3B29-4B22-9951-03E8BA843116}" sibTransId="{6562D53F-C732-4F2D-8F44-0D53C961F651}"/>
    <dgm:cxn modelId="{E69F8130-F47D-453A-AE4C-ECF312A2F3BB}" type="presOf" srcId="{9DF3C1EA-3210-4F17-8FB5-BE2E099C086D}" destId="{6A407507-7A11-42E1-9E4F-40913BD1A882}" srcOrd="0" destOrd="0" presId="urn:microsoft.com/office/officeart/2008/layout/VerticalAccentList"/>
    <dgm:cxn modelId="{504E7CB1-0E7E-474C-B611-0DFBD6C30F42}" type="presParOf" srcId="{976A4984-F05B-40BB-A638-8A24BE9FD22F}" destId="{0CD3969A-58FA-401D-B2A3-9F2C5166183C}" srcOrd="0" destOrd="0" presId="urn:microsoft.com/office/officeart/2008/layout/VerticalAccentList"/>
    <dgm:cxn modelId="{886E3895-1499-4C53-ABB9-2FDCB42EAF4A}" type="presParOf" srcId="{0CD3969A-58FA-401D-B2A3-9F2C5166183C}" destId="{B62CACC4-B2BF-47A5-86C2-F27713153BD9}" srcOrd="0" destOrd="0" presId="urn:microsoft.com/office/officeart/2008/layout/VerticalAccentList"/>
    <dgm:cxn modelId="{F24259F9-1F80-4835-B5A1-3CFF1EB299AF}" type="presParOf" srcId="{976A4984-F05B-40BB-A638-8A24BE9FD22F}" destId="{45F3448B-ABAB-4649-AAB3-82CBA4422C57}" srcOrd="1" destOrd="0" presId="urn:microsoft.com/office/officeart/2008/layout/VerticalAccentList"/>
    <dgm:cxn modelId="{B12D77E1-8CB6-4E4F-ABD4-BD86571EFAE8}" type="presParOf" srcId="{45F3448B-ABAB-4649-AAB3-82CBA4422C57}" destId="{80B52F51-C9C9-439C-BCF4-9DA33E6C091E}" srcOrd="0" destOrd="0" presId="urn:microsoft.com/office/officeart/2008/layout/VerticalAccentList"/>
    <dgm:cxn modelId="{C4EB9AE3-7987-4E76-9A7F-0F2FBB743685}" type="presParOf" srcId="{45F3448B-ABAB-4649-AAB3-82CBA4422C57}" destId="{615AA1BD-3CE2-4CE8-B4D6-4215AEB20A47}" srcOrd="1" destOrd="0" presId="urn:microsoft.com/office/officeart/2008/layout/VerticalAccentList"/>
    <dgm:cxn modelId="{FE605A28-21C7-40BC-8814-020D62852EE4}" type="presParOf" srcId="{45F3448B-ABAB-4649-AAB3-82CBA4422C57}" destId="{FEDD9258-12EC-49A1-B887-FCF19C5EF8F7}" srcOrd="2" destOrd="0" presId="urn:microsoft.com/office/officeart/2008/layout/VerticalAccentList"/>
    <dgm:cxn modelId="{8EA8F66B-89ED-4F09-93EB-8FB24CEB4205}" type="presParOf" srcId="{45F3448B-ABAB-4649-AAB3-82CBA4422C57}" destId="{937C1299-CB48-4C72-A7E3-DA993CC800BD}" srcOrd="3" destOrd="0" presId="urn:microsoft.com/office/officeart/2008/layout/VerticalAccentList"/>
    <dgm:cxn modelId="{7BCDE769-CEB8-4670-9A99-5ECC108F2569}" type="presParOf" srcId="{45F3448B-ABAB-4649-AAB3-82CBA4422C57}" destId="{38EE41F5-2FE6-4922-9729-76DE7B8EA2CE}" srcOrd="4" destOrd="0" presId="urn:microsoft.com/office/officeart/2008/layout/VerticalAccentList"/>
    <dgm:cxn modelId="{D2E1A99D-27B9-4FF5-A99B-4ABD6AC47921}" type="presParOf" srcId="{45F3448B-ABAB-4649-AAB3-82CBA4422C57}" destId="{CF033847-D19E-4999-BDD6-DB9168EB2DEF}" srcOrd="5" destOrd="0" presId="urn:microsoft.com/office/officeart/2008/layout/VerticalAccentList"/>
    <dgm:cxn modelId="{B1E54695-80AF-4B5F-9AA7-53F06078C9E6}" type="presParOf" srcId="{45F3448B-ABAB-4649-AAB3-82CBA4422C57}" destId="{1381FFBF-07DA-4F5C-9AF5-898BB0755FD1}" srcOrd="6" destOrd="0" presId="urn:microsoft.com/office/officeart/2008/layout/VerticalAccentList"/>
    <dgm:cxn modelId="{00BE7E39-1FD4-439C-A7EB-6D3926D126AF}" type="presParOf" srcId="{976A4984-F05B-40BB-A638-8A24BE9FD22F}" destId="{63066ECE-7A23-4D4B-9001-4276D73FA820}" srcOrd="2" destOrd="0" presId="urn:microsoft.com/office/officeart/2008/layout/VerticalAccentList"/>
    <dgm:cxn modelId="{8B576B60-3393-4710-9B72-904DA0A91F26}" type="presParOf" srcId="{976A4984-F05B-40BB-A638-8A24BE9FD22F}" destId="{104EBD6B-F685-4A5F-B5AF-FAEF7CA1DDA1}" srcOrd="3" destOrd="0" presId="urn:microsoft.com/office/officeart/2008/layout/VerticalAccentList"/>
    <dgm:cxn modelId="{63F13061-B108-426A-A326-F51710A1FDEC}" type="presParOf" srcId="{104EBD6B-F685-4A5F-B5AF-FAEF7CA1DDA1}" destId="{6A407507-7A11-42E1-9E4F-40913BD1A882}" srcOrd="0" destOrd="0" presId="urn:microsoft.com/office/officeart/2008/layout/VerticalAccentList"/>
    <dgm:cxn modelId="{5BB03470-8658-4590-956B-2B9D7FD82EC9}" type="presParOf" srcId="{976A4984-F05B-40BB-A638-8A24BE9FD22F}" destId="{CBDE97E5-488C-43F0-ADC4-BC3D3D570CE5}" srcOrd="4" destOrd="0" presId="urn:microsoft.com/office/officeart/2008/layout/VerticalAccentList"/>
    <dgm:cxn modelId="{991E0AF8-A0F2-46CE-B8D2-983D1A63F53F}" type="presParOf" srcId="{CBDE97E5-488C-43F0-ADC4-BC3D3D570CE5}" destId="{611D189E-6B8C-448E-85F7-01DAFF72A00A}" srcOrd="0" destOrd="0" presId="urn:microsoft.com/office/officeart/2008/layout/VerticalAccentList"/>
    <dgm:cxn modelId="{207EBE83-053C-4CB3-9E0F-9745185E8947}" type="presParOf" srcId="{CBDE97E5-488C-43F0-ADC4-BC3D3D570CE5}" destId="{E2BE31BC-55F0-4B31-A945-5257EABC7DED}" srcOrd="1" destOrd="0" presId="urn:microsoft.com/office/officeart/2008/layout/VerticalAccentList"/>
    <dgm:cxn modelId="{B9357533-3725-4B51-BBC7-34C781CAFFF7}" type="presParOf" srcId="{CBDE97E5-488C-43F0-ADC4-BC3D3D570CE5}" destId="{94DEE2F5-CB20-4E4F-B8F3-364DD7D43F2D}" srcOrd="2" destOrd="0" presId="urn:microsoft.com/office/officeart/2008/layout/VerticalAccentList"/>
    <dgm:cxn modelId="{20D95FD0-399C-4FDC-A480-3B6B7537AF74}" type="presParOf" srcId="{CBDE97E5-488C-43F0-ADC4-BC3D3D570CE5}" destId="{35F56ECD-EA88-4298-8438-9CD41FDA0008}" srcOrd="3" destOrd="0" presId="urn:microsoft.com/office/officeart/2008/layout/VerticalAccentList"/>
    <dgm:cxn modelId="{BD9F16F1-F67C-4552-9027-2B6F9C7B4D89}" type="presParOf" srcId="{CBDE97E5-488C-43F0-ADC4-BC3D3D570CE5}" destId="{940AA59A-1585-459E-A755-50E8AC482B92}" srcOrd="4" destOrd="0" presId="urn:microsoft.com/office/officeart/2008/layout/VerticalAccentList"/>
    <dgm:cxn modelId="{189206A9-3C2A-42E4-B24C-EFC3D272A74B}" type="presParOf" srcId="{CBDE97E5-488C-43F0-ADC4-BC3D3D570CE5}" destId="{DE7DCD2D-5D3A-49AF-881A-FB01677815D9}" srcOrd="5" destOrd="0" presId="urn:microsoft.com/office/officeart/2008/layout/VerticalAccentList"/>
    <dgm:cxn modelId="{26A4F781-9C50-418B-8CC5-A7B2C71071A8}" type="presParOf" srcId="{CBDE97E5-488C-43F0-ADC4-BC3D3D570CE5}" destId="{C9CBAB0B-547B-4702-9023-B7A510D7F068}" srcOrd="6" destOrd="0" presId="urn:microsoft.com/office/officeart/2008/layout/VerticalAccentList"/>
    <dgm:cxn modelId="{C2CF4C34-108F-4A65-B3E7-5DEEEFA21213}" type="presParOf" srcId="{976A4984-F05B-40BB-A638-8A24BE9FD22F}" destId="{FBD61332-51F5-48EC-A702-0BB169034973}" srcOrd="5" destOrd="0" presId="urn:microsoft.com/office/officeart/2008/layout/VerticalAccentList"/>
    <dgm:cxn modelId="{7C047AB1-B3D9-4C47-BD5A-C45FB2689E09}" type="presParOf" srcId="{976A4984-F05B-40BB-A638-8A24BE9FD22F}" destId="{5481D81E-A449-4BCC-B741-D4C8A6D9E0D3}" srcOrd="6" destOrd="0" presId="urn:microsoft.com/office/officeart/2008/layout/VerticalAccentList"/>
    <dgm:cxn modelId="{681AF314-111C-47D8-8FCC-A48409AF70AA}" type="presParOf" srcId="{5481D81E-A449-4BCC-B741-D4C8A6D9E0D3}" destId="{CE664FAD-5084-4B5D-8544-8C69AFE425C9}" srcOrd="0" destOrd="0" presId="urn:microsoft.com/office/officeart/2008/layout/VerticalAccentList"/>
    <dgm:cxn modelId="{0D4A8FCF-EFBA-4FE3-8EC1-A2D22252EFC1}" type="presParOf" srcId="{976A4984-F05B-40BB-A638-8A24BE9FD22F}" destId="{8C9805AC-E808-49F0-8195-876EE148E922}" srcOrd="7" destOrd="0" presId="urn:microsoft.com/office/officeart/2008/layout/VerticalAccentList"/>
    <dgm:cxn modelId="{997A7DD4-DA8C-4900-B460-6AF4912B2CBE}" type="presParOf" srcId="{8C9805AC-E808-49F0-8195-876EE148E922}" destId="{B74D6B6E-8424-4A97-9BB2-5784A95F5BDF}" srcOrd="0" destOrd="0" presId="urn:microsoft.com/office/officeart/2008/layout/VerticalAccentList"/>
    <dgm:cxn modelId="{6F5A8DDA-2D62-438D-A73B-C576B3071CC1}" type="presParOf" srcId="{8C9805AC-E808-49F0-8195-876EE148E922}" destId="{CD646E25-FBB3-4CD0-A57E-0A4CB08226FE}" srcOrd="1" destOrd="0" presId="urn:microsoft.com/office/officeart/2008/layout/VerticalAccentList"/>
    <dgm:cxn modelId="{1C859D39-B8AC-4372-8B07-6B4580D1B811}" type="presParOf" srcId="{8C9805AC-E808-49F0-8195-876EE148E922}" destId="{A67BB5B1-7A0E-42BB-8BC8-23BCE85B24D8}" srcOrd="2" destOrd="0" presId="urn:microsoft.com/office/officeart/2008/layout/VerticalAccentList"/>
    <dgm:cxn modelId="{3FD53A67-9C2F-4D04-8802-A6F095FA6285}" type="presParOf" srcId="{8C9805AC-E808-49F0-8195-876EE148E922}" destId="{135CE369-4198-40FA-BBB5-960702A50968}" srcOrd="3" destOrd="0" presId="urn:microsoft.com/office/officeart/2008/layout/VerticalAccentList"/>
    <dgm:cxn modelId="{16797044-4D2B-4E0B-96DB-E1FBB2CD13AD}" type="presParOf" srcId="{8C9805AC-E808-49F0-8195-876EE148E922}" destId="{6FD39AD5-0006-453D-895D-90761DFDDD1D}" srcOrd="4" destOrd="0" presId="urn:microsoft.com/office/officeart/2008/layout/VerticalAccentList"/>
    <dgm:cxn modelId="{93030317-E4A2-4E9F-8806-0495D1F42FCC}" type="presParOf" srcId="{8C9805AC-E808-49F0-8195-876EE148E922}" destId="{FCC003F2-EDA5-4718-B41C-8EF324BEC9F5}" srcOrd="5" destOrd="0" presId="urn:microsoft.com/office/officeart/2008/layout/VerticalAccentList"/>
    <dgm:cxn modelId="{D7335304-E8C6-4CEF-9CC1-11A4D08D4ED7}" type="presParOf" srcId="{8C9805AC-E808-49F0-8195-876EE148E922}" destId="{AD50CD1C-1FC3-4924-A87A-E55CB8293EC9}" srcOrd="6" destOrd="0" presId="urn:microsoft.com/office/officeart/2008/layout/VerticalAccentList"/>
    <dgm:cxn modelId="{E97611D7-09D3-4F9C-A346-E65FC287F0EF}" type="presParOf" srcId="{976A4984-F05B-40BB-A638-8A24BE9FD22F}" destId="{FC66B617-462E-4555-A5C4-F1B60C86D144}" srcOrd="8" destOrd="0" presId="urn:microsoft.com/office/officeart/2008/layout/VerticalAccentList"/>
    <dgm:cxn modelId="{04F2EECA-37B7-4567-8BEB-045D6633CB25}" type="presParOf" srcId="{976A4984-F05B-40BB-A638-8A24BE9FD22F}" destId="{86BF9F51-FC28-4C70-AD74-5B8D255821B4}" srcOrd="9" destOrd="0" presId="urn:microsoft.com/office/officeart/2008/layout/VerticalAccentList"/>
    <dgm:cxn modelId="{3DA4C011-A64D-4F7F-8ED8-C8D333C7FA85}" type="presParOf" srcId="{86BF9F51-FC28-4C70-AD74-5B8D255821B4}" destId="{6CA5DA88-15FA-44BA-A3DD-A49DCB217AB4}" srcOrd="0" destOrd="0" presId="urn:microsoft.com/office/officeart/2008/layout/VerticalAccentList"/>
    <dgm:cxn modelId="{6115AC2D-18CE-4895-AE2A-CE9968E063F6}" type="presParOf" srcId="{976A4984-F05B-40BB-A638-8A24BE9FD22F}" destId="{A726DB2E-78CD-40C8-B879-FCB8A814A017}" srcOrd="10" destOrd="0" presId="urn:microsoft.com/office/officeart/2008/layout/VerticalAccentList"/>
    <dgm:cxn modelId="{6D459A9E-0CDB-4A12-9864-23ECE4E40ADB}" type="presParOf" srcId="{A726DB2E-78CD-40C8-B879-FCB8A814A017}" destId="{1C4430C1-50D9-429D-8D7C-531B375AFA72}" srcOrd="0" destOrd="0" presId="urn:microsoft.com/office/officeart/2008/layout/VerticalAccentList"/>
    <dgm:cxn modelId="{FE028275-79B1-44DF-99FC-763E477DF93A}" type="presParOf" srcId="{A726DB2E-78CD-40C8-B879-FCB8A814A017}" destId="{1167785B-22EC-4DC3-80B7-B057C092644A}" srcOrd="1" destOrd="0" presId="urn:microsoft.com/office/officeart/2008/layout/VerticalAccentList"/>
    <dgm:cxn modelId="{4C4C2B46-443C-4908-B089-815323DE6992}" type="presParOf" srcId="{A726DB2E-78CD-40C8-B879-FCB8A814A017}" destId="{B3F649B7-7C84-407C-9357-804CED6FE71B}" srcOrd="2" destOrd="0" presId="urn:microsoft.com/office/officeart/2008/layout/VerticalAccentList"/>
    <dgm:cxn modelId="{D018697E-5ED4-4363-8CFD-CA88E9FBEBDD}" type="presParOf" srcId="{A726DB2E-78CD-40C8-B879-FCB8A814A017}" destId="{BBDD0EC4-8E92-4B44-BEF4-CEFF8833FC21}" srcOrd="3" destOrd="0" presId="urn:microsoft.com/office/officeart/2008/layout/VerticalAccentList"/>
    <dgm:cxn modelId="{A247160C-06FE-4A84-8D62-27A3FA88A0F4}" type="presParOf" srcId="{A726DB2E-78CD-40C8-B879-FCB8A814A017}" destId="{FAECAD7B-C031-40BF-B787-FAB1F94D978D}" srcOrd="4" destOrd="0" presId="urn:microsoft.com/office/officeart/2008/layout/VerticalAccentList"/>
    <dgm:cxn modelId="{CE90F871-595F-4A21-88EB-81748F0226CE}" type="presParOf" srcId="{A726DB2E-78CD-40C8-B879-FCB8A814A017}" destId="{06057C58-698D-47C6-8048-E32860C60E59}" srcOrd="5" destOrd="0" presId="urn:microsoft.com/office/officeart/2008/layout/VerticalAccentList"/>
    <dgm:cxn modelId="{3D12ABEC-FEBF-4B5E-9103-171216C8999F}" type="presParOf" srcId="{A726DB2E-78CD-40C8-B879-FCB8A814A017}" destId="{B350E05A-D4E0-46A3-812C-20053BEB7751}" srcOrd="6" destOrd="0" presId="urn:microsoft.com/office/officeart/2008/layout/VerticalAccentList"/>
    <dgm:cxn modelId="{BD06875D-6ECD-46C0-B694-81CF7835B336}" type="presParOf" srcId="{976A4984-F05B-40BB-A638-8A24BE9FD22F}" destId="{0AC95DAA-2799-4562-B602-699B640ECA51}" srcOrd="11" destOrd="0" presId="urn:microsoft.com/office/officeart/2008/layout/VerticalAccentList"/>
    <dgm:cxn modelId="{040E0405-9F5E-4031-A7EF-0980740C718B}" type="presParOf" srcId="{976A4984-F05B-40BB-A638-8A24BE9FD22F}" destId="{BD9856C5-4A0C-4A86-B58E-6C3AD0F27390}" srcOrd="12" destOrd="0" presId="urn:microsoft.com/office/officeart/2008/layout/VerticalAccentList"/>
    <dgm:cxn modelId="{0C2F974B-641D-4CE9-A234-9C95A1FD91A2}" type="presParOf" srcId="{BD9856C5-4A0C-4A86-B58E-6C3AD0F27390}" destId="{7A48C732-29FD-4A2D-A86E-EC01096DFD7F}" srcOrd="0" destOrd="0" presId="urn:microsoft.com/office/officeart/2008/layout/VerticalAccentList"/>
    <dgm:cxn modelId="{C65ECDC7-654F-4655-99D2-78EB40951B1B}" type="presParOf" srcId="{976A4984-F05B-40BB-A638-8A24BE9FD22F}" destId="{D1C4B066-05A2-4672-9184-CE619AFB85F6}" srcOrd="13" destOrd="0" presId="urn:microsoft.com/office/officeart/2008/layout/VerticalAccentList"/>
    <dgm:cxn modelId="{FC2671AF-7E7F-43BA-8BDF-1ADAA4B6D100}" type="presParOf" srcId="{D1C4B066-05A2-4672-9184-CE619AFB85F6}" destId="{769AF608-78D7-4931-A2D7-7BB3B1F39B8F}" srcOrd="0" destOrd="0" presId="urn:microsoft.com/office/officeart/2008/layout/VerticalAccentList"/>
    <dgm:cxn modelId="{F297CED3-D66F-4F59-B7EE-F22FF9CA50AD}" type="presParOf" srcId="{D1C4B066-05A2-4672-9184-CE619AFB85F6}" destId="{D284FD4E-9497-4DC1-8A5E-322210E87C0F}" srcOrd="1" destOrd="0" presId="urn:microsoft.com/office/officeart/2008/layout/VerticalAccentList"/>
    <dgm:cxn modelId="{56300F7B-70DC-438D-B0DB-74729C351DDC}" type="presParOf" srcId="{D1C4B066-05A2-4672-9184-CE619AFB85F6}" destId="{A02ABAC6-7E8D-4794-BD08-F15E7CBC0323}" srcOrd="2" destOrd="0" presId="urn:microsoft.com/office/officeart/2008/layout/VerticalAccentList"/>
    <dgm:cxn modelId="{74D4AA5A-712E-4417-9906-72CB1C870D00}" type="presParOf" srcId="{D1C4B066-05A2-4672-9184-CE619AFB85F6}" destId="{88502C17-7ABD-4F0E-89C3-6343849A983C}" srcOrd="3" destOrd="0" presId="urn:microsoft.com/office/officeart/2008/layout/VerticalAccentList"/>
    <dgm:cxn modelId="{2CEB8221-D2A7-4431-87DE-7E2552768673}" type="presParOf" srcId="{D1C4B066-05A2-4672-9184-CE619AFB85F6}" destId="{380AA7F3-1CDA-4D34-B16C-57DAEAB9EE17}" srcOrd="4" destOrd="0" presId="urn:microsoft.com/office/officeart/2008/layout/VerticalAccentList"/>
    <dgm:cxn modelId="{6BC484EA-7F02-4D68-8266-E1C41082A77B}" type="presParOf" srcId="{D1C4B066-05A2-4672-9184-CE619AFB85F6}" destId="{BA479D5C-B64A-47B4-92D8-1FE5CF808F41}" srcOrd="5" destOrd="0" presId="urn:microsoft.com/office/officeart/2008/layout/VerticalAccentList"/>
    <dgm:cxn modelId="{4BA99B40-87A0-4AF6-B86D-C1E957710557}" type="presParOf" srcId="{D1C4B066-05A2-4672-9184-CE619AFB85F6}" destId="{7A648F46-6F20-4535-A31D-8D7014E41613}" srcOrd="6" destOrd="0" presId="urn:microsoft.com/office/officeart/2008/layout/VerticalAccentList"/>
    <dgm:cxn modelId="{32827CC0-57A1-4D8F-A382-034359446157}" type="presParOf" srcId="{976A4984-F05B-40BB-A638-8A24BE9FD22F}" destId="{F82CB60E-DEC1-4E9C-A115-087A65A581E7}" srcOrd="14" destOrd="0" presId="urn:microsoft.com/office/officeart/2008/layout/VerticalAccentList"/>
    <dgm:cxn modelId="{48950C00-AB38-42A2-A140-52CE3F8FD8C4}" type="presParOf" srcId="{976A4984-F05B-40BB-A638-8A24BE9FD22F}" destId="{27A71F76-7BF0-4FD5-8547-F8B27A7F3072}" srcOrd="15" destOrd="0" presId="urn:microsoft.com/office/officeart/2008/layout/VerticalAccentList"/>
    <dgm:cxn modelId="{ADBBE9A3-10C4-49B4-9EF2-C4C1ADAFA082}" type="presParOf" srcId="{27A71F76-7BF0-4FD5-8547-F8B27A7F3072}" destId="{A7E3D0FF-AF74-4A7A-B422-53B820D16DD1}" srcOrd="0" destOrd="0" presId="urn:microsoft.com/office/officeart/2008/layout/VerticalAccentList"/>
    <dgm:cxn modelId="{FC2CCF23-AE99-4223-82C9-1E494139BB51}" type="presParOf" srcId="{976A4984-F05B-40BB-A638-8A24BE9FD22F}" destId="{BBA23C6A-3E39-4C1C-80CF-8D26832A8867}" srcOrd="16" destOrd="0" presId="urn:microsoft.com/office/officeart/2008/layout/VerticalAccentList"/>
    <dgm:cxn modelId="{81C2D4C3-89AB-4561-AAD7-4418BA5C96BE}" type="presParOf" srcId="{BBA23C6A-3E39-4C1C-80CF-8D26832A8867}" destId="{53A73A54-B4C9-46E5-A2FA-CA6D8AA577EC}" srcOrd="0" destOrd="0" presId="urn:microsoft.com/office/officeart/2008/layout/VerticalAccentList"/>
    <dgm:cxn modelId="{57DE67EB-4D6F-4D4B-81B2-324C8495D267}" type="presParOf" srcId="{BBA23C6A-3E39-4C1C-80CF-8D26832A8867}" destId="{D6838AE9-9312-456B-8B45-09CD191A8002}" srcOrd="1" destOrd="0" presId="urn:microsoft.com/office/officeart/2008/layout/VerticalAccentList"/>
    <dgm:cxn modelId="{43EBE6F9-C05C-4E42-9F5E-00640AF8311B}" type="presParOf" srcId="{BBA23C6A-3E39-4C1C-80CF-8D26832A8867}" destId="{B101BE91-28ED-4FFA-9172-4B5977AB2EDC}" srcOrd="2" destOrd="0" presId="urn:microsoft.com/office/officeart/2008/layout/VerticalAccentList"/>
    <dgm:cxn modelId="{C9155917-ADBB-40F7-8669-735BE602BA39}" type="presParOf" srcId="{BBA23C6A-3E39-4C1C-80CF-8D26832A8867}" destId="{E3DD7E37-40A3-4DBE-9D68-180D3717326D}" srcOrd="3" destOrd="0" presId="urn:microsoft.com/office/officeart/2008/layout/VerticalAccentList"/>
    <dgm:cxn modelId="{F8F3152A-3395-4168-8B5C-792EAC337E52}" type="presParOf" srcId="{BBA23C6A-3E39-4C1C-80CF-8D26832A8867}" destId="{01998420-B490-4F29-BF7B-2A31558BCF09}" srcOrd="4" destOrd="0" presId="urn:microsoft.com/office/officeart/2008/layout/VerticalAccentList"/>
    <dgm:cxn modelId="{801A4F49-4CE5-46F9-9A77-28D3D6535F98}" type="presParOf" srcId="{BBA23C6A-3E39-4C1C-80CF-8D26832A8867}" destId="{A196338A-0051-4EA1-B43E-9DA8907C743D}" srcOrd="5" destOrd="0" presId="urn:microsoft.com/office/officeart/2008/layout/VerticalAccentList"/>
    <dgm:cxn modelId="{DD64CF0D-A354-4002-B9D2-008674A6AF5F}" type="presParOf" srcId="{BBA23C6A-3E39-4C1C-80CF-8D26832A8867}" destId="{107B9B7D-94DC-428D-9F4F-B46B16774009}" srcOrd="6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95786" cy="31957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82289" y="0"/>
          <a:ext cx="6394994" cy="31957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Lukavice, okres Ústí nad Orlicí</a:t>
          </a:r>
          <a:endParaRPr lang="cs-CZ" sz="1800" kern="1200" dirty="0"/>
        </a:p>
      </dsp:txBody>
      <dsp:txXfrm>
        <a:off x="1582289" y="0"/>
        <a:ext cx="6394994" cy="511325"/>
      </dsp:txXfrm>
    </dsp:sp>
    <dsp:sp modelId="{A52A0455-90FF-4808-ABD0-F02540D31D5A}">
      <dsp:nvSpPr>
        <dsp:cNvPr id="0" name=""/>
        <dsp:cNvSpPr/>
      </dsp:nvSpPr>
      <dsp:spPr>
        <a:xfrm>
          <a:off x="333058" y="582849"/>
          <a:ext cx="2524670" cy="25246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84335" y="582849"/>
          <a:ext cx="6394994" cy="25246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Kateřina Prachařová</a:t>
          </a:r>
          <a:endParaRPr lang="cs-CZ" sz="1800" kern="1200" dirty="0"/>
        </a:p>
      </dsp:txBody>
      <dsp:txXfrm>
        <a:off x="1584335" y="582849"/>
        <a:ext cx="6394994" cy="511325"/>
      </dsp:txXfrm>
    </dsp:sp>
    <dsp:sp modelId="{313FC574-E1CD-4FB4-B054-0B805CE0447D}">
      <dsp:nvSpPr>
        <dsp:cNvPr id="0" name=""/>
        <dsp:cNvSpPr/>
      </dsp:nvSpPr>
      <dsp:spPr>
        <a:xfrm>
          <a:off x="671115" y="983013"/>
          <a:ext cx="1853555" cy="19328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7893" y="983013"/>
          <a:ext cx="6394994" cy="19328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VY_32_INOVACE_01_04_01_SKUPINY BĚ/BJE, VĚ/VJE, PĚ</a:t>
          </a:r>
          <a:endParaRPr lang="cs-CZ" sz="1800" kern="1200" dirty="0"/>
        </a:p>
      </dsp:txBody>
      <dsp:txXfrm>
        <a:off x="1597893" y="983013"/>
        <a:ext cx="6394994" cy="533195"/>
      </dsp:txXfrm>
    </dsp:sp>
    <dsp:sp modelId="{FFC9F71D-1B4F-4AD9-A4A6-86ADEFC8AF5C}">
      <dsp:nvSpPr>
        <dsp:cNvPr id="0" name=""/>
        <dsp:cNvSpPr/>
      </dsp:nvSpPr>
      <dsp:spPr>
        <a:xfrm>
          <a:off x="1006672" y="1533977"/>
          <a:ext cx="1182440" cy="11824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97893" y="1533977"/>
          <a:ext cx="6394994" cy="11824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TEMA: </a:t>
          </a:r>
          <a:r>
            <a:rPr lang="cs-CZ" sz="1800" kern="1200" baseline="0" dirty="0" smtClean="0"/>
            <a:t>SKUPINY BĚ/BJE, VĚ/VJE, PĚ</a:t>
          </a:r>
          <a:endParaRPr lang="cs-CZ" sz="1800" kern="1200" dirty="0"/>
        </a:p>
      </dsp:txBody>
      <dsp:txXfrm>
        <a:off x="1597893" y="1533977"/>
        <a:ext cx="6394994" cy="511325"/>
      </dsp:txXfrm>
    </dsp:sp>
    <dsp:sp modelId="{EE85B701-7295-41C0-BA7A-34D3756A2AE6}">
      <dsp:nvSpPr>
        <dsp:cNvPr id="0" name=""/>
        <dsp:cNvSpPr/>
      </dsp:nvSpPr>
      <dsp:spPr>
        <a:xfrm>
          <a:off x="1342230" y="2045303"/>
          <a:ext cx="511325" cy="5113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7893" y="2045303"/>
          <a:ext cx="6394994" cy="5113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r>
            <a:rPr lang="cs-CZ" sz="1800" b="0" kern="1200" dirty="0" smtClean="0"/>
            <a:t>CZ.1.07/1.4.00/21.1744 </a:t>
          </a:r>
          <a:endParaRPr lang="cs-CZ" sz="1800" b="0" kern="1200" dirty="0"/>
        </a:p>
      </dsp:txBody>
      <dsp:txXfrm>
        <a:off x="1597893" y="2045303"/>
        <a:ext cx="6394994" cy="5113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2CACC4-B2BF-47A5-86C2-F27713153BD9}">
      <dsp:nvSpPr>
        <dsp:cNvPr id="0" name=""/>
        <dsp:cNvSpPr/>
      </dsp:nvSpPr>
      <dsp:spPr>
        <a:xfrm>
          <a:off x="145199" y="959970"/>
          <a:ext cx="2613585" cy="237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145199" y="959970"/>
        <a:ext cx="2613585" cy="237598"/>
      </dsp:txXfrm>
    </dsp:sp>
    <dsp:sp modelId="{80B52F51-C9C9-439C-BCF4-9DA33E6C091E}">
      <dsp:nvSpPr>
        <dsp:cNvPr id="0" name=""/>
        <dsp:cNvSpPr/>
      </dsp:nvSpPr>
      <dsp:spPr>
        <a:xfrm>
          <a:off x="145199" y="119756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5AA1BD-3CE2-4CE8-B4D6-4215AEB20A47}">
      <dsp:nvSpPr>
        <dsp:cNvPr id="0" name=""/>
        <dsp:cNvSpPr/>
      </dsp:nvSpPr>
      <dsp:spPr>
        <a:xfrm>
          <a:off x="514005" y="119756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DD9258-12EC-49A1-B887-FCF19C5EF8F7}">
      <dsp:nvSpPr>
        <dsp:cNvPr id="0" name=""/>
        <dsp:cNvSpPr/>
      </dsp:nvSpPr>
      <dsp:spPr>
        <a:xfrm>
          <a:off x="882811" y="119756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7C1299-CB48-4C72-A7E3-DA993CC800BD}">
      <dsp:nvSpPr>
        <dsp:cNvPr id="0" name=""/>
        <dsp:cNvSpPr/>
      </dsp:nvSpPr>
      <dsp:spPr>
        <a:xfrm>
          <a:off x="1251617" y="119756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EE41F5-2FE6-4922-9729-76DE7B8EA2CE}">
      <dsp:nvSpPr>
        <dsp:cNvPr id="0" name=""/>
        <dsp:cNvSpPr/>
      </dsp:nvSpPr>
      <dsp:spPr>
        <a:xfrm>
          <a:off x="1620423" y="119756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33847-D19E-4999-BDD6-DB9168EB2DEF}">
      <dsp:nvSpPr>
        <dsp:cNvPr id="0" name=""/>
        <dsp:cNvSpPr/>
      </dsp:nvSpPr>
      <dsp:spPr>
        <a:xfrm>
          <a:off x="1989229" y="119756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81FFBF-07DA-4F5C-9AF5-898BB0755FD1}">
      <dsp:nvSpPr>
        <dsp:cNvPr id="0" name=""/>
        <dsp:cNvSpPr/>
      </dsp:nvSpPr>
      <dsp:spPr>
        <a:xfrm>
          <a:off x="2358035" y="119756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407507-7A11-42E1-9E4F-40913BD1A882}">
      <dsp:nvSpPr>
        <dsp:cNvPr id="0" name=""/>
        <dsp:cNvSpPr/>
      </dsp:nvSpPr>
      <dsp:spPr>
        <a:xfrm>
          <a:off x="145199" y="1337737"/>
          <a:ext cx="2613585" cy="237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145199" y="1337737"/>
        <a:ext cx="2613585" cy="237598"/>
      </dsp:txXfrm>
    </dsp:sp>
    <dsp:sp modelId="{611D189E-6B8C-448E-85F7-01DAFF72A00A}">
      <dsp:nvSpPr>
        <dsp:cNvPr id="0" name=""/>
        <dsp:cNvSpPr/>
      </dsp:nvSpPr>
      <dsp:spPr>
        <a:xfrm>
          <a:off x="145199" y="157533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BE31BC-55F0-4B31-A945-5257EABC7DED}">
      <dsp:nvSpPr>
        <dsp:cNvPr id="0" name=""/>
        <dsp:cNvSpPr/>
      </dsp:nvSpPr>
      <dsp:spPr>
        <a:xfrm>
          <a:off x="514005" y="157533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DEE2F5-CB20-4E4F-B8F3-364DD7D43F2D}">
      <dsp:nvSpPr>
        <dsp:cNvPr id="0" name=""/>
        <dsp:cNvSpPr/>
      </dsp:nvSpPr>
      <dsp:spPr>
        <a:xfrm>
          <a:off x="882811" y="157533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F56ECD-EA88-4298-8438-9CD41FDA0008}">
      <dsp:nvSpPr>
        <dsp:cNvPr id="0" name=""/>
        <dsp:cNvSpPr/>
      </dsp:nvSpPr>
      <dsp:spPr>
        <a:xfrm>
          <a:off x="1251617" y="157533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AA59A-1585-459E-A755-50E8AC482B92}">
      <dsp:nvSpPr>
        <dsp:cNvPr id="0" name=""/>
        <dsp:cNvSpPr/>
      </dsp:nvSpPr>
      <dsp:spPr>
        <a:xfrm>
          <a:off x="1620423" y="157533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7DCD2D-5D3A-49AF-881A-FB01677815D9}">
      <dsp:nvSpPr>
        <dsp:cNvPr id="0" name=""/>
        <dsp:cNvSpPr/>
      </dsp:nvSpPr>
      <dsp:spPr>
        <a:xfrm>
          <a:off x="1989229" y="157533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CBAB0B-547B-4702-9023-B7A510D7F068}">
      <dsp:nvSpPr>
        <dsp:cNvPr id="0" name=""/>
        <dsp:cNvSpPr/>
      </dsp:nvSpPr>
      <dsp:spPr>
        <a:xfrm>
          <a:off x="2358035" y="157533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664FAD-5084-4B5D-8544-8C69AFE425C9}">
      <dsp:nvSpPr>
        <dsp:cNvPr id="0" name=""/>
        <dsp:cNvSpPr/>
      </dsp:nvSpPr>
      <dsp:spPr>
        <a:xfrm>
          <a:off x="145199" y="1715505"/>
          <a:ext cx="2613585" cy="237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145199" y="1715505"/>
        <a:ext cx="2613585" cy="237598"/>
      </dsp:txXfrm>
    </dsp:sp>
    <dsp:sp modelId="{B74D6B6E-8424-4A97-9BB2-5784A95F5BDF}">
      <dsp:nvSpPr>
        <dsp:cNvPr id="0" name=""/>
        <dsp:cNvSpPr/>
      </dsp:nvSpPr>
      <dsp:spPr>
        <a:xfrm>
          <a:off x="145199" y="1953103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646E25-FBB3-4CD0-A57E-0A4CB08226FE}">
      <dsp:nvSpPr>
        <dsp:cNvPr id="0" name=""/>
        <dsp:cNvSpPr/>
      </dsp:nvSpPr>
      <dsp:spPr>
        <a:xfrm>
          <a:off x="514005" y="1953103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7BB5B1-7A0E-42BB-8BC8-23BCE85B24D8}">
      <dsp:nvSpPr>
        <dsp:cNvPr id="0" name=""/>
        <dsp:cNvSpPr/>
      </dsp:nvSpPr>
      <dsp:spPr>
        <a:xfrm>
          <a:off x="882811" y="1953103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5CE369-4198-40FA-BBB5-960702A50968}">
      <dsp:nvSpPr>
        <dsp:cNvPr id="0" name=""/>
        <dsp:cNvSpPr/>
      </dsp:nvSpPr>
      <dsp:spPr>
        <a:xfrm>
          <a:off x="1251617" y="1953103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D39AD5-0006-453D-895D-90761DFDDD1D}">
      <dsp:nvSpPr>
        <dsp:cNvPr id="0" name=""/>
        <dsp:cNvSpPr/>
      </dsp:nvSpPr>
      <dsp:spPr>
        <a:xfrm>
          <a:off x="1620423" y="1953103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C003F2-EDA5-4718-B41C-8EF324BEC9F5}">
      <dsp:nvSpPr>
        <dsp:cNvPr id="0" name=""/>
        <dsp:cNvSpPr/>
      </dsp:nvSpPr>
      <dsp:spPr>
        <a:xfrm>
          <a:off x="1989229" y="1953103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50CD1C-1FC3-4924-A87A-E55CB8293EC9}">
      <dsp:nvSpPr>
        <dsp:cNvPr id="0" name=""/>
        <dsp:cNvSpPr/>
      </dsp:nvSpPr>
      <dsp:spPr>
        <a:xfrm>
          <a:off x="2358035" y="1953103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A5DA88-15FA-44BA-A3DD-A49DCB217AB4}">
      <dsp:nvSpPr>
        <dsp:cNvPr id="0" name=""/>
        <dsp:cNvSpPr/>
      </dsp:nvSpPr>
      <dsp:spPr>
        <a:xfrm>
          <a:off x="145199" y="2093272"/>
          <a:ext cx="2613585" cy="237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145199" y="2093272"/>
        <a:ext cx="2613585" cy="237598"/>
      </dsp:txXfrm>
    </dsp:sp>
    <dsp:sp modelId="{1C4430C1-50D9-429D-8D7C-531B375AFA72}">
      <dsp:nvSpPr>
        <dsp:cNvPr id="0" name=""/>
        <dsp:cNvSpPr/>
      </dsp:nvSpPr>
      <dsp:spPr>
        <a:xfrm>
          <a:off x="145199" y="2330871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67785B-22EC-4DC3-80B7-B057C092644A}">
      <dsp:nvSpPr>
        <dsp:cNvPr id="0" name=""/>
        <dsp:cNvSpPr/>
      </dsp:nvSpPr>
      <dsp:spPr>
        <a:xfrm>
          <a:off x="514005" y="2330871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F649B7-7C84-407C-9357-804CED6FE71B}">
      <dsp:nvSpPr>
        <dsp:cNvPr id="0" name=""/>
        <dsp:cNvSpPr/>
      </dsp:nvSpPr>
      <dsp:spPr>
        <a:xfrm>
          <a:off x="882811" y="2330871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DD0EC4-8E92-4B44-BEF4-CEFF8833FC21}">
      <dsp:nvSpPr>
        <dsp:cNvPr id="0" name=""/>
        <dsp:cNvSpPr/>
      </dsp:nvSpPr>
      <dsp:spPr>
        <a:xfrm>
          <a:off x="1251617" y="2330871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ECAD7B-C031-40BF-B787-FAB1F94D978D}">
      <dsp:nvSpPr>
        <dsp:cNvPr id="0" name=""/>
        <dsp:cNvSpPr/>
      </dsp:nvSpPr>
      <dsp:spPr>
        <a:xfrm>
          <a:off x="1620423" y="2330871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057C58-698D-47C6-8048-E32860C60E59}">
      <dsp:nvSpPr>
        <dsp:cNvPr id="0" name=""/>
        <dsp:cNvSpPr/>
      </dsp:nvSpPr>
      <dsp:spPr>
        <a:xfrm>
          <a:off x="1989229" y="2330871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50E05A-D4E0-46A3-812C-20053BEB7751}">
      <dsp:nvSpPr>
        <dsp:cNvPr id="0" name=""/>
        <dsp:cNvSpPr/>
      </dsp:nvSpPr>
      <dsp:spPr>
        <a:xfrm>
          <a:off x="2358035" y="2330871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48C732-29FD-4A2D-A86E-EC01096DFD7F}">
      <dsp:nvSpPr>
        <dsp:cNvPr id="0" name=""/>
        <dsp:cNvSpPr/>
      </dsp:nvSpPr>
      <dsp:spPr>
        <a:xfrm>
          <a:off x="145199" y="2471040"/>
          <a:ext cx="2613585" cy="237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145199" y="2471040"/>
        <a:ext cx="2613585" cy="237598"/>
      </dsp:txXfrm>
    </dsp:sp>
    <dsp:sp modelId="{769AF608-78D7-4931-A2D7-7BB3B1F39B8F}">
      <dsp:nvSpPr>
        <dsp:cNvPr id="0" name=""/>
        <dsp:cNvSpPr/>
      </dsp:nvSpPr>
      <dsp:spPr>
        <a:xfrm>
          <a:off x="145199" y="270863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84FD4E-9497-4DC1-8A5E-322210E87C0F}">
      <dsp:nvSpPr>
        <dsp:cNvPr id="0" name=""/>
        <dsp:cNvSpPr/>
      </dsp:nvSpPr>
      <dsp:spPr>
        <a:xfrm>
          <a:off x="514005" y="270863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2ABAC6-7E8D-4794-BD08-F15E7CBC0323}">
      <dsp:nvSpPr>
        <dsp:cNvPr id="0" name=""/>
        <dsp:cNvSpPr/>
      </dsp:nvSpPr>
      <dsp:spPr>
        <a:xfrm>
          <a:off x="882811" y="270863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502C17-7ABD-4F0E-89C3-6343849A983C}">
      <dsp:nvSpPr>
        <dsp:cNvPr id="0" name=""/>
        <dsp:cNvSpPr/>
      </dsp:nvSpPr>
      <dsp:spPr>
        <a:xfrm>
          <a:off x="1251617" y="270863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0AA7F3-1CDA-4D34-B16C-57DAEAB9EE17}">
      <dsp:nvSpPr>
        <dsp:cNvPr id="0" name=""/>
        <dsp:cNvSpPr/>
      </dsp:nvSpPr>
      <dsp:spPr>
        <a:xfrm>
          <a:off x="1620423" y="270863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479D5C-B64A-47B4-92D8-1FE5CF808F41}">
      <dsp:nvSpPr>
        <dsp:cNvPr id="0" name=""/>
        <dsp:cNvSpPr/>
      </dsp:nvSpPr>
      <dsp:spPr>
        <a:xfrm>
          <a:off x="1989229" y="270863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648F46-6F20-4535-A31D-8D7014E41613}">
      <dsp:nvSpPr>
        <dsp:cNvPr id="0" name=""/>
        <dsp:cNvSpPr/>
      </dsp:nvSpPr>
      <dsp:spPr>
        <a:xfrm>
          <a:off x="2358035" y="270863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E3D0FF-AF74-4A7A-B422-53B820D16DD1}">
      <dsp:nvSpPr>
        <dsp:cNvPr id="0" name=""/>
        <dsp:cNvSpPr/>
      </dsp:nvSpPr>
      <dsp:spPr>
        <a:xfrm>
          <a:off x="145199" y="2848807"/>
          <a:ext cx="2613585" cy="237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145199" y="2848807"/>
        <a:ext cx="2613585" cy="237598"/>
      </dsp:txXfrm>
    </dsp:sp>
    <dsp:sp modelId="{53A73A54-B4C9-46E5-A2FA-CA6D8AA577EC}">
      <dsp:nvSpPr>
        <dsp:cNvPr id="0" name=""/>
        <dsp:cNvSpPr/>
      </dsp:nvSpPr>
      <dsp:spPr>
        <a:xfrm>
          <a:off x="145199" y="308640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838AE9-9312-456B-8B45-09CD191A8002}">
      <dsp:nvSpPr>
        <dsp:cNvPr id="0" name=""/>
        <dsp:cNvSpPr/>
      </dsp:nvSpPr>
      <dsp:spPr>
        <a:xfrm>
          <a:off x="514005" y="308640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01BE91-28ED-4FFA-9172-4B5977AB2EDC}">
      <dsp:nvSpPr>
        <dsp:cNvPr id="0" name=""/>
        <dsp:cNvSpPr/>
      </dsp:nvSpPr>
      <dsp:spPr>
        <a:xfrm>
          <a:off x="882811" y="308640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DD7E37-40A3-4DBE-9D68-180D3717326D}">
      <dsp:nvSpPr>
        <dsp:cNvPr id="0" name=""/>
        <dsp:cNvSpPr/>
      </dsp:nvSpPr>
      <dsp:spPr>
        <a:xfrm>
          <a:off x="1251617" y="308640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998420-B490-4F29-BF7B-2A31558BCF09}">
      <dsp:nvSpPr>
        <dsp:cNvPr id="0" name=""/>
        <dsp:cNvSpPr/>
      </dsp:nvSpPr>
      <dsp:spPr>
        <a:xfrm>
          <a:off x="1620423" y="308640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96338A-0051-4EA1-B43E-9DA8907C743D}">
      <dsp:nvSpPr>
        <dsp:cNvPr id="0" name=""/>
        <dsp:cNvSpPr/>
      </dsp:nvSpPr>
      <dsp:spPr>
        <a:xfrm>
          <a:off x="1989229" y="308640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7B9B7D-94DC-428D-9F4F-B46B16774009}">
      <dsp:nvSpPr>
        <dsp:cNvPr id="0" name=""/>
        <dsp:cNvSpPr/>
      </dsp:nvSpPr>
      <dsp:spPr>
        <a:xfrm>
          <a:off x="2358035" y="308640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2CACC4-B2BF-47A5-86C2-F27713153BD9}">
      <dsp:nvSpPr>
        <dsp:cNvPr id="0" name=""/>
        <dsp:cNvSpPr/>
      </dsp:nvSpPr>
      <dsp:spPr>
        <a:xfrm>
          <a:off x="145199" y="959970"/>
          <a:ext cx="2613585" cy="237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145199" y="959970"/>
        <a:ext cx="2613585" cy="237598"/>
      </dsp:txXfrm>
    </dsp:sp>
    <dsp:sp modelId="{80B52F51-C9C9-439C-BCF4-9DA33E6C091E}">
      <dsp:nvSpPr>
        <dsp:cNvPr id="0" name=""/>
        <dsp:cNvSpPr/>
      </dsp:nvSpPr>
      <dsp:spPr>
        <a:xfrm>
          <a:off x="145199" y="119756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5AA1BD-3CE2-4CE8-B4D6-4215AEB20A47}">
      <dsp:nvSpPr>
        <dsp:cNvPr id="0" name=""/>
        <dsp:cNvSpPr/>
      </dsp:nvSpPr>
      <dsp:spPr>
        <a:xfrm>
          <a:off x="514005" y="119756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DD9258-12EC-49A1-B887-FCF19C5EF8F7}">
      <dsp:nvSpPr>
        <dsp:cNvPr id="0" name=""/>
        <dsp:cNvSpPr/>
      </dsp:nvSpPr>
      <dsp:spPr>
        <a:xfrm>
          <a:off x="882811" y="119756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7C1299-CB48-4C72-A7E3-DA993CC800BD}">
      <dsp:nvSpPr>
        <dsp:cNvPr id="0" name=""/>
        <dsp:cNvSpPr/>
      </dsp:nvSpPr>
      <dsp:spPr>
        <a:xfrm>
          <a:off x="1251617" y="119756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EE41F5-2FE6-4922-9729-76DE7B8EA2CE}">
      <dsp:nvSpPr>
        <dsp:cNvPr id="0" name=""/>
        <dsp:cNvSpPr/>
      </dsp:nvSpPr>
      <dsp:spPr>
        <a:xfrm>
          <a:off x="1620423" y="119756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33847-D19E-4999-BDD6-DB9168EB2DEF}">
      <dsp:nvSpPr>
        <dsp:cNvPr id="0" name=""/>
        <dsp:cNvSpPr/>
      </dsp:nvSpPr>
      <dsp:spPr>
        <a:xfrm>
          <a:off x="1989229" y="119756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81FFBF-07DA-4F5C-9AF5-898BB0755FD1}">
      <dsp:nvSpPr>
        <dsp:cNvPr id="0" name=""/>
        <dsp:cNvSpPr/>
      </dsp:nvSpPr>
      <dsp:spPr>
        <a:xfrm>
          <a:off x="2358035" y="119756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407507-7A11-42E1-9E4F-40913BD1A882}">
      <dsp:nvSpPr>
        <dsp:cNvPr id="0" name=""/>
        <dsp:cNvSpPr/>
      </dsp:nvSpPr>
      <dsp:spPr>
        <a:xfrm>
          <a:off x="145199" y="1337737"/>
          <a:ext cx="2613585" cy="237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145199" y="1337737"/>
        <a:ext cx="2613585" cy="237598"/>
      </dsp:txXfrm>
    </dsp:sp>
    <dsp:sp modelId="{611D189E-6B8C-448E-85F7-01DAFF72A00A}">
      <dsp:nvSpPr>
        <dsp:cNvPr id="0" name=""/>
        <dsp:cNvSpPr/>
      </dsp:nvSpPr>
      <dsp:spPr>
        <a:xfrm>
          <a:off x="145199" y="157533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BE31BC-55F0-4B31-A945-5257EABC7DED}">
      <dsp:nvSpPr>
        <dsp:cNvPr id="0" name=""/>
        <dsp:cNvSpPr/>
      </dsp:nvSpPr>
      <dsp:spPr>
        <a:xfrm>
          <a:off x="514005" y="157533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DEE2F5-CB20-4E4F-B8F3-364DD7D43F2D}">
      <dsp:nvSpPr>
        <dsp:cNvPr id="0" name=""/>
        <dsp:cNvSpPr/>
      </dsp:nvSpPr>
      <dsp:spPr>
        <a:xfrm>
          <a:off x="882811" y="157533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F56ECD-EA88-4298-8438-9CD41FDA0008}">
      <dsp:nvSpPr>
        <dsp:cNvPr id="0" name=""/>
        <dsp:cNvSpPr/>
      </dsp:nvSpPr>
      <dsp:spPr>
        <a:xfrm>
          <a:off x="1251617" y="157533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AA59A-1585-459E-A755-50E8AC482B92}">
      <dsp:nvSpPr>
        <dsp:cNvPr id="0" name=""/>
        <dsp:cNvSpPr/>
      </dsp:nvSpPr>
      <dsp:spPr>
        <a:xfrm>
          <a:off x="1620423" y="157533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7DCD2D-5D3A-49AF-881A-FB01677815D9}">
      <dsp:nvSpPr>
        <dsp:cNvPr id="0" name=""/>
        <dsp:cNvSpPr/>
      </dsp:nvSpPr>
      <dsp:spPr>
        <a:xfrm>
          <a:off x="1989229" y="157533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CBAB0B-547B-4702-9023-B7A510D7F068}">
      <dsp:nvSpPr>
        <dsp:cNvPr id="0" name=""/>
        <dsp:cNvSpPr/>
      </dsp:nvSpPr>
      <dsp:spPr>
        <a:xfrm>
          <a:off x="2358035" y="157533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664FAD-5084-4B5D-8544-8C69AFE425C9}">
      <dsp:nvSpPr>
        <dsp:cNvPr id="0" name=""/>
        <dsp:cNvSpPr/>
      </dsp:nvSpPr>
      <dsp:spPr>
        <a:xfrm>
          <a:off x="145199" y="1715505"/>
          <a:ext cx="2613585" cy="237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145199" y="1715505"/>
        <a:ext cx="2613585" cy="237598"/>
      </dsp:txXfrm>
    </dsp:sp>
    <dsp:sp modelId="{B74D6B6E-8424-4A97-9BB2-5784A95F5BDF}">
      <dsp:nvSpPr>
        <dsp:cNvPr id="0" name=""/>
        <dsp:cNvSpPr/>
      </dsp:nvSpPr>
      <dsp:spPr>
        <a:xfrm>
          <a:off x="145199" y="1953103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646E25-FBB3-4CD0-A57E-0A4CB08226FE}">
      <dsp:nvSpPr>
        <dsp:cNvPr id="0" name=""/>
        <dsp:cNvSpPr/>
      </dsp:nvSpPr>
      <dsp:spPr>
        <a:xfrm>
          <a:off x="514005" y="1953103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7BB5B1-7A0E-42BB-8BC8-23BCE85B24D8}">
      <dsp:nvSpPr>
        <dsp:cNvPr id="0" name=""/>
        <dsp:cNvSpPr/>
      </dsp:nvSpPr>
      <dsp:spPr>
        <a:xfrm>
          <a:off x="882811" y="1953103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5CE369-4198-40FA-BBB5-960702A50968}">
      <dsp:nvSpPr>
        <dsp:cNvPr id="0" name=""/>
        <dsp:cNvSpPr/>
      </dsp:nvSpPr>
      <dsp:spPr>
        <a:xfrm>
          <a:off x="1251617" y="1953103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D39AD5-0006-453D-895D-90761DFDDD1D}">
      <dsp:nvSpPr>
        <dsp:cNvPr id="0" name=""/>
        <dsp:cNvSpPr/>
      </dsp:nvSpPr>
      <dsp:spPr>
        <a:xfrm>
          <a:off x="1620423" y="1953103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C003F2-EDA5-4718-B41C-8EF324BEC9F5}">
      <dsp:nvSpPr>
        <dsp:cNvPr id="0" name=""/>
        <dsp:cNvSpPr/>
      </dsp:nvSpPr>
      <dsp:spPr>
        <a:xfrm>
          <a:off x="1989229" y="1953103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50CD1C-1FC3-4924-A87A-E55CB8293EC9}">
      <dsp:nvSpPr>
        <dsp:cNvPr id="0" name=""/>
        <dsp:cNvSpPr/>
      </dsp:nvSpPr>
      <dsp:spPr>
        <a:xfrm>
          <a:off x="2358035" y="1953103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A5DA88-15FA-44BA-A3DD-A49DCB217AB4}">
      <dsp:nvSpPr>
        <dsp:cNvPr id="0" name=""/>
        <dsp:cNvSpPr/>
      </dsp:nvSpPr>
      <dsp:spPr>
        <a:xfrm>
          <a:off x="145199" y="2093272"/>
          <a:ext cx="2613585" cy="237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145199" y="2093272"/>
        <a:ext cx="2613585" cy="237598"/>
      </dsp:txXfrm>
    </dsp:sp>
    <dsp:sp modelId="{1C4430C1-50D9-429D-8D7C-531B375AFA72}">
      <dsp:nvSpPr>
        <dsp:cNvPr id="0" name=""/>
        <dsp:cNvSpPr/>
      </dsp:nvSpPr>
      <dsp:spPr>
        <a:xfrm>
          <a:off x="145199" y="2330871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67785B-22EC-4DC3-80B7-B057C092644A}">
      <dsp:nvSpPr>
        <dsp:cNvPr id="0" name=""/>
        <dsp:cNvSpPr/>
      </dsp:nvSpPr>
      <dsp:spPr>
        <a:xfrm>
          <a:off x="514005" y="2330871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F649B7-7C84-407C-9357-804CED6FE71B}">
      <dsp:nvSpPr>
        <dsp:cNvPr id="0" name=""/>
        <dsp:cNvSpPr/>
      </dsp:nvSpPr>
      <dsp:spPr>
        <a:xfrm>
          <a:off x="882811" y="2330871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DD0EC4-8E92-4B44-BEF4-CEFF8833FC21}">
      <dsp:nvSpPr>
        <dsp:cNvPr id="0" name=""/>
        <dsp:cNvSpPr/>
      </dsp:nvSpPr>
      <dsp:spPr>
        <a:xfrm>
          <a:off x="1251617" y="2330871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ECAD7B-C031-40BF-B787-FAB1F94D978D}">
      <dsp:nvSpPr>
        <dsp:cNvPr id="0" name=""/>
        <dsp:cNvSpPr/>
      </dsp:nvSpPr>
      <dsp:spPr>
        <a:xfrm>
          <a:off x="1620423" y="2330871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057C58-698D-47C6-8048-E32860C60E59}">
      <dsp:nvSpPr>
        <dsp:cNvPr id="0" name=""/>
        <dsp:cNvSpPr/>
      </dsp:nvSpPr>
      <dsp:spPr>
        <a:xfrm>
          <a:off x="1989229" y="2330871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50E05A-D4E0-46A3-812C-20053BEB7751}">
      <dsp:nvSpPr>
        <dsp:cNvPr id="0" name=""/>
        <dsp:cNvSpPr/>
      </dsp:nvSpPr>
      <dsp:spPr>
        <a:xfrm>
          <a:off x="2358035" y="2330871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48C732-29FD-4A2D-A86E-EC01096DFD7F}">
      <dsp:nvSpPr>
        <dsp:cNvPr id="0" name=""/>
        <dsp:cNvSpPr/>
      </dsp:nvSpPr>
      <dsp:spPr>
        <a:xfrm>
          <a:off x="145199" y="2471040"/>
          <a:ext cx="2613585" cy="237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145199" y="2471040"/>
        <a:ext cx="2613585" cy="237598"/>
      </dsp:txXfrm>
    </dsp:sp>
    <dsp:sp modelId="{769AF608-78D7-4931-A2D7-7BB3B1F39B8F}">
      <dsp:nvSpPr>
        <dsp:cNvPr id="0" name=""/>
        <dsp:cNvSpPr/>
      </dsp:nvSpPr>
      <dsp:spPr>
        <a:xfrm>
          <a:off x="145199" y="270863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84FD4E-9497-4DC1-8A5E-322210E87C0F}">
      <dsp:nvSpPr>
        <dsp:cNvPr id="0" name=""/>
        <dsp:cNvSpPr/>
      </dsp:nvSpPr>
      <dsp:spPr>
        <a:xfrm>
          <a:off x="514005" y="270863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2ABAC6-7E8D-4794-BD08-F15E7CBC0323}">
      <dsp:nvSpPr>
        <dsp:cNvPr id="0" name=""/>
        <dsp:cNvSpPr/>
      </dsp:nvSpPr>
      <dsp:spPr>
        <a:xfrm>
          <a:off x="882811" y="270863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502C17-7ABD-4F0E-89C3-6343849A983C}">
      <dsp:nvSpPr>
        <dsp:cNvPr id="0" name=""/>
        <dsp:cNvSpPr/>
      </dsp:nvSpPr>
      <dsp:spPr>
        <a:xfrm>
          <a:off x="1251617" y="270863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0AA7F3-1CDA-4D34-B16C-57DAEAB9EE17}">
      <dsp:nvSpPr>
        <dsp:cNvPr id="0" name=""/>
        <dsp:cNvSpPr/>
      </dsp:nvSpPr>
      <dsp:spPr>
        <a:xfrm>
          <a:off x="1620423" y="270863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479D5C-B64A-47B4-92D8-1FE5CF808F41}">
      <dsp:nvSpPr>
        <dsp:cNvPr id="0" name=""/>
        <dsp:cNvSpPr/>
      </dsp:nvSpPr>
      <dsp:spPr>
        <a:xfrm>
          <a:off x="1989229" y="270863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648F46-6F20-4535-A31D-8D7014E41613}">
      <dsp:nvSpPr>
        <dsp:cNvPr id="0" name=""/>
        <dsp:cNvSpPr/>
      </dsp:nvSpPr>
      <dsp:spPr>
        <a:xfrm>
          <a:off x="2358035" y="2708638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E3D0FF-AF74-4A7A-B422-53B820D16DD1}">
      <dsp:nvSpPr>
        <dsp:cNvPr id="0" name=""/>
        <dsp:cNvSpPr/>
      </dsp:nvSpPr>
      <dsp:spPr>
        <a:xfrm>
          <a:off x="145199" y="2848807"/>
          <a:ext cx="2613585" cy="237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145199" y="2848807"/>
        <a:ext cx="2613585" cy="237598"/>
      </dsp:txXfrm>
    </dsp:sp>
    <dsp:sp modelId="{53A73A54-B4C9-46E5-A2FA-CA6D8AA577EC}">
      <dsp:nvSpPr>
        <dsp:cNvPr id="0" name=""/>
        <dsp:cNvSpPr/>
      </dsp:nvSpPr>
      <dsp:spPr>
        <a:xfrm>
          <a:off x="145199" y="308640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838AE9-9312-456B-8B45-09CD191A8002}">
      <dsp:nvSpPr>
        <dsp:cNvPr id="0" name=""/>
        <dsp:cNvSpPr/>
      </dsp:nvSpPr>
      <dsp:spPr>
        <a:xfrm>
          <a:off x="514005" y="308640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01BE91-28ED-4FFA-9172-4B5977AB2EDC}">
      <dsp:nvSpPr>
        <dsp:cNvPr id="0" name=""/>
        <dsp:cNvSpPr/>
      </dsp:nvSpPr>
      <dsp:spPr>
        <a:xfrm>
          <a:off x="882811" y="308640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DD7E37-40A3-4DBE-9D68-180D3717326D}">
      <dsp:nvSpPr>
        <dsp:cNvPr id="0" name=""/>
        <dsp:cNvSpPr/>
      </dsp:nvSpPr>
      <dsp:spPr>
        <a:xfrm>
          <a:off x="1251617" y="308640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998420-B490-4F29-BF7B-2A31558BCF09}">
      <dsp:nvSpPr>
        <dsp:cNvPr id="0" name=""/>
        <dsp:cNvSpPr/>
      </dsp:nvSpPr>
      <dsp:spPr>
        <a:xfrm>
          <a:off x="1620423" y="308640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96338A-0051-4EA1-B43E-9DA8907C743D}">
      <dsp:nvSpPr>
        <dsp:cNvPr id="0" name=""/>
        <dsp:cNvSpPr/>
      </dsp:nvSpPr>
      <dsp:spPr>
        <a:xfrm>
          <a:off x="1989229" y="308640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7B9B7D-94DC-428D-9F4F-B46B16774009}">
      <dsp:nvSpPr>
        <dsp:cNvPr id="0" name=""/>
        <dsp:cNvSpPr/>
      </dsp:nvSpPr>
      <dsp:spPr>
        <a:xfrm>
          <a:off x="2358035" y="3086406"/>
          <a:ext cx="348478" cy="58079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32F9EB-A2A3-4658-A9B0-BC7A8ED763CC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E888AA-E521-4490-A675-6278C7F010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9926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7AA0885-222D-4C02-9E92-A1CD0B18914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1A24000-1BE7-49C3-AADB-5CA4BAC45313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0885-222D-4C02-9E92-A1CD0B18914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24000-1BE7-49C3-AADB-5CA4BAC453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0885-222D-4C02-9E92-A1CD0B18914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24000-1BE7-49C3-AADB-5CA4BAC453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0885-222D-4C02-9E92-A1CD0B18914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24000-1BE7-49C3-AADB-5CA4BAC4531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0885-222D-4C02-9E92-A1CD0B18914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24000-1BE7-49C3-AADB-5CA4BAC453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0885-222D-4C02-9E92-A1CD0B18914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24000-1BE7-49C3-AADB-5CA4BAC453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0885-222D-4C02-9E92-A1CD0B18914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24000-1BE7-49C3-AADB-5CA4BAC453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0885-222D-4C02-9E92-A1CD0B18914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24000-1BE7-49C3-AADB-5CA4BAC45313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0885-222D-4C02-9E92-A1CD0B18914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24000-1BE7-49C3-AADB-5CA4BAC453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0885-222D-4C02-9E92-A1CD0B18914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24000-1BE7-49C3-AADB-5CA4BAC453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A0885-222D-4C02-9E92-A1CD0B18914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24000-1BE7-49C3-AADB-5CA4BAC4531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7AA0885-222D-4C02-9E92-A1CD0B18914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1A24000-1BE7-49C3-AADB-5CA4BAC4531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48179311"/>
              </p:ext>
            </p:extLst>
          </p:nvPr>
        </p:nvGraphicFramePr>
        <p:xfrm>
          <a:off x="539552" y="260648"/>
          <a:ext cx="7992888" cy="3195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589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72816"/>
            <a:ext cx="6777317" cy="405981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slouží k výkladu a procvičení učiva o skupinách </a:t>
            </a:r>
            <a:r>
              <a:rPr lang="cs-CZ" dirty="0" err="1" smtClean="0"/>
              <a:t>bě</a:t>
            </a:r>
            <a:r>
              <a:rPr lang="cs-CZ" dirty="0" smtClean="0"/>
              <a:t>/</a:t>
            </a:r>
            <a:r>
              <a:rPr lang="cs-CZ" dirty="0" err="1" smtClean="0"/>
              <a:t>bje</a:t>
            </a:r>
            <a:r>
              <a:rPr lang="cs-CZ" dirty="0" smtClean="0"/>
              <a:t>, </a:t>
            </a:r>
            <a:r>
              <a:rPr lang="cs-CZ" dirty="0" err="1" smtClean="0"/>
              <a:t>vě</a:t>
            </a:r>
            <a:r>
              <a:rPr lang="cs-CZ" dirty="0" smtClean="0"/>
              <a:t>/</a:t>
            </a:r>
            <a:r>
              <a:rPr lang="cs-CZ" dirty="0" err="1" smtClean="0"/>
              <a:t>vje</a:t>
            </a:r>
            <a:r>
              <a:rPr lang="cs-CZ" dirty="0" smtClean="0"/>
              <a:t>, </a:t>
            </a:r>
            <a:r>
              <a:rPr lang="cs-CZ" dirty="0" err="1" smtClean="0"/>
              <a:t>pě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začátku materiálu si žáci uvědomují stavbu slov – určují slova s předponou a bez předpony.</a:t>
            </a:r>
          </a:p>
          <a:p>
            <a:r>
              <a:rPr lang="cs-CZ" dirty="0" smtClean="0"/>
              <a:t>Další stránka (strana 6) je výkladová.</a:t>
            </a:r>
          </a:p>
          <a:p>
            <a:r>
              <a:rPr lang="cs-CZ" dirty="0" smtClean="0"/>
              <a:t>Ostatní strany aktivizují žáky k přemýšlení a práci nejlépe na interaktivní tabuli.</a:t>
            </a:r>
          </a:p>
          <a:p>
            <a:r>
              <a:rPr lang="cs-CZ" dirty="0" smtClean="0"/>
              <a:t>Instrukce jsou uvedeny vždy na příslušné straně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Žáci pracovali na zadaných úkolech se zájmem, procvičili dané učivo.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316586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Ilustrace: kliparty Microsoft Office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43725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SKUPINY BĚ/BJE, VĚ/VJE, PĚ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PŘEDPONY OB- , V-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907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758" y="764704"/>
            <a:ext cx="777648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800" i="1" dirty="0" smtClean="0"/>
              <a:t>Označ slova, která nemají předponu </a:t>
            </a:r>
            <a:r>
              <a:rPr lang="cs-CZ" sz="2800" b="1" i="1" dirty="0" smtClean="0"/>
              <a:t>ob-</a:t>
            </a:r>
            <a:r>
              <a:rPr lang="cs-CZ" sz="2800" i="1" dirty="0" smtClean="0"/>
              <a:t> </a:t>
            </a:r>
          </a:p>
          <a:p>
            <a:pPr algn="just"/>
            <a:r>
              <a:rPr lang="cs-CZ" sz="2800" i="1" dirty="0" smtClean="0"/>
              <a:t>nebo </a:t>
            </a:r>
            <a:r>
              <a:rPr lang="cs-CZ" sz="2800" b="1" i="1" dirty="0" smtClean="0"/>
              <a:t>v-</a:t>
            </a:r>
            <a:r>
              <a:rPr lang="cs-CZ" sz="2800" i="1" dirty="0" smtClean="0"/>
              <a:t>. Pokud klikneš správně, slovo zmizí.</a:t>
            </a:r>
            <a:endParaRPr lang="cs-CZ" sz="28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132856"/>
            <a:ext cx="20345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objednat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2790107" y="2132855"/>
            <a:ext cx="15969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oblaka</a:t>
            </a:r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4387019" y="2132854"/>
            <a:ext cx="15488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obrazy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35841" y="2132856"/>
            <a:ext cx="12266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vrazit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3099720"/>
            <a:ext cx="125226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oběd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007842" y="3080757"/>
            <a:ext cx="18998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objevitel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07721" y="3080757"/>
            <a:ext cx="11352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obílit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73187" y="3099719"/>
            <a:ext cx="16786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obnovit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55576" y="3998950"/>
            <a:ext cx="19736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obalovat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729193" y="3998949"/>
            <a:ext cx="191911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objížďka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48308" y="3998948"/>
            <a:ext cx="161294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vstávat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261250" y="3998950"/>
            <a:ext cx="11288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vosa</a:t>
            </a:r>
            <a:endParaRPr lang="cs-CZ" sz="32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394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720080"/>
          </a:xfrm>
        </p:spPr>
        <p:txBody>
          <a:bodyPr>
            <a:noAutofit/>
          </a:bodyPr>
          <a:lstStyle/>
          <a:p>
            <a:r>
              <a:rPr lang="cs-CZ" sz="4400" b="1" dirty="0" smtClean="0"/>
              <a:t>PAMATUJ!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7704856" cy="4536504"/>
          </a:xfrm>
        </p:spPr>
        <p:txBody>
          <a:bodyPr>
            <a:noAutofit/>
          </a:bodyPr>
          <a:lstStyle/>
          <a:p>
            <a:pPr algn="just"/>
            <a:r>
              <a:rPr lang="cs-CZ" sz="3200" dirty="0" smtClean="0"/>
              <a:t>Skupiny hlásek vyslovované </a:t>
            </a:r>
            <a:r>
              <a:rPr lang="cs-CZ" sz="3200" b="1" dirty="0" smtClean="0"/>
              <a:t>[</a:t>
            </a:r>
            <a:r>
              <a:rPr lang="cs-CZ" sz="3200" b="1" dirty="0" err="1" smtClean="0"/>
              <a:t>bje</a:t>
            </a:r>
            <a:r>
              <a:rPr lang="cs-CZ" sz="3200" b="1" dirty="0" smtClean="0"/>
              <a:t>], [</a:t>
            </a:r>
            <a:r>
              <a:rPr lang="cs-CZ" sz="3200" b="1" dirty="0" err="1" smtClean="0"/>
              <a:t>vje</a:t>
            </a:r>
            <a:r>
              <a:rPr lang="cs-CZ" sz="3200" b="1" dirty="0" smtClean="0"/>
              <a:t>] </a:t>
            </a:r>
            <a:r>
              <a:rPr lang="cs-CZ" sz="3200" dirty="0" smtClean="0"/>
              <a:t>většinou píšeme jako </a:t>
            </a:r>
            <a:r>
              <a:rPr lang="cs-CZ" sz="3200" b="1" dirty="0" err="1" smtClean="0"/>
              <a:t>bě</a:t>
            </a:r>
            <a:r>
              <a:rPr lang="cs-CZ" sz="3200" b="1" dirty="0" smtClean="0"/>
              <a:t>, </a:t>
            </a:r>
            <a:r>
              <a:rPr lang="cs-CZ" sz="3200" b="1" dirty="0" err="1" smtClean="0"/>
              <a:t>vě</a:t>
            </a:r>
            <a:r>
              <a:rPr lang="cs-CZ" sz="3200" dirty="0" smtClean="0"/>
              <a:t>.</a:t>
            </a:r>
          </a:p>
          <a:p>
            <a:pPr algn="just"/>
            <a:r>
              <a:rPr lang="cs-CZ" sz="3200" dirty="0" smtClean="0"/>
              <a:t>Tam, kde po předponě </a:t>
            </a:r>
            <a:r>
              <a:rPr lang="cs-CZ" sz="3200" b="1" dirty="0" smtClean="0"/>
              <a:t>ob-, v- </a:t>
            </a:r>
            <a:r>
              <a:rPr lang="cs-CZ" sz="3200" dirty="0" smtClean="0"/>
              <a:t>začíná kořen slova na </a:t>
            </a:r>
            <a:r>
              <a:rPr lang="cs-CZ" sz="3200" b="1" dirty="0" smtClean="0"/>
              <a:t>je-</a:t>
            </a:r>
            <a:r>
              <a:rPr lang="cs-CZ" sz="3200" dirty="0" smtClean="0"/>
              <a:t>, píšeme    </a:t>
            </a:r>
            <a:r>
              <a:rPr lang="cs-CZ" sz="3200" b="1" dirty="0" smtClean="0"/>
              <a:t>–</a:t>
            </a:r>
            <a:r>
              <a:rPr lang="cs-CZ" sz="3200" b="1" dirty="0" err="1" smtClean="0"/>
              <a:t>bje</a:t>
            </a:r>
            <a:r>
              <a:rPr lang="cs-CZ" sz="3200" b="1" dirty="0" smtClean="0"/>
              <a:t>-, -</a:t>
            </a:r>
            <a:r>
              <a:rPr lang="cs-CZ" sz="3200" b="1" dirty="0" err="1" smtClean="0"/>
              <a:t>vje</a:t>
            </a:r>
            <a:r>
              <a:rPr lang="cs-CZ" sz="3200" b="1" dirty="0" smtClean="0"/>
              <a:t>-   </a:t>
            </a:r>
            <a:r>
              <a:rPr lang="cs-CZ" sz="3200" dirty="0" smtClean="0"/>
              <a:t>např. vjezd, objezd).</a:t>
            </a:r>
          </a:p>
          <a:p>
            <a:pPr marL="68580" indent="0" algn="just">
              <a:buNone/>
            </a:pPr>
            <a:endParaRPr lang="cs-CZ" sz="3200" dirty="0" smtClean="0"/>
          </a:p>
          <a:p>
            <a:pPr algn="just"/>
            <a:r>
              <a:rPr lang="cs-CZ" sz="3200" dirty="0" smtClean="0"/>
              <a:t>Skupinu vyslovovanou </a:t>
            </a:r>
            <a:r>
              <a:rPr lang="cs-CZ" sz="3200" b="1" dirty="0" smtClean="0"/>
              <a:t>[</a:t>
            </a:r>
            <a:r>
              <a:rPr lang="cs-CZ" sz="3200" b="1" dirty="0" err="1" smtClean="0"/>
              <a:t>pje</a:t>
            </a:r>
            <a:r>
              <a:rPr lang="cs-CZ" sz="3200" b="1" dirty="0" smtClean="0"/>
              <a:t>], </a:t>
            </a:r>
            <a:r>
              <a:rPr lang="cs-CZ" sz="3200" dirty="0" smtClean="0"/>
              <a:t>píšeme vždy </a:t>
            </a:r>
            <a:r>
              <a:rPr lang="cs-CZ" sz="3200" b="1" dirty="0" err="1" smtClean="0"/>
              <a:t>pě</a:t>
            </a:r>
            <a:r>
              <a:rPr lang="cs-CZ" sz="3200" dirty="0" smtClean="0"/>
              <a:t>. </a:t>
            </a:r>
          </a:p>
          <a:p>
            <a:pPr marL="68580" indent="0" algn="just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8171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89614" y="764704"/>
            <a:ext cx="836479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800" b="1" dirty="0" smtClean="0"/>
              <a:t>Doplň správně do slov -je-, -ě- a roztřiď je.</a:t>
            </a:r>
          </a:p>
          <a:p>
            <a:pPr algn="just"/>
            <a:r>
              <a:rPr lang="cs-CZ" sz="2800" b="1" dirty="0" smtClean="0"/>
              <a:t>Nejdřív urči ústně a pro kontrolu na slovo klikni.</a:t>
            </a:r>
            <a:endParaRPr lang="cs-CZ" sz="2800" b="1" dirty="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908619743"/>
              </p:ext>
            </p:extLst>
          </p:nvPr>
        </p:nvGraphicFramePr>
        <p:xfrm>
          <a:off x="827584" y="1718811"/>
          <a:ext cx="2903984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8" name="Diagram 17"/>
          <p:cNvGraphicFramePr/>
          <p:nvPr>
            <p:extLst>
              <p:ext uri="{D42A27DB-BD31-4B8C-83A1-F6EECF244321}">
                <p14:modId xmlns:p14="http://schemas.microsoft.com/office/powerpoint/2010/main" val="1040118691"/>
              </p:ext>
            </p:extLst>
          </p:nvPr>
        </p:nvGraphicFramePr>
        <p:xfrm>
          <a:off x="4788024" y="1718811"/>
          <a:ext cx="2903984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Obdélník 2"/>
          <p:cNvSpPr/>
          <p:nvPr/>
        </p:nvSpPr>
        <p:spPr>
          <a:xfrm>
            <a:off x="683568" y="5301208"/>
            <a:ext cx="1460656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200" b="1" dirty="0">
                <a:solidFill>
                  <a:prstClr val="black"/>
                </a:solidFill>
              </a:rPr>
              <a:t>o</a:t>
            </a:r>
            <a:r>
              <a:rPr lang="cs-CZ" sz="2200" b="1" dirty="0" smtClean="0">
                <a:solidFill>
                  <a:prstClr val="black"/>
                </a:solidFill>
              </a:rPr>
              <a:t>b__</a:t>
            </a:r>
            <a:r>
              <a:rPr lang="cs-CZ" sz="2200" b="1" dirty="0" err="1" smtClean="0">
                <a:solidFill>
                  <a:prstClr val="black"/>
                </a:solidFill>
              </a:rPr>
              <a:t>dnat</a:t>
            </a:r>
            <a:endParaRPr lang="cs-CZ" sz="2200" b="1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83568" y="5732095"/>
            <a:ext cx="1149674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200" b="1" dirty="0">
                <a:solidFill>
                  <a:prstClr val="black"/>
                </a:solidFill>
              </a:rPr>
              <a:t>o</a:t>
            </a:r>
            <a:r>
              <a:rPr lang="cs-CZ" sz="2200" b="1" dirty="0" smtClean="0">
                <a:solidFill>
                  <a:prstClr val="black"/>
                </a:solidFill>
              </a:rPr>
              <a:t>b__</a:t>
            </a:r>
            <a:r>
              <a:rPr lang="cs-CZ" sz="2200" b="1" dirty="0" err="1" smtClean="0">
                <a:solidFill>
                  <a:prstClr val="black"/>
                </a:solidFill>
              </a:rPr>
              <a:t>zd</a:t>
            </a:r>
            <a:endParaRPr lang="cs-CZ" sz="2200" b="1" dirty="0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116974" y="5301208"/>
            <a:ext cx="1019831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200" b="1" dirty="0" err="1">
                <a:solidFill>
                  <a:prstClr val="black"/>
                </a:solidFill>
              </a:rPr>
              <a:t>o</a:t>
            </a:r>
            <a:r>
              <a:rPr lang="cs-CZ" sz="2200" b="1" dirty="0" err="1" smtClean="0">
                <a:solidFill>
                  <a:prstClr val="black"/>
                </a:solidFill>
              </a:rPr>
              <a:t>b__d</a:t>
            </a:r>
            <a:endParaRPr lang="cs-CZ" sz="2200" b="1" dirty="0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031007" y="5301207"/>
            <a:ext cx="986167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200" b="1" dirty="0">
                <a:solidFill>
                  <a:prstClr val="black"/>
                </a:solidFill>
              </a:rPr>
              <a:t>o</a:t>
            </a:r>
            <a:r>
              <a:rPr lang="cs-CZ" sz="2200" b="1" dirty="0" smtClean="0">
                <a:solidFill>
                  <a:prstClr val="black"/>
                </a:solidFill>
              </a:rPr>
              <a:t>b__</a:t>
            </a:r>
            <a:r>
              <a:rPr lang="cs-CZ" sz="2200" b="1" dirty="0" err="1" smtClean="0">
                <a:solidFill>
                  <a:prstClr val="black"/>
                </a:solidFill>
              </a:rPr>
              <a:t>tí</a:t>
            </a:r>
            <a:endParaRPr lang="cs-CZ" sz="2200" b="1" dirty="0">
              <a:solidFill>
                <a:prstClr val="black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989924" y="5301208"/>
            <a:ext cx="1449436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200" b="1" dirty="0">
                <a:solidFill>
                  <a:prstClr val="black"/>
                </a:solidFill>
              </a:rPr>
              <a:t>o</a:t>
            </a:r>
            <a:r>
              <a:rPr lang="cs-CZ" sz="2200" b="1" dirty="0" smtClean="0">
                <a:solidFill>
                  <a:prstClr val="black"/>
                </a:solidFill>
              </a:rPr>
              <a:t>b__</a:t>
            </a:r>
            <a:r>
              <a:rPr lang="cs-CZ" sz="2200" b="1" dirty="0" err="1" smtClean="0">
                <a:solidFill>
                  <a:prstClr val="black"/>
                </a:solidFill>
              </a:rPr>
              <a:t>dvat</a:t>
            </a:r>
            <a:endParaRPr lang="cs-CZ" sz="2200" b="1" dirty="0">
              <a:solidFill>
                <a:prstClr val="black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439360" y="5301206"/>
            <a:ext cx="1406154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200" b="1" dirty="0">
                <a:solidFill>
                  <a:prstClr val="black"/>
                </a:solidFill>
              </a:rPr>
              <a:t>v</a:t>
            </a:r>
            <a:r>
              <a:rPr lang="cs-CZ" sz="2200" b="1" dirty="0" smtClean="0">
                <a:solidFill>
                  <a:prstClr val="black"/>
                </a:solidFill>
              </a:rPr>
              <a:t>__</a:t>
            </a:r>
            <a:r>
              <a:rPr lang="cs-CZ" sz="2200" b="1" dirty="0" err="1" smtClean="0">
                <a:solidFill>
                  <a:prstClr val="black"/>
                </a:solidFill>
              </a:rPr>
              <a:t>novat</a:t>
            </a:r>
            <a:endParaRPr lang="cs-CZ" sz="2200" b="1" dirty="0">
              <a:solidFill>
                <a:prstClr val="black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845514" y="5301208"/>
            <a:ext cx="1173719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200" b="1" dirty="0" err="1">
                <a:solidFill>
                  <a:prstClr val="black"/>
                </a:solidFill>
              </a:rPr>
              <a:t>v</a:t>
            </a:r>
            <a:r>
              <a:rPr lang="cs-CZ" sz="2200" b="1" dirty="0" err="1" smtClean="0">
                <a:solidFill>
                  <a:prstClr val="black"/>
                </a:solidFill>
              </a:rPr>
              <a:t>__dec</a:t>
            </a:r>
            <a:endParaRPr lang="cs-CZ" sz="2200" b="1" dirty="0">
              <a:solidFill>
                <a:prstClr val="black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833242" y="5732093"/>
            <a:ext cx="941283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200" b="1" dirty="0">
                <a:solidFill>
                  <a:prstClr val="black"/>
                </a:solidFill>
              </a:rPr>
              <a:t>v</a:t>
            </a:r>
            <a:r>
              <a:rPr lang="cs-CZ" sz="2200" b="1" dirty="0" smtClean="0">
                <a:solidFill>
                  <a:prstClr val="black"/>
                </a:solidFill>
              </a:rPr>
              <a:t>__</a:t>
            </a:r>
            <a:r>
              <a:rPr lang="cs-CZ" sz="2200" b="1" dirty="0" err="1" smtClean="0">
                <a:solidFill>
                  <a:prstClr val="black"/>
                </a:solidFill>
              </a:rPr>
              <a:t>zd</a:t>
            </a:r>
            <a:endParaRPr lang="cs-CZ" sz="2200" b="1" dirty="0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774525" y="5732092"/>
            <a:ext cx="1144865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200" b="1" dirty="0" err="1">
                <a:solidFill>
                  <a:prstClr val="black"/>
                </a:solidFill>
              </a:rPr>
              <a:t>o</a:t>
            </a:r>
            <a:r>
              <a:rPr lang="cs-CZ" sz="2200" b="1" dirty="0" err="1" smtClean="0">
                <a:solidFill>
                  <a:prstClr val="black"/>
                </a:solidFill>
              </a:rPr>
              <a:t>b__vit</a:t>
            </a:r>
            <a:endParaRPr lang="cs-CZ" sz="2200" b="1" dirty="0">
              <a:solidFill>
                <a:prstClr val="black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989924" y="5732091"/>
            <a:ext cx="1098378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200" b="1" dirty="0">
                <a:solidFill>
                  <a:prstClr val="black"/>
                </a:solidFill>
              </a:rPr>
              <a:t>v</a:t>
            </a:r>
            <a:r>
              <a:rPr lang="cs-CZ" sz="2200" b="1" dirty="0" smtClean="0">
                <a:solidFill>
                  <a:prstClr val="black"/>
                </a:solidFill>
              </a:rPr>
              <a:t>__</a:t>
            </a:r>
            <a:r>
              <a:rPr lang="cs-CZ" sz="2200" b="1" dirty="0" err="1" smtClean="0">
                <a:solidFill>
                  <a:prstClr val="black"/>
                </a:solidFill>
              </a:rPr>
              <a:t>šák</a:t>
            </a:r>
            <a:endParaRPr lang="cs-CZ" sz="2200" b="1" dirty="0">
              <a:solidFill>
                <a:prstClr val="black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088302" y="5732095"/>
            <a:ext cx="1098378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200" b="1" dirty="0" err="1">
                <a:solidFill>
                  <a:prstClr val="black"/>
                </a:solidFill>
              </a:rPr>
              <a:t>o</a:t>
            </a:r>
            <a:r>
              <a:rPr lang="cs-CZ" sz="2200" b="1" dirty="0" err="1" smtClean="0">
                <a:solidFill>
                  <a:prstClr val="black"/>
                </a:solidFill>
              </a:rPr>
              <a:t>b__m</a:t>
            </a:r>
            <a:endParaRPr lang="cs-CZ" sz="2200" b="1" dirty="0">
              <a:solidFill>
                <a:prstClr val="black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186680" y="5732090"/>
            <a:ext cx="1199367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200" b="1" dirty="0" err="1">
                <a:solidFill>
                  <a:prstClr val="black"/>
                </a:solidFill>
              </a:rPr>
              <a:t>p</a:t>
            </a:r>
            <a:r>
              <a:rPr lang="cs-CZ" sz="2200" b="1" dirty="0" err="1" smtClean="0">
                <a:solidFill>
                  <a:prstClr val="black"/>
                </a:solidFill>
              </a:rPr>
              <a:t>__šina</a:t>
            </a:r>
            <a:endParaRPr lang="cs-CZ" sz="2200" b="1" dirty="0">
              <a:solidFill>
                <a:prstClr val="black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754219" y="1718811"/>
            <a:ext cx="9877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</a:rPr>
              <a:t>-je-</a:t>
            </a:r>
            <a:endParaRPr lang="cs-CZ" sz="3600" b="1" dirty="0">
              <a:solidFill>
                <a:srgbClr val="92D05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798592" y="1718810"/>
            <a:ext cx="86754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92D050"/>
                </a:solidFill>
              </a:rPr>
              <a:t>-ě-</a:t>
            </a:r>
            <a:endParaRPr lang="cs-CZ" sz="36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3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47804E-6 L 0.07917 -0.3982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58" y="-19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04669E-6 L 0.0882 -0.3980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10" y="-19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47804E-6 L 0.39184 -0.3982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583" y="-19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47804E-6 L 0.15781 -0.3458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82" y="-172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47804E-6 L -0.15313 -0.2829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56" y="-141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47804E-6 L 0.00156 -0.2829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" y="-141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47804E-6 L -0.13941 -0.2304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79" y="-115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04669E-6 L -0.01962 -0.2931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0" y="-146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04669E-6 L -0.12587 -0.2408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-120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04669E-6 L 0.17691 -0.2408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837" y="-120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04669E-6 L -0.3842 -0.1884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19" y="-9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04669E-6 L -0.06893 -0.178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55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3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24642" y="764704"/>
            <a:ext cx="769473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800" b="1" dirty="0" smtClean="0"/>
              <a:t>Ve sloupcích jsou vedle sebe napsaná dvě</a:t>
            </a:r>
          </a:p>
          <a:p>
            <a:pPr algn="just"/>
            <a:r>
              <a:rPr lang="cs-CZ" sz="2800" b="1" dirty="0" smtClean="0"/>
              <a:t>slova. Rozhodni, které z nich je správné, na </a:t>
            </a:r>
          </a:p>
          <a:p>
            <a:pPr algn="just"/>
            <a:r>
              <a:rPr lang="cs-CZ" sz="2800" b="1" dirty="0"/>
              <a:t>n</a:t>
            </a:r>
            <a:r>
              <a:rPr lang="cs-CZ" sz="2800" b="1" dirty="0" smtClean="0"/>
              <a:t>esprávné klikni myší.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81709" y="2333766"/>
            <a:ext cx="20345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objednat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4097134" y="2918541"/>
            <a:ext cx="125226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oběd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97134" y="3503316"/>
            <a:ext cx="18998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objevitel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381709" y="4088091"/>
            <a:ext cx="12442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v</a:t>
            </a:r>
            <a:r>
              <a:rPr lang="cs-CZ" sz="3200" b="1" dirty="0" smtClean="0">
                <a:solidFill>
                  <a:prstClr val="black"/>
                </a:solidFill>
              </a:rPr>
              <a:t>jezd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097134" y="2333766"/>
            <a:ext cx="18934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 smtClean="0">
                <a:solidFill>
                  <a:prstClr val="black"/>
                </a:solidFill>
              </a:rPr>
              <a:t>obědnat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81709" y="2918541"/>
            <a:ext cx="135966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 smtClean="0">
                <a:solidFill>
                  <a:prstClr val="black"/>
                </a:solidFill>
              </a:rPr>
              <a:t>objed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381709" y="3503316"/>
            <a:ext cx="179247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 smtClean="0">
                <a:solidFill>
                  <a:prstClr val="black"/>
                </a:solidFill>
              </a:rPr>
              <a:t>oběvitel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097134" y="4088090"/>
            <a:ext cx="11368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>
                <a:solidFill>
                  <a:prstClr val="black"/>
                </a:solidFill>
              </a:rPr>
              <a:t>v</a:t>
            </a:r>
            <a:r>
              <a:rPr lang="cs-CZ" sz="3200" b="1" dirty="0" err="1" smtClean="0">
                <a:solidFill>
                  <a:prstClr val="black"/>
                </a:solidFill>
              </a:rPr>
              <a:t>ězd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381709" y="4672866"/>
            <a:ext cx="12923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větve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097134" y="4672865"/>
            <a:ext cx="139974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 smtClean="0">
                <a:solidFill>
                  <a:prstClr val="black"/>
                </a:solidFill>
              </a:rPr>
              <a:t>vjetve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381709" y="5257641"/>
            <a:ext cx="213872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 smtClean="0">
                <a:solidFill>
                  <a:prstClr val="black"/>
                </a:solidFill>
              </a:rPr>
              <a:t>vjenování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097134" y="5257640"/>
            <a:ext cx="20313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věnování</a:t>
            </a:r>
            <a:endParaRPr lang="cs-CZ" sz="32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3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  <p:bldP spid="15" grpId="0"/>
      <p:bldP spid="3" grpId="0"/>
      <p:bldP spid="6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705177"/>
            <a:ext cx="698477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2800" b="1" dirty="0" smtClean="0">
                <a:solidFill>
                  <a:prstClr val="black"/>
                </a:solidFill>
              </a:rPr>
              <a:t>Doplň –je- nebo -ě- a přepiš do sešitu.</a:t>
            </a:r>
            <a:endParaRPr lang="cs-CZ" sz="2800" b="1" dirty="0">
              <a:solidFill>
                <a:prstClr val="black"/>
              </a:solidFill>
            </a:endParaRPr>
          </a:p>
        </p:txBody>
      </p:sp>
      <p:pic>
        <p:nvPicPr>
          <p:cNvPr id="1026" name="Picture 2" descr="C:\Documents and Settings\HP_Administrator\Local Settings\Temporary Internet Files\Content.IE5\R0XKDWEP\MC9002805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4664"/>
            <a:ext cx="864096" cy="188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2285038"/>
            <a:ext cx="763284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/>
              <a:t>Vyšlapaná </a:t>
            </a:r>
            <a:r>
              <a:rPr lang="cs-CZ" sz="3200" b="1" dirty="0" err="1" smtClean="0"/>
              <a:t>p__šina</a:t>
            </a:r>
            <a:r>
              <a:rPr lang="cs-CZ" sz="3200" b="1" dirty="0" smtClean="0"/>
              <a:t>, krevní </a:t>
            </a:r>
            <a:r>
              <a:rPr lang="cs-CZ" sz="3200" b="1" dirty="0" err="1" smtClean="0"/>
              <a:t>ob__h</a:t>
            </a:r>
            <a:r>
              <a:rPr lang="cs-CZ" sz="3200" b="1" dirty="0" smtClean="0"/>
              <a:t>, ob__</a:t>
            </a:r>
            <a:r>
              <a:rPr lang="cs-CZ" sz="3200" b="1" dirty="0" err="1" smtClean="0"/>
              <a:t>mný</a:t>
            </a:r>
            <a:r>
              <a:rPr lang="cs-CZ" sz="3200" b="1" dirty="0" smtClean="0"/>
              <a:t> balík, válečná </a:t>
            </a:r>
            <a:r>
              <a:rPr lang="cs-CZ" sz="3200" b="1" dirty="0" err="1" smtClean="0"/>
              <a:t>ob__ť</a:t>
            </a:r>
            <a:r>
              <a:rPr lang="cs-CZ" sz="3200" b="1" dirty="0" smtClean="0"/>
              <a:t>, nedělní </a:t>
            </a:r>
            <a:r>
              <a:rPr lang="cs-CZ" sz="3200" b="1" dirty="0" err="1" smtClean="0"/>
              <a:t>ob__d</a:t>
            </a:r>
            <a:r>
              <a:rPr lang="cs-CZ" sz="3200" b="1" dirty="0" smtClean="0"/>
              <a:t>, žloutkové v__</a:t>
            </a:r>
            <a:r>
              <a:rPr lang="cs-CZ" sz="3200" b="1" dirty="0" err="1" smtClean="0"/>
              <a:t>nečky</a:t>
            </a:r>
            <a:r>
              <a:rPr lang="cs-CZ" sz="3200" b="1" dirty="0" smtClean="0"/>
              <a:t>,       b__</a:t>
            </a:r>
            <a:r>
              <a:rPr lang="cs-CZ" sz="3200" b="1" dirty="0" err="1" smtClean="0"/>
              <a:t>žecká</a:t>
            </a:r>
            <a:r>
              <a:rPr lang="cs-CZ" sz="3200" b="1" dirty="0" smtClean="0"/>
              <a:t> dráha, </a:t>
            </a:r>
            <a:r>
              <a:rPr lang="cs-CZ" sz="3200" b="1" dirty="0" err="1" smtClean="0"/>
              <a:t>p__nová</a:t>
            </a:r>
            <a:r>
              <a:rPr lang="cs-CZ" sz="3200" b="1" dirty="0" smtClean="0"/>
              <a:t> koupel, </a:t>
            </a:r>
            <a:r>
              <a:rPr lang="cs-CZ" sz="3200" b="1" dirty="0" err="1" smtClean="0"/>
              <a:t>zp</a:t>
            </a:r>
            <a:r>
              <a:rPr lang="cs-CZ" sz="3200" b="1" dirty="0" smtClean="0"/>
              <a:t>__</a:t>
            </a:r>
            <a:r>
              <a:rPr lang="cs-CZ" sz="3200" b="1" dirty="0" err="1" smtClean="0"/>
              <a:t>vný</a:t>
            </a:r>
            <a:r>
              <a:rPr lang="cs-CZ" sz="3200" b="1" dirty="0" smtClean="0"/>
              <a:t> pták, ob__</a:t>
            </a:r>
            <a:r>
              <a:rPr lang="cs-CZ" sz="3200" b="1" dirty="0" err="1" smtClean="0"/>
              <a:t>vné</a:t>
            </a:r>
            <a:r>
              <a:rPr lang="cs-CZ" sz="3200" b="1" dirty="0" smtClean="0"/>
              <a:t> cesty, měřit </a:t>
            </a:r>
            <a:r>
              <a:rPr lang="cs-CZ" sz="3200" b="1" dirty="0" err="1" smtClean="0"/>
              <a:t>ob__m</a:t>
            </a:r>
            <a:r>
              <a:rPr lang="cs-CZ" sz="3200" b="1" dirty="0" smtClean="0"/>
              <a:t>,</a:t>
            </a:r>
            <a:r>
              <a:rPr lang="cs-CZ" sz="3200" b="1" dirty="0"/>
              <a:t> </a:t>
            </a:r>
            <a:r>
              <a:rPr lang="cs-CZ" sz="3200" b="1" dirty="0" err="1" smtClean="0"/>
              <a:t>ob__hl</a:t>
            </a:r>
            <a:r>
              <a:rPr lang="cs-CZ" sz="3200" b="1" dirty="0" smtClean="0"/>
              <a:t> hřiště, převratný </a:t>
            </a:r>
            <a:r>
              <a:rPr lang="cs-CZ" sz="3200" b="1" dirty="0" err="1" smtClean="0"/>
              <a:t>ob__v</a:t>
            </a:r>
            <a:r>
              <a:rPr lang="cs-CZ" sz="3200" b="1" dirty="0" smtClean="0"/>
              <a:t>, babiččino ob__</a:t>
            </a:r>
            <a:r>
              <a:rPr lang="cs-CZ" sz="3200" b="1" dirty="0" err="1" smtClean="0"/>
              <a:t>tí</a:t>
            </a:r>
            <a:r>
              <a:rPr lang="cs-CZ" sz="3200" b="1" dirty="0" smtClean="0"/>
              <a:t>, kruhový ob__</a:t>
            </a:r>
            <a:r>
              <a:rPr lang="cs-CZ" sz="3200" b="1" dirty="0" err="1" smtClean="0"/>
              <a:t>zd</a:t>
            </a:r>
            <a:r>
              <a:rPr lang="cs-CZ" sz="3200" b="1" dirty="0" smtClean="0"/>
              <a:t>, dobytčí </a:t>
            </a:r>
            <a:r>
              <a:rPr lang="cs-CZ" sz="3200" b="1" dirty="0" err="1" smtClean="0"/>
              <a:t>výb</a:t>
            </a:r>
            <a:r>
              <a:rPr lang="cs-CZ" sz="3200" b="1" dirty="0" smtClean="0"/>
              <a:t>__h.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74654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149</TotalTime>
  <Words>402</Words>
  <Application>Microsoft Office PowerPoint</Application>
  <PresentationFormat>Předvádění na obrazovce (4:3)</PresentationFormat>
  <Paragraphs>69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ANOTACE</vt:lpstr>
      <vt:lpstr>CITACE</vt:lpstr>
      <vt:lpstr>SKUPINY BĚ/BJE, VĚ/VJE, PĚ</vt:lpstr>
      <vt:lpstr>Prezentace aplikace PowerPoint</vt:lpstr>
      <vt:lpstr>PAMATUJ!</vt:lpstr>
      <vt:lpstr>Prezentace aplikace PowerPoint</vt:lpstr>
      <vt:lpstr>Prezentace aplikace PowerPoint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SKUPINY BĚ/BJE, VĚ/VJE, PĚ</dc:title>
  <dc:creator>Your User Name</dc:creator>
  <cp:lastModifiedBy>Your User Name</cp:lastModifiedBy>
  <cp:revision>12</cp:revision>
  <dcterms:created xsi:type="dcterms:W3CDTF">2012-10-09T15:23:28Z</dcterms:created>
  <dcterms:modified xsi:type="dcterms:W3CDTF">2012-10-24T15:45:49Z</dcterms:modified>
</cp:coreProperties>
</file>