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61" r:id="rId2"/>
    <p:sldId id="262" r:id="rId3"/>
    <p:sldId id="263" r:id="rId4"/>
    <p:sldId id="256" r:id="rId5"/>
    <p:sldId id="260" r:id="rId6"/>
    <p:sldId id="264" r:id="rId7"/>
    <p:sldId id="265" r:id="rId8"/>
    <p:sldId id="272" r:id="rId9"/>
    <p:sldId id="273" r:id="rId10"/>
    <p:sldId id="274" r:id="rId11"/>
    <p:sldId id="275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3_4" csCatId="accent3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VY_32_INOVACE_01_04_05  VYJMENOVANÁ SLOVA PO L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Lukavice, okres Ústí nad Orlicí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Kateřina Prachařová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TEMA: VYJMENOVANÁ SLOVA </a:t>
          </a:r>
          <a:r>
            <a:rPr lang="cs-CZ" sz="1800" smtClean="0"/>
            <a:t>PO L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</a:t>
          </a:r>
          <a:r>
            <a:rPr lang="cs-CZ" sz="1800" b="0" dirty="0" smtClean="0"/>
            <a:t>CZ.1.07/1.4.00/21.1744 </a:t>
          </a:r>
          <a:endParaRPr lang="cs-CZ" sz="1800" b="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99" custLinFactNeighborY="2833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212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ScaleY="10427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Y="10427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52C1C7-C994-46D0-B5CA-78868F5B502D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5FE303B-19E2-43BE-9831-9BDDB706CC7A}" type="presOf" srcId="{D1D4F407-5343-4D3F-B5B9-D407B03CAEB4}" destId="{D005CE8C-CC26-4C3E-AC11-E15060ECD759}" srcOrd="0" destOrd="0" presId="urn:microsoft.com/office/officeart/2005/8/layout/target3"/>
    <dgm:cxn modelId="{A413F1DE-5973-4909-8BCA-D183527FF9C6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E72D2D9-6B6D-45C6-9E63-5991FDAACB3B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CF53104-0DDB-44D9-92A0-A0BBEFD38623}" type="presOf" srcId="{D1B46980-6531-4606-95E6-44980827E919}" destId="{2BE915AB-18AA-4053-B92C-3BFC9ED204BB}" srcOrd="1" destOrd="0" presId="urn:microsoft.com/office/officeart/2005/8/layout/target3"/>
    <dgm:cxn modelId="{E3BCFE59-07C9-4203-96A4-2854DDC9517C}" type="presOf" srcId="{B651F6E3-6281-48DB-9319-2AEAFDAE7572}" destId="{6BB5E863-4638-4E1D-BFDE-399D028AC4ED}" srcOrd="1" destOrd="0" presId="urn:microsoft.com/office/officeart/2005/8/layout/target3"/>
    <dgm:cxn modelId="{302AE157-C086-4F60-9E49-F4C8452AB130}" type="presOf" srcId="{4C35D32F-0EAB-4CD7-82EE-45574DC2A586}" destId="{8BEBB6EC-1DAA-4CAC-8A25-BC0FCBD5DBD5}" srcOrd="0" destOrd="0" presId="urn:microsoft.com/office/officeart/2005/8/layout/target3"/>
    <dgm:cxn modelId="{739A5F83-2E04-42C3-BB5A-C06EAF2E4A61}" type="presOf" srcId="{757F3AB3-0718-4624-B441-E567A8F0AB56}" destId="{333A1088-737F-45CB-B68E-254E46348037}" srcOrd="0" destOrd="0" presId="urn:microsoft.com/office/officeart/2005/8/layout/target3"/>
    <dgm:cxn modelId="{B1187757-2EFD-472F-85A6-ABD338725CB2}" type="presOf" srcId="{4C35D32F-0EAB-4CD7-82EE-45574DC2A586}" destId="{890E4F0B-2866-4A3F-A3C7-2A14B1797930}" srcOrd="1" destOrd="0" presId="urn:microsoft.com/office/officeart/2005/8/layout/target3"/>
    <dgm:cxn modelId="{C4CECF4C-4C87-4502-8CDF-5C617ACB5911}" type="presOf" srcId="{D8197B8C-B260-4A16-BDF4-0947B075E274}" destId="{5A5FFA88-C948-4069-8E93-59FA12366E83}" srcOrd="1" destOrd="0" presId="urn:microsoft.com/office/officeart/2005/8/layout/target3"/>
    <dgm:cxn modelId="{50807C1B-95C0-435A-865C-766A38C35AA8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487FD9B-C514-4B3A-818D-97F6352B4630}" type="presParOf" srcId="{333A1088-737F-45CB-B68E-254E46348037}" destId="{F5ABB229-8D3B-4694-996A-96F23CF14429}" srcOrd="0" destOrd="0" presId="urn:microsoft.com/office/officeart/2005/8/layout/target3"/>
    <dgm:cxn modelId="{492B5241-BFAC-4E97-BE54-83EE9171D7F0}" type="presParOf" srcId="{333A1088-737F-45CB-B68E-254E46348037}" destId="{F41139FD-01EE-4571-8B17-4FB00FC51163}" srcOrd="1" destOrd="0" presId="urn:microsoft.com/office/officeart/2005/8/layout/target3"/>
    <dgm:cxn modelId="{08235584-5501-4994-838B-631FD01ED4E0}" type="presParOf" srcId="{333A1088-737F-45CB-B68E-254E46348037}" destId="{D005CE8C-CC26-4C3E-AC11-E15060ECD759}" srcOrd="2" destOrd="0" presId="urn:microsoft.com/office/officeart/2005/8/layout/target3"/>
    <dgm:cxn modelId="{D618ED94-68AD-4978-8FEC-E98AAA2E97A2}" type="presParOf" srcId="{333A1088-737F-45CB-B68E-254E46348037}" destId="{2C702D82-9B77-49B7-9568-BB8EB47C3372}" srcOrd="3" destOrd="0" presId="urn:microsoft.com/office/officeart/2005/8/layout/target3"/>
    <dgm:cxn modelId="{6E1CE78B-49BD-4876-B1B2-F28F713E8DBF}" type="presParOf" srcId="{333A1088-737F-45CB-B68E-254E46348037}" destId="{A52A0455-90FF-4808-ABD0-F02540D31D5A}" srcOrd="4" destOrd="0" presId="urn:microsoft.com/office/officeart/2005/8/layout/target3"/>
    <dgm:cxn modelId="{BD5BF6C1-152B-4D15-B090-C9C2AA8740C1}" type="presParOf" srcId="{333A1088-737F-45CB-B68E-254E46348037}" destId="{6140AFEC-043D-4C43-A2F9-D0F5331DF3A3}" srcOrd="5" destOrd="0" presId="urn:microsoft.com/office/officeart/2005/8/layout/target3"/>
    <dgm:cxn modelId="{4C6458DF-342B-444B-94CC-9BFCD02C3DF6}" type="presParOf" srcId="{333A1088-737F-45CB-B68E-254E46348037}" destId="{9358AC05-5D7D-4327-9F80-1AD486AEA664}" srcOrd="6" destOrd="0" presId="urn:microsoft.com/office/officeart/2005/8/layout/target3"/>
    <dgm:cxn modelId="{25370D31-C733-4FB2-8B72-8820C621B219}" type="presParOf" srcId="{333A1088-737F-45CB-B68E-254E46348037}" destId="{313FC574-E1CD-4FB4-B054-0B805CE0447D}" srcOrd="7" destOrd="0" presId="urn:microsoft.com/office/officeart/2005/8/layout/target3"/>
    <dgm:cxn modelId="{32A7BDF9-33CF-42FB-BFFC-EF78B3204671}" type="presParOf" srcId="{333A1088-737F-45CB-B68E-254E46348037}" destId="{619D679B-A015-4ECF-8348-D1034C574F40}" srcOrd="8" destOrd="0" presId="urn:microsoft.com/office/officeart/2005/8/layout/target3"/>
    <dgm:cxn modelId="{2610F61F-9007-4CAD-94F9-AAB6618C439C}" type="presParOf" srcId="{333A1088-737F-45CB-B68E-254E46348037}" destId="{322283A8-4A27-4CDA-BAE3-F381106A9174}" srcOrd="9" destOrd="0" presId="urn:microsoft.com/office/officeart/2005/8/layout/target3"/>
    <dgm:cxn modelId="{BE91F506-D3A7-48B6-B871-5B892C5A9378}" type="presParOf" srcId="{333A1088-737F-45CB-B68E-254E46348037}" destId="{FFC9F71D-1B4F-4AD9-A4A6-86ADEFC8AF5C}" srcOrd="10" destOrd="0" presId="urn:microsoft.com/office/officeart/2005/8/layout/target3"/>
    <dgm:cxn modelId="{48A47BA0-E661-494C-8614-A40C8B9CDC80}" type="presParOf" srcId="{333A1088-737F-45CB-B68E-254E46348037}" destId="{25B08C86-7E15-44DC-BE7F-FFB55DD49D12}" srcOrd="11" destOrd="0" presId="urn:microsoft.com/office/officeart/2005/8/layout/target3"/>
    <dgm:cxn modelId="{8F934319-19C9-4487-9323-4D545502F892}" type="presParOf" srcId="{333A1088-737F-45CB-B68E-254E46348037}" destId="{76644BE8-9D7C-4C09-B250-3D10AF48CBB7}" srcOrd="12" destOrd="0" presId="urn:microsoft.com/office/officeart/2005/8/layout/target3"/>
    <dgm:cxn modelId="{B036AF0D-26B0-4EEE-A8E1-F09479EC81ED}" type="presParOf" srcId="{333A1088-737F-45CB-B68E-254E46348037}" destId="{EE85B701-7295-41C0-BA7A-34D3756A2AE6}" srcOrd="13" destOrd="0" presId="urn:microsoft.com/office/officeart/2005/8/layout/target3"/>
    <dgm:cxn modelId="{A60A1838-82BF-42F0-8E4B-2C3F8100F889}" type="presParOf" srcId="{333A1088-737F-45CB-B68E-254E46348037}" destId="{8BEBB6EC-1DAA-4CAC-8A25-BC0FCBD5DBD5}" srcOrd="14" destOrd="0" presId="urn:microsoft.com/office/officeart/2005/8/layout/target3"/>
    <dgm:cxn modelId="{B5182BA4-1ECA-4491-9C9F-B13A68661C8F}" type="presParOf" srcId="{333A1088-737F-45CB-B68E-254E46348037}" destId="{AED2198E-93D5-4001-81B4-73124B309672}" srcOrd="15" destOrd="0" presId="urn:microsoft.com/office/officeart/2005/8/layout/target3"/>
    <dgm:cxn modelId="{68EE7163-B2F7-4505-8D7A-C9657C6B6A74}" type="presParOf" srcId="{333A1088-737F-45CB-B68E-254E46348037}" destId="{2BE915AB-18AA-4053-B92C-3BFC9ED204BB}" srcOrd="16" destOrd="0" presId="urn:microsoft.com/office/officeart/2005/8/layout/target3"/>
    <dgm:cxn modelId="{E3ACE72C-9F19-4D3F-91A0-1D1A104DBB33}" type="presParOf" srcId="{333A1088-737F-45CB-B68E-254E46348037}" destId="{6BB5E863-4638-4E1D-BFDE-399D028AC4ED}" srcOrd="17" destOrd="0" presId="urn:microsoft.com/office/officeart/2005/8/layout/target3"/>
    <dgm:cxn modelId="{A4FAF410-3BDA-4976-925F-75D63EB07EBE}" type="presParOf" srcId="{333A1088-737F-45CB-B68E-254E46348037}" destId="{5A5FFA88-C948-4069-8E93-59FA12366E83}" srcOrd="18" destOrd="0" presId="urn:microsoft.com/office/officeart/2005/8/layout/target3"/>
    <dgm:cxn modelId="{0FFB5797-764F-46C2-BE0A-809761209EF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91BC82-2B77-44A5-BE4D-75878A652C11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</dgm:pt>
    <dgm:pt modelId="{71D0D321-8147-4BA3-A691-F54D758845B5}">
      <dgm:prSet phldrT="[Text]" phldr="1"/>
      <dgm:spPr/>
      <dgm:t>
        <a:bodyPr/>
        <a:lstStyle/>
        <a:p>
          <a:endParaRPr lang="cs-CZ" dirty="0"/>
        </a:p>
      </dgm:t>
    </dgm:pt>
    <dgm:pt modelId="{1156A5C2-05DE-44B1-B3F3-40BB2B9ADB18}" type="parTrans" cxnId="{93AB5196-0F32-462F-878F-632008365C5A}">
      <dgm:prSet/>
      <dgm:spPr/>
      <dgm:t>
        <a:bodyPr/>
        <a:lstStyle/>
        <a:p>
          <a:endParaRPr lang="cs-CZ"/>
        </a:p>
      </dgm:t>
    </dgm:pt>
    <dgm:pt modelId="{B8001374-BDCB-47DE-96A3-89E2813FCC14}" type="sibTrans" cxnId="{93AB5196-0F32-462F-878F-632008365C5A}">
      <dgm:prSet/>
      <dgm:spPr/>
      <dgm:t>
        <a:bodyPr/>
        <a:lstStyle/>
        <a:p>
          <a:endParaRPr lang="cs-CZ"/>
        </a:p>
      </dgm:t>
    </dgm:pt>
    <dgm:pt modelId="{B307DBB2-E73A-493E-B3C0-7385BB66A906}">
      <dgm:prSet phldrT="[Text]" phldr="1"/>
      <dgm:spPr/>
      <dgm:t>
        <a:bodyPr/>
        <a:lstStyle/>
        <a:p>
          <a:endParaRPr lang="cs-CZ" dirty="0"/>
        </a:p>
      </dgm:t>
    </dgm:pt>
    <dgm:pt modelId="{236AF211-609D-4382-A850-EB7C09EE1254}" type="parTrans" cxnId="{8A16C8E6-E889-4D9B-8C61-DB9D19AC183A}">
      <dgm:prSet/>
      <dgm:spPr/>
      <dgm:t>
        <a:bodyPr/>
        <a:lstStyle/>
        <a:p>
          <a:endParaRPr lang="cs-CZ"/>
        </a:p>
      </dgm:t>
    </dgm:pt>
    <dgm:pt modelId="{BFD25570-B927-46A1-9402-8C71B25B3661}" type="sibTrans" cxnId="{8A16C8E6-E889-4D9B-8C61-DB9D19AC183A}">
      <dgm:prSet/>
      <dgm:spPr/>
      <dgm:t>
        <a:bodyPr/>
        <a:lstStyle/>
        <a:p>
          <a:endParaRPr lang="cs-CZ"/>
        </a:p>
      </dgm:t>
    </dgm:pt>
    <dgm:pt modelId="{D1D47585-4417-4E63-837B-D0EC10602E2B}">
      <dgm:prSet phldrT="[Text]" phldr="1"/>
      <dgm:spPr/>
      <dgm:t>
        <a:bodyPr/>
        <a:lstStyle/>
        <a:p>
          <a:endParaRPr lang="cs-CZ" dirty="0"/>
        </a:p>
      </dgm:t>
    </dgm:pt>
    <dgm:pt modelId="{2585D431-D552-4962-B536-BC2025A50F01}" type="parTrans" cxnId="{2726BB25-71EF-444F-8E57-20D1949B4151}">
      <dgm:prSet/>
      <dgm:spPr/>
      <dgm:t>
        <a:bodyPr/>
        <a:lstStyle/>
        <a:p>
          <a:endParaRPr lang="cs-CZ"/>
        </a:p>
      </dgm:t>
    </dgm:pt>
    <dgm:pt modelId="{E018C27E-0E40-4196-A9B3-DF335E3C2C80}" type="sibTrans" cxnId="{2726BB25-71EF-444F-8E57-20D1949B4151}">
      <dgm:prSet/>
      <dgm:spPr/>
      <dgm:t>
        <a:bodyPr/>
        <a:lstStyle/>
        <a:p>
          <a:endParaRPr lang="cs-CZ"/>
        </a:p>
      </dgm:t>
    </dgm:pt>
    <dgm:pt modelId="{81950E09-76E5-4433-B6D9-EE50CD553B59}">
      <dgm:prSet phldrT="[Text]"/>
      <dgm:spPr/>
      <dgm:t>
        <a:bodyPr/>
        <a:lstStyle/>
        <a:p>
          <a:endParaRPr lang="cs-CZ" dirty="0"/>
        </a:p>
      </dgm:t>
    </dgm:pt>
    <dgm:pt modelId="{EDD64A10-F584-4BCD-983C-0551337FDEBA}" type="parTrans" cxnId="{FB10EB0B-BE9D-4F8C-B4B3-CFA2E0C29F32}">
      <dgm:prSet/>
      <dgm:spPr/>
      <dgm:t>
        <a:bodyPr/>
        <a:lstStyle/>
        <a:p>
          <a:endParaRPr lang="cs-CZ"/>
        </a:p>
      </dgm:t>
    </dgm:pt>
    <dgm:pt modelId="{1CB073F0-3AE2-4D2D-8FA7-361BB6B5DDFE}" type="sibTrans" cxnId="{FB10EB0B-BE9D-4F8C-B4B3-CFA2E0C29F32}">
      <dgm:prSet/>
      <dgm:spPr/>
      <dgm:t>
        <a:bodyPr/>
        <a:lstStyle/>
        <a:p>
          <a:endParaRPr lang="cs-CZ"/>
        </a:p>
      </dgm:t>
    </dgm:pt>
    <dgm:pt modelId="{919D9ECD-E040-4350-9CB4-8C49E87CE004}">
      <dgm:prSet phldrT="[Text]"/>
      <dgm:spPr/>
      <dgm:t>
        <a:bodyPr/>
        <a:lstStyle/>
        <a:p>
          <a:endParaRPr lang="cs-CZ" dirty="0"/>
        </a:p>
      </dgm:t>
    </dgm:pt>
    <dgm:pt modelId="{34384230-2303-4879-A224-1A9D3097C5C1}" type="parTrans" cxnId="{AE426B39-228A-4DF9-8113-4A585257D25A}">
      <dgm:prSet/>
      <dgm:spPr/>
      <dgm:t>
        <a:bodyPr/>
        <a:lstStyle/>
        <a:p>
          <a:endParaRPr lang="cs-CZ"/>
        </a:p>
      </dgm:t>
    </dgm:pt>
    <dgm:pt modelId="{8A97C9C1-07C2-46F2-9366-885B3345582F}" type="sibTrans" cxnId="{AE426B39-228A-4DF9-8113-4A585257D25A}">
      <dgm:prSet/>
      <dgm:spPr/>
      <dgm:t>
        <a:bodyPr/>
        <a:lstStyle/>
        <a:p>
          <a:endParaRPr lang="cs-CZ"/>
        </a:p>
      </dgm:t>
    </dgm:pt>
    <dgm:pt modelId="{D078D27F-B5C9-4278-BF3D-8E78E0BFA8C2}">
      <dgm:prSet phldrT="[Text]"/>
      <dgm:spPr/>
      <dgm:t>
        <a:bodyPr/>
        <a:lstStyle/>
        <a:p>
          <a:endParaRPr lang="cs-CZ" dirty="0"/>
        </a:p>
      </dgm:t>
    </dgm:pt>
    <dgm:pt modelId="{102C49A7-9F13-4DEC-8BA8-A906C4CE2CBE}" type="parTrans" cxnId="{DD49C2FA-7A36-4A18-98CE-AEBC6BC7A199}">
      <dgm:prSet/>
      <dgm:spPr/>
      <dgm:t>
        <a:bodyPr/>
        <a:lstStyle/>
        <a:p>
          <a:endParaRPr lang="cs-CZ"/>
        </a:p>
      </dgm:t>
    </dgm:pt>
    <dgm:pt modelId="{B21C7617-6699-47C5-8088-3D3B955C8878}" type="sibTrans" cxnId="{DD49C2FA-7A36-4A18-98CE-AEBC6BC7A199}">
      <dgm:prSet/>
      <dgm:spPr/>
      <dgm:t>
        <a:bodyPr/>
        <a:lstStyle/>
        <a:p>
          <a:endParaRPr lang="cs-CZ"/>
        </a:p>
      </dgm:t>
    </dgm:pt>
    <dgm:pt modelId="{0F138872-45C2-48F2-A1F2-06825654C55D}">
      <dgm:prSet phldrT="[Text]"/>
      <dgm:spPr/>
      <dgm:t>
        <a:bodyPr/>
        <a:lstStyle/>
        <a:p>
          <a:endParaRPr lang="cs-CZ" dirty="0"/>
        </a:p>
      </dgm:t>
    </dgm:pt>
    <dgm:pt modelId="{F4F91360-9545-42DB-991A-36CDDEEE8443}" type="parTrans" cxnId="{F6874499-FEDC-49FA-9835-C2E31053B416}">
      <dgm:prSet/>
      <dgm:spPr/>
      <dgm:t>
        <a:bodyPr/>
        <a:lstStyle/>
        <a:p>
          <a:endParaRPr lang="cs-CZ"/>
        </a:p>
      </dgm:t>
    </dgm:pt>
    <dgm:pt modelId="{1425A916-5FA7-4151-8AEC-F17587AB16AD}" type="sibTrans" cxnId="{F6874499-FEDC-49FA-9835-C2E31053B416}">
      <dgm:prSet/>
      <dgm:spPr/>
      <dgm:t>
        <a:bodyPr/>
        <a:lstStyle/>
        <a:p>
          <a:endParaRPr lang="cs-CZ"/>
        </a:p>
      </dgm:t>
    </dgm:pt>
    <dgm:pt modelId="{E864B127-ADF1-4E32-9202-555DBAD6FC52}">
      <dgm:prSet phldrT="[Text]"/>
      <dgm:spPr/>
      <dgm:t>
        <a:bodyPr/>
        <a:lstStyle/>
        <a:p>
          <a:endParaRPr lang="cs-CZ" dirty="0"/>
        </a:p>
      </dgm:t>
    </dgm:pt>
    <dgm:pt modelId="{F6242FC3-0425-4A87-B465-2D41C2024C54}" type="parTrans" cxnId="{7EF5CE0D-2299-4CEF-96C4-99641DC266F1}">
      <dgm:prSet/>
      <dgm:spPr/>
      <dgm:t>
        <a:bodyPr/>
        <a:lstStyle/>
        <a:p>
          <a:endParaRPr lang="cs-CZ"/>
        </a:p>
      </dgm:t>
    </dgm:pt>
    <dgm:pt modelId="{879E4CB3-938A-4EA1-94D1-05E1D4A4395D}" type="sibTrans" cxnId="{7EF5CE0D-2299-4CEF-96C4-99641DC266F1}">
      <dgm:prSet/>
      <dgm:spPr/>
      <dgm:t>
        <a:bodyPr/>
        <a:lstStyle/>
        <a:p>
          <a:endParaRPr lang="cs-CZ"/>
        </a:p>
      </dgm:t>
    </dgm:pt>
    <dgm:pt modelId="{5B96DEF3-2CCD-4769-B0CF-73762E881567}">
      <dgm:prSet phldrT="[Text]"/>
      <dgm:spPr/>
      <dgm:t>
        <a:bodyPr/>
        <a:lstStyle/>
        <a:p>
          <a:endParaRPr lang="cs-CZ" dirty="0"/>
        </a:p>
      </dgm:t>
    </dgm:pt>
    <dgm:pt modelId="{313449BC-85FC-4A9E-83BA-7ABF7F0148E2}" type="parTrans" cxnId="{1832A435-AFFA-4290-9C86-422F75DC5B7E}">
      <dgm:prSet/>
      <dgm:spPr/>
      <dgm:t>
        <a:bodyPr/>
        <a:lstStyle/>
        <a:p>
          <a:endParaRPr lang="cs-CZ"/>
        </a:p>
      </dgm:t>
    </dgm:pt>
    <dgm:pt modelId="{7F7B015F-D1FA-4E5F-B5FD-F31F9D5B6085}" type="sibTrans" cxnId="{1832A435-AFFA-4290-9C86-422F75DC5B7E}">
      <dgm:prSet/>
      <dgm:spPr/>
      <dgm:t>
        <a:bodyPr/>
        <a:lstStyle/>
        <a:p>
          <a:endParaRPr lang="cs-CZ"/>
        </a:p>
      </dgm:t>
    </dgm:pt>
    <dgm:pt modelId="{56345549-B337-465B-A9F9-04C9AB1DBAA6}">
      <dgm:prSet phldrT="[Text]"/>
      <dgm:spPr/>
      <dgm:t>
        <a:bodyPr/>
        <a:lstStyle/>
        <a:p>
          <a:endParaRPr lang="cs-CZ" dirty="0"/>
        </a:p>
      </dgm:t>
    </dgm:pt>
    <dgm:pt modelId="{3618BD93-A86E-4539-A932-C1C8762E5381}" type="parTrans" cxnId="{2318C2CE-ED9C-454B-8260-4882F0F17AEC}">
      <dgm:prSet/>
      <dgm:spPr/>
      <dgm:t>
        <a:bodyPr/>
        <a:lstStyle/>
        <a:p>
          <a:endParaRPr lang="cs-CZ"/>
        </a:p>
      </dgm:t>
    </dgm:pt>
    <dgm:pt modelId="{DF1089C1-F067-4A8B-B018-0F7BB7702988}" type="sibTrans" cxnId="{2318C2CE-ED9C-454B-8260-4882F0F17AEC}">
      <dgm:prSet/>
      <dgm:spPr/>
      <dgm:t>
        <a:bodyPr/>
        <a:lstStyle/>
        <a:p>
          <a:endParaRPr lang="cs-CZ"/>
        </a:p>
      </dgm:t>
    </dgm:pt>
    <dgm:pt modelId="{8ADBBF16-692F-479C-966A-B327B6C51A3C}">
      <dgm:prSet phldrT="[Text]"/>
      <dgm:spPr/>
      <dgm:t>
        <a:bodyPr/>
        <a:lstStyle/>
        <a:p>
          <a:endParaRPr lang="cs-CZ" dirty="0"/>
        </a:p>
      </dgm:t>
    </dgm:pt>
    <dgm:pt modelId="{615EBF0E-E842-4DE3-9C14-0C31EA828361}" type="parTrans" cxnId="{AEB31EBD-270E-4125-98E1-1A2FBEA44539}">
      <dgm:prSet/>
      <dgm:spPr/>
      <dgm:t>
        <a:bodyPr/>
        <a:lstStyle/>
        <a:p>
          <a:endParaRPr lang="cs-CZ"/>
        </a:p>
      </dgm:t>
    </dgm:pt>
    <dgm:pt modelId="{7B09D9DE-AE68-4BB4-B0F2-8DAE9F5F0C26}" type="sibTrans" cxnId="{AEB31EBD-270E-4125-98E1-1A2FBEA44539}">
      <dgm:prSet/>
      <dgm:spPr/>
      <dgm:t>
        <a:bodyPr/>
        <a:lstStyle/>
        <a:p>
          <a:endParaRPr lang="cs-CZ"/>
        </a:p>
      </dgm:t>
    </dgm:pt>
    <dgm:pt modelId="{3C4CB469-3BD0-4FF6-A6CF-3FF98FE8C715}">
      <dgm:prSet phldrT="[Text]"/>
      <dgm:spPr/>
      <dgm:t>
        <a:bodyPr/>
        <a:lstStyle/>
        <a:p>
          <a:endParaRPr lang="cs-CZ" dirty="0"/>
        </a:p>
      </dgm:t>
    </dgm:pt>
    <dgm:pt modelId="{C633F58B-65C6-4B67-BE98-02556D131102}" type="parTrans" cxnId="{B6AFEFD3-85AE-4099-9344-C0D9BEFCD900}">
      <dgm:prSet/>
      <dgm:spPr/>
      <dgm:t>
        <a:bodyPr/>
        <a:lstStyle/>
        <a:p>
          <a:endParaRPr lang="cs-CZ"/>
        </a:p>
      </dgm:t>
    </dgm:pt>
    <dgm:pt modelId="{6CA814A3-DDEF-4C01-8C8D-EED279D62BFD}" type="sibTrans" cxnId="{B6AFEFD3-85AE-4099-9344-C0D9BEFCD900}">
      <dgm:prSet/>
      <dgm:spPr/>
      <dgm:t>
        <a:bodyPr/>
        <a:lstStyle/>
        <a:p>
          <a:endParaRPr lang="cs-CZ"/>
        </a:p>
      </dgm:t>
    </dgm:pt>
    <dgm:pt modelId="{E3C1334B-6672-488A-9B23-E167EDE3A66D}">
      <dgm:prSet phldrT="[Text]"/>
      <dgm:spPr/>
      <dgm:t>
        <a:bodyPr/>
        <a:lstStyle/>
        <a:p>
          <a:endParaRPr lang="cs-CZ" dirty="0"/>
        </a:p>
      </dgm:t>
    </dgm:pt>
    <dgm:pt modelId="{146DCD3F-712D-48E8-8F10-BCF9E72BA352}" type="parTrans" cxnId="{4E07C00C-0ED4-4353-9E25-5C7C33E19BB8}">
      <dgm:prSet/>
      <dgm:spPr/>
      <dgm:t>
        <a:bodyPr/>
        <a:lstStyle/>
        <a:p>
          <a:endParaRPr lang="cs-CZ"/>
        </a:p>
      </dgm:t>
    </dgm:pt>
    <dgm:pt modelId="{6BAA33CA-DFB3-48B5-914D-D84702867F59}" type="sibTrans" cxnId="{4E07C00C-0ED4-4353-9E25-5C7C33E19BB8}">
      <dgm:prSet/>
      <dgm:spPr/>
      <dgm:t>
        <a:bodyPr/>
        <a:lstStyle/>
        <a:p>
          <a:endParaRPr lang="cs-CZ"/>
        </a:p>
      </dgm:t>
    </dgm:pt>
    <dgm:pt modelId="{B3F6933B-27A1-48EA-B643-534A2966BAD0}" type="pres">
      <dgm:prSet presAssocID="{5E91BC82-2B77-44A5-BE4D-75878A652C11}" presName="Name0" presStyleCnt="0">
        <dgm:presLayoutVars>
          <dgm:dir/>
          <dgm:animLvl val="lvl"/>
          <dgm:resizeHandles val="exact"/>
        </dgm:presLayoutVars>
      </dgm:prSet>
      <dgm:spPr/>
    </dgm:pt>
    <dgm:pt modelId="{5A91FFC5-CC2F-4CE7-8C1D-B78311344099}" type="pres">
      <dgm:prSet presAssocID="{81950E09-76E5-4433-B6D9-EE50CD553B59}" presName="boxAndChildren" presStyleCnt="0"/>
      <dgm:spPr/>
    </dgm:pt>
    <dgm:pt modelId="{51A77C3F-775A-4ABD-84B1-5EC88CDAE44D}" type="pres">
      <dgm:prSet presAssocID="{81950E09-76E5-4433-B6D9-EE50CD553B59}" presName="parentTextBox" presStyleLbl="node1" presStyleIdx="0" presStyleCnt="13"/>
      <dgm:spPr/>
      <dgm:t>
        <a:bodyPr/>
        <a:lstStyle/>
        <a:p>
          <a:endParaRPr lang="cs-CZ"/>
        </a:p>
      </dgm:t>
    </dgm:pt>
    <dgm:pt modelId="{AD12667D-D2E7-4CE0-A545-6966EF911127}" type="pres">
      <dgm:prSet presAssocID="{6BAA33CA-DFB3-48B5-914D-D84702867F59}" presName="sp" presStyleCnt="0"/>
      <dgm:spPr/>
    </dgm:pt>
    <dgm:pt modelId="{E7348EEC-40A9-43EE-8F93-585330D9F606}" type="pres">
      <dgm:prSet presAssocID="{E3C1334B-6672-488A-9B23-E167EDE3A66D}" presName="arrowAndChildren" presStyleCnt="0"/>
      <dgm:spPr/>
    </dgm:pt>
    <dgm:pt modelId="{E1317FA7-3A1C-42B0-82C7-A790018A129F}" type="pres">
      <dgm:prSet presAssocID="{E3C1334B-6672-488A-9B23-E167EDE3A66D}" presName="parentTextArrow" presStyleLbl="node1" presStyleIdx="1" presStyleCnt="13"/>
      <dgm:spPr/>
      <dgm:t>
        <a:bodyPr/>
        <a:lstStyle/>
        <a:p>
          <a:endParaRPr lang="cs-CZ"/>
        </a:p>
      </dgm:t>
    </dgm:pt>
    <dgm:pt modelId="{684D637A-BAE4-417E-8F1F-378A6C865197}" type="pres">
      <dgm:prSet presAssocID="{6CA814A3-DDEF-4C01-8C8D-EED279D62BFD}" presName="sp" presStyleCnt="0"/>
      <dgm:spPr/>
    </dgm:pt>
    <dgm:pt modelId="{65AEB7CF-C5AD-4D15-ACE7-FC9DC531478E}" type="pres">
      <dgm:prSet presAssocID="{3C4CB469-3BD0-4FF6-A6CF-3FF98FE8C715}" presName="arrowAndChildren" presStyleCnt="0"/>
      <dgm:spPr/>
    </dgm:pt>
    <dgm:pt modelId="{5E988E61-3E84-4EAB-98A6-0CF781AA9523}" type="pres">
      <dgm:prSet presAssocID="{3C4CB469-3BD0-4FF6-A6CF-3FF98FE8C715}" presName="parentTextArrow" presStyleLbl="node1" presStyleIdx="2" presStyleCnt="13"/>
      <dgm:spPr/>
      <dgm:t>
        <a:bodyPr/>
        <a:lstStyle/>
        <a:p>
          <a:endParaRPr lang="cs-CZ"/>
        </a:p>
      </dgm:t>
    </dgm:pt>
    <dgm:pt modelId="{3FA0D7A2-DCEC-464B-8704-F2022F9060EC}" type="pres">
      <dgm:prSet presAssocID="{7B09D9DE-AE68-4BB4-B0F2-8DAE9F5F0C26}" presName="sp" presStyleCnt="0"/>
      <dgm:spPr/>
    </dgm:pt>
    <dgm:pt modelId="{7FDE901C-E7AC-4006-914C-0C35692A1EF2}" type="pres">
      <dgm:prSet presAssocID="{8ADBBF16-692F-479C-966A-B327B6C51A3C}" presName="arrowAndChildren" presStyleCnt="0"/>
      <dgm:spPr/>
    </dgm:pt>
    <dgm:pt modelId="{D171A662-A452-4B9E-B74F-7472AF86EEC4}" type="pres">
      <dgm:prSet presAssocID="{8ADBBF16-692F-479C-966A-B327B6C51A3C}" presName="parentTextArrow" presStyleLbl="node1" presStyleIdx="3" presStyleCnt="13"/>
      <dgm:spPr/>
      <dgm:t>
        <a:bodyPr/>
        <a:lstStyle/>
        <a:p>
          <a:endParaRPr lang="cs-CZ"/>
        </a:p>
      </dgm:t>
    </dgm:pt>
    <dgm:pt modelId="{00A1D9EA-3610-44E0-B2D2-16B1FB0CAA8F}" type="pres">
      <dgm:prSet presAssocID="{DF1089C1-F067-4A8B-B018-0F7BB7702988}" presName="sp" presStyleCnt="0"/>
      <dgm:spPr/>
    </dgm:pt>
    <dgm:pt modelId="{5CBC8AF8-8392-43C4-9B49-8E57A99A91BE}" type="pres">
      <dgm:prSet presAssocID="{56345549-B337-465B-A9F9-04C9AB1DBAA6}" presName="arrowAndChildren" presStyleCnt="0"/>
      <dgm:spPr/>
    </dgm:pt>
    <dgm:pt modelId="{FB81581A-6F9E-4927-823A-3349AF138666}" type="pres">
      <dgm:prSet presAssocID="{56345549-B337-465B-A9F9-04C9AB1DBAA6}" presName="parentTextArrow" presStyleLbl="node1" presStyleIdx="4" presStyleCnt="13"/>
      <dgm:spPr/>
      <dgm:t>
        <a:bodyPr/>
        <a:lstStyle/>
        <a:p>
          <a:endParaRPr lang="cs-CZ"/>
        </a:p>
      </dgm:t>
    </dgm:pt>
    <dgm:pt modelId="{88082510-F58B-41BC-8E28-AF1C087A2CF5}" type="pres">
      <dgm:prSet presAssocID="{7F7B015F-D1FA-4E5F-B5FD-F31F9D5B6085}" presName="sp" presStyleCnt="0"/>
      <dgm:spPr/>
    </dgm:pt>
    <dgm:pt modelId="{D346B7F7-1C41-479F-B288-ED5F632B6F5E}" type="pres">
      <dgm:prSet presAssocID="{5B96DEF3-2CCD-4769-B0CF-73762E881567}" presName="arrowAndChildren" presStyleCnt="0"/>
      <dgm:spPr/>
    </dgm:pt>
    <dgm:pt modelId="{6FDF3C22-46C1-4E6E-90EB-868C1552C8D9}" type="pres">
      <dgm:prSet presAssocID="{5B96DEF3-2CCD-4769-B0CF-73762E881567}" presName="parentTextArrow" presStyleLbl="node1" presStyleIdx="5" presStyleCnt="13"/>
      <dgm:spPr/>
      <dgm:t>
        <a:bodyPr/>
        <a:lstStyle/>
        <a:p>
          <a:endParaRPr lang="cs-CZ"/>
        </a:p>
      </dgm:t>
    </dgm:pt>
    <dgm:pt modelId="{3BC0CCD7-B9A4-4C67-9A67-25EE4A985059}" type="pres">
      <dgm:prSet presAssocID="{879E4CB3-938A-4EA1-94D1-05E1D4A4395D}" presName="sp" presStyleCnt="0"/>
      <dgm:spPr/>
    </dgm:pt>
    <dgm:pt modelId="{B1A50D47-B50B-4842-924D-B9B9D75509F1}" type="pres">
      <dgm:prSet presAssocID="{E864B127-ADF1-4E32-9202-555DBAD6FC52}" presName="arrowAndChildren" presStyleCnt="0"/>
      <dgm:spPr/>
    </dgm:pt>
    <dgm:pt modelId="{A9CBEA61-5E9E-49CC-AF5A-21547B379A48}" type="pres">
      <dgm:prSet presAssocID="{E864B127-ADF1-4E32-9202-555DBAD6FC52}" presName="parentTextArrow" presStyleLbl="node1" presStyleIdx="6" presStyleCnt="13"/>
      <dgm:spPr/>
      <dgm:t>
        <a:bodyPr/>
        <a:lstStyle/>
        <a:p>
          <a:endParaRPr lang="cs-CZ"/>
        </a:p>
      </dgm:t>
    </dgm:pt>
    <dgm:pt modelId="{748FC93D-5F30-40A5-8E5F-F577F5730E51}" type="pres">
      <dgm:prSet presAssocID="{1425A916-5FA7-4151-8AEC-F17587AB16AD}" presName="sp" presStyleCnt="0"/>
      <dgm:spPr/>
    </dgm:pt>
    <dgm:pt modelId="{02516A8E-0333-4D97-9B66-8420A7074FDE}" type="pres">
      <dgm:prSet presAssocID="{0F138872-45C2-48F2-A1F2-06825654C55D}" presName="arrowAndChildren" presStyleCnt="0"/>
      <dgm:spPr/>
    </dgm:pt>
    <dgm:pt modelId="{AC89587A-E22A-4E79-8FE1-A5543F2EB703}" type="pres">
      <dgm:prSet presAssocID="{0F138872-45C2-48F2-A1F2-06825654C55D}" presName="parentTextArrow" presStyleLbl="node1" presStyleIdx="7" presStyleCnt="13"/>
      <dgm:spPr/>
      <dgm:t>
        <a:bodyPr/>
        <a:lstStyle/>
        <a:p>
          <a:endParaRPr lang="cs-CZ"/>
        </a:p>
      </dgm:t>
    </dgm:pt>
    <dgm:pt modelId="{91B0F7FD-A65B-4FED-95BE-42CCDFA2D82B}" type="pres">
      <dgm:prSet presAssocID="{B21C7617-6699-47C5-8088-3D3B955C8878}" presName="sp" presStyleCnt="0"/>
      <dgm:spPr/>
    </dgm:pt>
    <dgm:pt modelId="{308BD94C-AD2E-4C96-96C2-47B0AFFFA069}" type="pres">
      <dgm:prSet presAssocID="{D078D27F-B5C9-4278-BF3D-8E78E0BFA8C2}" presName="arrowAndChildren" presStyleCnt="0"/>
      <dgm:spPr/>
    </dgm:pt>
    <dgm:pt modelId="{78606558-FD43-4738-8CBB-D53C94AD284D}" type="pres">
      <dgm:prSet presAssocID="{D078D27F-B5C9-4278-BF3D-8E78E0BFA8C2}" presName="parentTextArrow" presStyleLbl="node1" presStyleIdx="8" presStyleCnt="13"/>
      <dgm:spPr/>
      <dgm:t>
        <a:bodyPr/>
        <a:lstStyle/>
        <a:p>
          <a:endParaRPr lang="cs-CZ"/>
        </a:p>
      </dgm:t>
    </dgm:pt>
    <dgm:pt modelId="{E90745CD-D531-42D7-80FB-C74ABB2DFD2D}" type="pres">
      <dgm:prSet presAssocID="{8A97C9C1-07C2-46F2-9366-885B3345582F}" presName="sp" presStyleCnt="0"/>
      <dgm:spPr/>
    </dgm:pt>
    <dgm:pt modelId="{C5966E12-841A-4817-802B-626CC5FFB314}" type="pres">
      <dgm:prSet presAssocID="{919D9ECD-E040-4350-9CB4-8C49E87CE004}" presName="arrowAndChildren" presStyleCnt="0"/>
      <dgm:spPr/>
    </dgm:pt>
    <dgm:pt modelId="{B69B642C-B684-4733-9394-813EFAED0E34}" type="pres">
      <dgm:prSet presAssocID="{919D9ECD-E040-4350-9CB4-8C49E87CE004}" presName="parentTextArrow" presStyleLbl="node1" presStyleIdx="9" presStyleCnt="13"/>
      <dgm:spPr/>
      <dgm:t>
        <a:bodyPr/>
        <a:lstStyle/>
        <a:p>
          <a:endParaRPr lang="cs-CZ"/>
        </a:p>
      </dgm:t>
    </dgm:pt>
    <dgm:pt modelId="{5BAB28E8-65A1-455D-B241-6FCE9C374386}" type="pres">
      <dgm:prSet presAssocID="{E018C27E-0E40-4196-A9B3-DF335E3C2C80}" presName="sp" presStyleCnt="0"/>
      <dgm:spPr/>
    </dgm:pt>
    <dgm:pt modelId="{849BDA7D-42C9-4019-9F41-52EF32EF08D5}" type="pres">
      <dgm:prSet presAssocID="{D1D47585-4417-4E63-837B-D0EC10602E2B}" presName="arrowAndChildren" presStyleCnt="0"/>
      <dgm:spPr/>
    </dgm:pt>
    <dgm:pt modelId="{7E14E529-7C67-43A7-9444-06915E0D7832}" type="pres">
      <dgm:prSet presAssocID="{D1D47585-4417-4E63-837B-D0EC10602E2B}" presName="parentTextArrow" presStyleLbl="node1" presStyleIdx="10" presStyleCnt="13"/>
      <dgm:spPr/>
      <dgm:t>
        <a:bodyPr/>
        <a:lstStyle/>
        <a:p>
          <a:endParaRPr lang="cs-CZ"/>
        </a:p>
      </dgm:t>
    </dgm:pt>
    <dgm:pt modelId="{A3C6D0DF-0C5A-4E31-BA0B-BC99977A51B6}" type="pres">
      <dgm:prSet presAssocID="{BFD25570-B927-46A1-9402-8C71B25B3661}" presName="sp" presStyleCnt="0"/>
      <dgm:spPr/>
    </dgm:pt>
    <dgm:pt modelId="{BC5A20B4-4950-4F26-9428-45F48B013C0E}" type="pres">
      <dgm:prSet presAssocID="{B307DBB2-E73A-493E-B3C0-7385BB66A906}" presName="arrowAndChildren" presStyleCnt="0"/>
      <dgm:spPr/>
    </dgm:pt>
    <dgm:pt modelId="{8B7C53F7-80D0-4958-B8FB-4E34B11A679E}" type="pres">
      <dgm:prSet presAssocID="{B307DBB2-E73A-493E-B3C0-7385BB66A906}" presName="parentTextArrow" presStyleLbl="node1" presStyleIdx="11" presStyleCnt="13"/>
      <dgm:spPr/>
      <dgm:t>
        <a:bodyPr/>
        <a:lstStyle/>
        <a:p>
          <a:endParaRPr lang="cs-CZ"/>
        </a:p>
      </dgm:t>
    </dgm:pt>
    <dgm:pt modelId="{6B8FC2BA-C0BA-4B9F-B80C-40F92E7719A7}" type="pres">
      <dgm:prSet presAssocID="{B8001374-BDCB-47DE-96A3-89E2813FCC14}" presName="sp" presStyleCnt="0"/>
      <dgm:spPr/>
    </dgm:pt>
    <dgm:pt modelId="{8AA4CB5F-F891-4CAD-92DF-97DD0CB56AFD}" type="pres">
      <dgm:prSet presAssocID="{71D0D321-8147-4BA3-A691-F54D758845B5}" presName="arrowAndChildren" presStyleCnt="0"/>
      <dgm:spPr/>
    </dgm:pt>
    <dgm:pt modelId="{2CFAD811-040D-4BE4-886E-AC5DB4B70ADB}" type="pres">
      <dgm:prSet presAssocID="{71D0D321-8147-4BA3-A691-F54D758845B5}" presName="parentTextArrow" presStyleLbl="node1" presStyleIdx="12" presStyleCnt="13"/>
      <dgm:spPr/>
      <dgm:t>
        <a:bodyPr/>
        <a:lstStyle/>
        <a:p>
          <a:endParaRPr lang="cs-CZ"/>
        </a:p>
      </dgm:t>
    </dgm:pt>
  </dgm:ptLst>
  <dgm:cxnLst>
    <dgm:cxn modelId="{1832A435-AFFA-4290-9C86-422F75DC5B7E}" srcId="{5E91BC82-2B77-44A5-BE4D-75878A652C11}" destId="{5B96DEF3-2CCD-4769-B0CF-73762E881567}" srcOrd="7" destOrd="0" parTransId="{313449BC-85FC-4A9E-83BA-7ABF7F0148E2}" sibTransId="{7F7B015F-D1FA-4E5F-B5FD-F31F9D5B6085}"/>
    <dgm:cxn modelId="{AEB31EBD-270E-4125-98E1-1A2FBEA44539}" srcId="{5E91BC82-2B77-44A5-BE4D-75878A652C11}" destId="{8ADBBF16-692F-479C-966A-B327B6C51A3C}" srcOrd="9" destOrd="0" parTransId="{615EBF0E-E842-4DE3-9C14-0C31EA828361}" sibTransId="{7B09D9DE-AE68-4BB4-B0F2-8DAE9F5F0C26}"/>
    <dgm:cxn modelId="{8A16C8E6-E889-4D9B-8C61-DB9D19AC183A}" srcId="{5E91BC82-2B77-44A5-BE4D-75878A652C11}" destId="{B307DBB2-E73A-493E-B3C0-7385BB66A906}" srcOrd="1" destOrd="0" parTransId="{236AF211-609D-4382-A850-EB7C09EE1254}" sibTransId="{BFD25570-B927-46A1-9402-8C71B25B3661}"/>
    <dgm:cxn modelId="{2318C2CE-ED9C-454B-8260-4882F0F17AEC}" srcId="{5E91BC82-2B77-44A5-BE4D-75878A652C11}" destId="{56345549-B337-465B-A9F9-04C9AB1DBAA6}" srcOrd="8" destOrd="0" parTransId="{3618BD93-A86E-4539-A932-C1C8762E5381}" sibTransId="{DF1089C1-F067-4A8B-B018-0F7BB7702988}"/>
    <dgm:cxn modelId="{AE426B39-228A-4DF9-8113-4A585257D25A}" srcId="{5E91BC82-2B77-44A5-BE4D-75878A652C11}" destId="{919D9ECD-E040-4350-9CB4-8C49E87CE004}" srcOrd="3" destOrd="0" parTransId="{34384230-2303-4879-A224-1A9D3097C5C1}" sibTransId="{8A97C9C1-07C2-46F2-9366-885B3345582F}"/>
    <dgm:cxn modelId="{3EBE919A-304B-41C9-801B-D9FE8FF3852F}" type="presOf" srcId="{5B96DEF3-2CCD-4769-B0CF-73762E881567}" destId="{6FDF3C22-46C1-4E6E-90EB-868C1552C8D9}" srcOrd="0" destOrd="0" presId="urn:microsoft.com/office/officeart/2005/8/layout/process4"/>
    <dgm:cxn modelId="{2726BB25-71EF-444F-8E57-20D1949B4151}" srcId="{5E91BC82-2B77-44A5-BE4D-75878A652C11}" destId="{D1D47585-4417-4E63-837B-D0EC10602E2B}" srcOrd="2" destOrd="0" parTransId="{2585D431-D552-4962-B536-BC2025A50F01}" sibTransId="{E018C27E-0E40-4196-A9B3-DF335E3C2C80}"/>
    <dgm:cxn modelId="{E9E0D4FF-6291-42C9-BFF2-86E3141691AE}" type="presOf" srcId="{D1D47585-4417-4E63-837B-D0EC10602E2B}" destId="{7E14E529-7C67-43A7-9444-06915E0D7832}" srcOrd="0" destOrd="0" presId="urn:microsoft.com/office/officeart/2005/8/layout/process4"/>
    <dgm:cxn modelId="{FB10EB0B-BE9D-4F8C-B4B3-CFA2E0C29F32}" srcId="{5E91BC82-2B77-44A5-BE4D-75878A652C11}" destId="{81950E09-76E5-4433-B6D9-EE50CD553B59}" srcOrd="12" destOrd="0" parTransId="{EDD64A10-F584-4BCD-983C-0551337FDEBA}" sibTransId="{1CB073F0-3AE2-4D2D-8FA7-361BB6B5DDFE}"/>
    <dgm:cxn modelId="{0DE7DDD4-CA7C-41E7-99F1-EE2311C35A85}" type="presOf" srcId="{E3C1334B-6672-488A-9B23-E167EDE3A66D}" destId="{E1317FA7-3A1C-42B0-82C7-A790018A129F}" srcOrd="0" destOrd="0" presId="urn:microsoft.com/office/officeart/2005/8/layout/process4"/>
    <dgm:cxn modelId="{58A85F8E-D73E-4F5F-A1F8-5D73AF29BCBA}" type="presOf" srcId="{D078D27F-B5C9-4278-BF3D-8E78E0BFA8C2}" destId="{78606558-FD43-4738-8CBB-D53C94AD284D}" srcOrd="0" destOrd="0" presId="urn:microsoft.com/office/officeart/2005/8/layout/process4"/>
    <dgm:cxn modelId="{25D1802E-A500-40E1-8F8A-E601CD8F6FA9}" type="presOf" srcId="{5E91BC82-2B77-44A5-BE4D-75878A652C11}" destId="{B3F6933B-27A1-48EA-B643-534A2966BAD0}" srcOrd="0" destOrd="0" presId="urn:microsoft.com/office/officeart/2005/8/layout/process4"/>
    <dgm:cxn modelId="{0E0C2240-A579-4E8D-8584-99F459103132}" type="presOf" srcId="{71D0D321-8147-4BA3-A691-F54D758845B5}" destId="{2CFAD811-040D-4BE4-886E-AC5DB4B70ADB}" srcOrd="0" destOrd="0" presId="urn:microsoft.com/office/officeart/2005/8/layout/process4"/>
    <dgm:cxn modelId="{A50AE13C-05B5-4742-BAA8-C10887DAE48E}" type="presOf" srcId="{B307DBB2-E73A-493E-B3C0-7385BB66A906}" destId="{8B7C53F7-80D0-4958-B8FB-4E34B11A679E}" srcOrd="0" destOrd="0" presId="urn:microsoft.com/office/officeart/2005/8/layout/process4"/>
    <dgm:cxn modelId="{0CEBF15F-5180-4132-A974-CEB3279EE048}" type="presOf" srcId="{56345549-B337-465B-A9F9-04C9AB1DBAA6}" destId="{FB81581A-6F9E-4927-823A-3349AF138666}" srcOrd="0" destOrd="0" presId="urn:microsoft.com/office/officeart/2005/8/layout/process4"/>
    <dgm:cxn modelId="{A9E9FD41-2DEE-47C3-B6F8-31E29576F833}" type="presOf" srcId="{81950E09-76E5-4433-B6D9-EE50CD553B59}" destId="{51A77C3F-775A-4ABD-84B1-5EC88CDAE44D}" srcOrd="0" destOrd="0" presId="urn:microsoft.com/office/officeart/2005/8/layout/process4"/>
    <dgm:cxn modelId="{90E84B87-C4B0-47EF-9953-7365DD07E54B}" type="presOf" srcId="{E864B127-ADF1-4E32-9202-555DBAD6FC52}" destId="{A9CBEA61-5E9E-49CC-AF5A-21547B379A48}" srcOrd="0" destOrd="0" presId="urn:microsoft.com/office/officeart/2005/8/layout/process4"/>
    <dgm:cxn modelId="{B6AFEFD3-85AE-4099-9344-C0D9BEFCD900}" srcId="{5E91BC82-2B77-44A5-BE4D-75878A652C11}" destId="{3C4CB469-3BD0-4FF6-A6CF-3FF98FE8C715}" srcOrd="10" destOrd="0" parTransId="{C633F58B-65C6-4B67-BE98-02556D131102}" sibTransId="{6CA814A3-DDEF-4C01-8C8D-EED279D62BFD}"/>
    <dgm:cxn modelId="{13A8A536-FEDB-4199-8025-8EC171D7047E}" type="presOf" srcId="{919D9ECD-E040-4350-9CB4-8C49E87CE004}" destId="{B69B642C-B684-4733-9394-813EFAED0E34}" srcOrd="0" destOrd="0" presId="urn:microsoft.com/office/officeart/2005/8/layout/process4"/>
    <dgm:cxn modelId="{93AB5196-0F32-462F-878F-632008365C5A}" srcId="{5E91BC82-2B77-44A5-BE4D-75878A652C11}" destId="{71D0D321-8147-4BA3-A691-F54D758845B5}" srcOrd="0" destOrd="0" parTransId="{1156A5C2-05DE-44B1-B3F3-40BB2B9ADB18}" sibTransId="{B8001374-BDCB-47DE-96A3-89E2813FCC14}"/>
    <dgm:cxn modelId="{B835ED26-C124-4680-86DE-0FD305760AC2}" type="presOf" srcId="{8ADBBF16-692F-479C-966A-B327B6C51A3C}" destId="{D171A662-A452-4B9E-B74F-7472AF86EEC4}" srcOrd="0" destOrd="0" presId="urn:microsoft.com/office/officeart/2005/8/layout/process4"/>
    <dgm:cxn modelId="{3A3A7632-253E-44F0-9577-5189E32D7DC2}" type="presOf" srcId="{0F138872-45C2-48F2-A1F2-06825654C55D}" destId="{AC89587A-E22A-4E79-8FE1-A5543F2EB703}" srcOrd="0" destOrd="0" presId="urn:microsoft.com/office/officeart/2005/8/layout/process4"/>
    <dgm:cxn modelId="{DD49C2FA-7A36-4A18-98CE-AEBC6BC7A199}" srcId="{5E91BC82-2B77-44A5-BE4D-75878A652C11}" destId="{D078D27F-B5C9-4278-BF3D-8E78E0BFA8C2}" srcOrd="4" destOrd="0" parTransId="{102C49A7-9F13-4DEC-8BA8-A906C4CE2CBE}" sibTransId="{B21C7617-6699-47C5-8088-3D3B955C8878}"/>
    <dgm:cxn modelId="{7EF5CE0D-2299-4CEF-96C4-99641DC266F1}" srcId="{5E91BC82-2B77-44A5-BE4D-75878A652C11}" destId="{E864B127-ADF1-4E32-9202-555DBAD6FC52}" srcOrd="6" destOrd="0" parTransId="{F6242FC3-0425-4A87-B465-2D41C2024C54}" sibTransId="{879E4CB3-938A-4EA1-94D1-05E1D4A4395D}"/>
    <dgm:cxn modelId="{F6874499-FEDC-49FA-9835-C2E31053B416}" srcId="{5E91BC82-2B77-44A5-BE4D-75878A652C11}" destId="{0F138872-45C2-48F2-A1F2-06825654C55D}" srcOrd="5" destOrd="0" parTransId="{F4F91360-9545-42DB-991A-36CDDEEE8443}" sibTransId="{1425A916-5FA7-4151-8AEC-F17587AB16AD}"/>
    <dgm:cxn modelId="{7B7EB2EC-4130-41DF-8409-71CED95206AC}" type="presOf" srcId="{3C4CB469-3BD0-4FF6-A6CF-3FF98FE8C715}" destId="{5E988E61-3E84-4EAB-98A6-0CF781AA9523}" srcOrd="0" destOrd="0" presId="urn:microsoft.com/office/officeart/2005/8/layout/process4"/>
    <dgm:cxn modelId="{4E07C00C-0ED4-4353-9E25-5C7C33E19BB8}" srcId="{5E91BC82-2B77-44A5-BE4D-75878A652C11}" destId="{E3C1334B-6672-488A-9B23-E167EDE3A66D}" srcOrd="11" destOrd="0" parTransId="{146DCD3F-712D-48E8-8F10-BCF9E72BA352}" sibTransId="{6BAA33CA-DFB3-48B5-914D-D84702867F59}"/>
    <dgm:cxn modelId="{2CCA37AE-AB75-4707-B3F3-C88460118AA9}" type="presParOf" srcId="{B3F6933B-27A1-48EA-B643-534A2966BAD0}" destId="{5A91FFC5-CC2F-4CE7-8C1D-B78311344099}" srcOrd="0" destOrd="0" presId="urn:microsoft.com/office/officeart/2005/8/layout/process4"/>
    <dgm:cxn modelId="{2B1F72B9-C7FB-4FCF-8CF8-59E2535AE6D3}" type="presParOf" srcId="{5A91FFC5-CC2F-4CE7-8C1D-B78311344099}" destId="{51A77C3F-775A-4ABD-84B1-5EC88CDAE44D}" srcOrd="0" destOrd="0" presId="urn:microsoft.com/office/officeart/2005/8/layout/process4"/>
    <dgm:cxn modelId="{6624D4A3-56FB-44E8-93F1-C49DDC54B7DC}" type="presParOf" srcId="{B3F6933B-27A1-48EA-B643-534A2966BAD0}" destId="{AD12667D-D2E7-4CE0-A545-6966EF911127}" srcOrd="1" destOrd="0" presId="urn:microsoft.com/office/officeart/2005/8/layout/process4"/>
    <dgm:cxn modelId="{784FB5DD-05E1-4CC6-85E2-BAD066AD378C}" type="presParOf" srcId="{B3F6933B-27A1-48EA-B643-534A2966BAD0}" destId="{E7348EEC-40A9-43EE-8F93-585330D9F606}" srcOrd="2" destOrd="0" presId="urn:microsoft.com/office/officeart/2005/8/layout/process4"/>
    <dgm:cxn modelId="{B8ADD0C2-F502-4F75-8184-F649E7BF8600}" type="presParOf" srcId="{E7348EEC-40A9-43EE-8F93-585330D9F606}" destId="{E1317FA7-3A1C-42B0-82C7-A790018A129F}" srcOrd="0" destOrd="0" presId="urn:microsoft.com/office/officeart/2005/8/layout/process4"/>
    <dgm:cxn modelId="{D8634113-5B44-4065-B25E-D4C6B16C1CC4}" type="presParOf" srcId="{B3F6933B-27A1-48EA-B643-534A2966BAD0}" destId="{684D637A-BAE4-417E-8F1F-378A6C865197}" srcOrd="3" destOrd="0" presId="urn:microsoft.com/office/officeart/2005/8/layout/process4"/>
    <dgm:cxn modelId="{7D699DA6-315E-45E5-9444-CAD5E84CE965}" type="presParOf" srcId="{B3F6933B-27A1-48EA-B643-534A2966BAD0}" destId="{65AEB7CF-C5AD-4D15-ACE7-FC9DC531478E}" srcOrd="4" destOrd="0" presId="urn:microsoft.com/office/officeart/2005/8/layout/process4"/>
    <dgm:cxn modelId="{72EE79BB-4246-4EF1-B4C9-3EE4B2D2A06F}" type="presParOf" srcId="{65AEB7CF-C5AD-4D15-ACE7-FC9DC531478E}" destId="{5E988E61-3E84-4EAB-98A6-0CF781AA9523}" srcOrd="0" destOrd="0" presId="urn:microsoft.com/office/officeart/2005/8/layout/process4"/>
    <dgm:cxn modelId="{2B861911-40A5-4443-9A7E-93F3868ECDBF}" type="presParOf" srcId="{B3F6933B-27A1-48EA-B643-534A2966BAD0}" destId="{3FA0D7A2-DCEC-464B-8704-F2022F9060EC}" srcOrd="5" destOrd="0" presId="urn:microsoft.com/office/officeart/2005/8/layout/process4"/>
    <dgm:cxn modelId="{E0DF8E41-7E3F-4CEB-8A3F-EE07798621C9}" type="presParOf" srcId="{B3F6933B-27A1-48EA-B643-534A2966BAD0}" destId="{7FDE901C-E7AC-4006-914C-0C35692A1EF2}" srcOrd="6" destOrd="0" presId="urn:microsoft.com/office/officeart/2005/8/layout/process4"/>
    <dgm:cxn modelId="{1CD095E3-FF28-46F0-BB87-8DBDFB2E9F92}" type="presParOf" srcId="{7FDE901C-E7AC-4006-914C-0C35692A1EF2}" destId="{D171A662-A452-4B9E-B74F-7472AF86EEC4}" srcOrd="0" destOrd="0" presId="urn:microsoft.com/office/officeart/2005/8/layout/process4"/>
    <dgm:cxn modelId="{0C654582-6FCF-47A6-AE30-D18AEE2085EB}" type="presParOf" srcId="{B3F6933B-27A1-48EA-B643-534A2966BAD0}" destId="{00A1D9EA-3610-44E0-B2D2-16B1FB0CAA8F}" srcOrd="7" destOrd="0" presId="urn:microsoft.com/office/officeart/2005/8/layout/process4"/>
    <dgm:cxn modelId="{234AAC12-8019-4225-9AF2-6E4DA0E20247}" type="presParOf" srcId="{B3F6933B-27A1-48EA-B643-534A2966BAD0}" destId="{5CBC8AF8-8392-43C4-9B49-8E57A99A91BE}" srcOrd="8" destOrd="0" presId="urn:microsoft.com/office/officeart/2005/8/layout/process4"/>
    <dgm:cxn modelId="{5E8C9109-8520-47BF-91D1-F2AA8810C717}" type="presParOf" srcId="{5CBC8AF8-8392-43C4-9B49-8E57A99A91BE}" destId="{FB81581A-6F9E-4927-823A-3349AF138666}" srcOrd="0" destOrd="0" presId="urn:microsoft.com/office/officeart/2005/8/layout/process4"/>
    <dgm:cxn modelId="{7F964C19-64A6-4BAE-9B7E-EEA058DD709D}" type="presParOf" srcId="{B3F6933B-27A1-48EA-B643-534A2966BAD0}" destId="{88082510-F58B-41BC-8E28-AF1C087A2CF5}" srcOrd="9" destOrd="0" presId="urn:microsoft.com/office/officeart/2005/8/layout/process4"/>
    <dgm:cxn modelId="{6E704181-EE1C-4ECF-A8B8-39CF9D098B42}" type="presParOf" srcId="{B3F6933B-27A1-48EA-B643-534A2966BAD0}" destId="{D346B7F7-1C41-479F-B288-ED5F632B6F5E}" srcOrd="10" destOrd="0" presId="urn:microsoft.com/office/officeart/2005/8/layout/process4"/>
    <dgm:cxn modelId="{0ED6CE8D-FDA3-4A3D-B0A6-8BB207707A85}" type="presParOf" srcId="{D346B7F7-1C41-479F-B288-ED5F632B6F5E}" destId="{6FDF3C22-46C1-4E6E-90EB-868C1552C8D9}" srcOrd="0" destOrd="0" presId="urn:microsoft.com/office/officeart/2005/8/layout/process4"/>
    <dgm:cxn modelId="{DC967CD9-C6CC-4758-9CA4-DE57E2FEDF4D}" type="presParOf" srcId="{B3F6933B-27A1-48EA-B643-534A2966BAD0}" destId="{3BC0CCD7-B9A4-4C67-9A67-25EE4A985059}" srcOrd="11" destOrd="0" presId="urn:microsoft.com/office/officeart/2005/8/layout/process4"/>
    <dgm:cxn modelId="{C045D2CB-75A7-4E4A-A783-A9DB71DE1DCE}" type="presParOf" srcId="{B3F6933B-27A1-48EA-B643-534A2966BAD0}" destId="{B1A50D47-B50B-4842-924D-B9B9D75509F1}" srcOrd="12" destOrd="0" presId="urn:microsoft.com/office/officeart/2005/8/layout/process4"/>
    <dgm:cxn modelId="{23969B5A-8BFB-406B-8F56-751D3D4DC1BF}" type="presParOf" srcId="{B1A50D47-B50B-4842-924D-B9B9D75509F1}" destId="{A9CBEA61-5E9E-49CC-AF5A-21547B379A48}" srcOrd="0" destOrd="0" presId="urn:microsoft.com/office/officeart/2005/8/layout/process4"/>
    <dgm:cxn modelId="{26DE1FA6-1FAE-4EB6-AA3E-AD7D5F3217F1}" type="presParOf" srcId="{B3F6933B-27A1-48EA-B643-534A2966BAD0}" destId="{748FC93D-5F30-40A5-8E5F-F577F5730E51}" srcOrd="13" destOrd="0" presId="urn:microsoft.com/office/officeart/2005/8/layout/process4"/>
    <dgm:cxn modelId="{54F4E900-BE72-41C3-BB35-1820A0E08FFF}" type="presParOf" srcId="{B3F6933B-27A1-48EA-B643-534A2966BAD0}" destId="{02516A8E-0333-4D97-9B66-8420A7074FDE}" srcOrd="14" destOrd="0" presId="urn:microsoft.com/office/officeart/2005/8/layout/process4"/>
    <dgm:cxn modelId="{740C0726-595A-46A5-AC04-414824A53F93}" type="presParOf" srcId="{02516A8E-0333-4D97-9B66-8420A7074FDE}" destId="{AC89587A-E22A-4E79-8FE1-A5543F2EB703}" srcOrd="0" destOrd="0" presId="urn:microsoft.com/office/officeart/2005/8/layout/process4"/>
    <dgm:cxn modelId="{4C792C33-B6D1-48B6-809F-921438623D6D}" type="presParOf" srcId="{B3F6933B-27A1-48EA-B643-534A2966BAD0}" destId="{91B0F7FD-A65B-4FED-95BE-42CCDFA2D82B}" srcOrd="15" destOrd="0" presId="urn:microsoft.com/office/officeart/2005/8/layout/process4"/>
    <dgm:cxn modelId="{068598C9-7CEA-4D22-AE2B-FEE8712DA034}" type="presParOf" srcId="{B3F6933B-27A1-48EA-B643-534A2966BAD0}" destId="{308BD94C-AD2E-4C96-96C2-47B0AFFFA069}" srcOrd="16" destOrd="0" presId="urn:microsoft.com/office/officeart/2005/8/layout/process4"/>
    <dgm:cxn modelId="{215B3362-6631-4686-9A0B-A5AE8B6105A0}" type="presParOf" srcId="{308BD94C-AD2E-4C96-96C2-47B0AFFFA069}" destId="{78606558-FD43-4738-8CBB-D53C94AD284D}" srcOrd="0" destOrd="0" presId="urn:microsoft.com/office/officeart/2005/8/layout/process4"/>
    <dgm:cxn modelId="{DA0B0EAB-6B44-4294-AF1C-F15085A1CF31}" type="presParOf" srcId="{B3F6933B-27A1-48EA-B643-534A2966BAD0}" destId="{E90745CD-D531-42D7-80FB-C74ABB2DFD2D}" srcOrd="17" destOrd="0" presId="urn:microsoft.com/office/officeart/2005/8/layout/process4"/>
    <dgm:cxn modelId="{ECEE4227-31CF-4DE8-8E02-0241B0D260FE}" type="presParOf" srcId="{B3F6933B-27A1-48EA-B643-534A2966BAD0}" destId="{C5966E12-841A-4817-802B-626CC5FFB314}" srcOrd="18" destOrd="0" presId="urn:microsoft.com/office/officeart/2005/8/layout/process4"/>
    <dgm:cxn modelId="{04E58001-1F4E-4EEA-A1BD-288E52110288}" type="presParOf" srcId="{C5966E12-841A-4817-802B-626CC5FFB314}" destId="{B69B642C-B684-4733-9394-813EFAED0E34}" srcOrd="0" destOrd="0" presId="urn:microsoft.com/office/officeart/2005/8/layout/process4"/>
    <dgm:cxn modelId="{83190614-3796-444A-B2B1-DB5C91FF158A}" type="presParOf" srcId="{B3F6933B-27A1-48EA-B643-534A2966BAD0}" destId="{5BAB28E8-65A1-455D-B241-6FCE9C374386}" srcOrd="19" destOrd="0" presId="urn:microsoft.com/office/officeart/2005/8/layout/process4"/>
    <dgm:cxn modelId="{F46F2896-4BAD-4342-A143-2ED542051AC2}" type="presParOf" srcId="{B3F6933B-27A1-48EA-B643-534A2966BAD0}" destId="{849BDA7D-42C9-4019-9F41-52EF32EF08D5}" srcOrd="20" destOrd="0" presId="urn:microsoft.com/office/officeart/2005/8/layout/process4"/>
    <dgm:cxn modelId="{A4EB9858-3A12-4959-9CC9-82AD703598B4}" type="presParOf" srcId="{849BDA7D-42C9-4019-9F41-52EF32EF08D5}" destId="{7E14E529-7C67-43A7-9444-06915E0D7832}" srcOrd="0" destOrd="0" presId="urn:microsoft.com/office/officeart/2005/8/layout/process4"/>
    <dgm:cxn modelId="{8821C142-7564-4D38-86CF-68EFDEC38713}" type="presParOf" srcId="{B3F6933B-27A1-48EA-B643-534A2966BAD0}" destId="{A3C6D0DF-0C5A-4E31-BA0B-BC99977A51B6}" srcOrd="21" destOrd="0" presId="urn:microsoft.com/office/officeart/2005/8/layout/process4"/>
    <dgm:cxn modelId="{D2684497-15C1-4127-9D6C-7660F896BB5C}" type="presParOf" srcId="{B3F6933B-27A1-48EA-B643-534A2966BAD0}" destId="{BC5A20B4-4950-4F26-9428-45F48B013C0E}" srcOrd="22" destOrd="0" presId="urn:microsoft.com/office/officeart/2005/8/layout/process4"/>
    <dgm:cxn modelId="{3DFCC5A5-5C4C-4F34-8D89-65A2071C2CCF}" type="presParOf" srcId="{BC5A20B4-4950-4F26-9428-45F48B013C0E}" destId="{8B7C53F7-80D0-4958-B8FB-4E34B11A679E}" srcOrd="0" destOrd="0" presId="urn:microsoft.com/office/officeart/2005/8/layout/process4"/>
    <dgm:cxn modelId="{F4DC9E99-DD52-432B-BA12-047A3E37BDA1}" type="presParOf" srcId="{B3F6933B-27A1-48EA-B643-534A2966BAD0}" destId="{6B8FC2BA-C0BA-4B9F-B80C-40F92E7719A7}" srcOrd="23" destOrd="0" presId="urn:microsoft.com/office/officeart/2005/8/layout/process4"/>
    <dgm:cxn modelId="{A19DB9BD-E624-4D0A-AB15-8489D853B028}" type="presParOf" srcId="{B3F6933B-27A1-48EA-B643-534A2966BAD0}" destId="{8AA4CB5F-F891-4CAD-92DF-97DD0CB56AFD}" srcOrd="24" destOrd="0" presId="urn:microsoft.com/office/officeart/2005/8/layout/process4"/>
    <dgm:cxn modelId="{E26B7307-707B-40FD-A185-514F7D79DACA}" type="presParOf" srcId="{8AA4CB5F-F891-4CAD-92DF-97DD0CB56AFD}" destId="{2CFAD811-040D-4BE4-886E-AC5DB4B70AD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38000">
              <a:schemeClr val="accent3">
                <a:shade val="50000"/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107950" dist="12700" dir="5040000" rotWithShape="0">
            <a:srgbClr val="000000">
              <a:alpha val="5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9800000"/>
          </a:lightRig>
        </a:scene3d>
        <a:sp3d prstMaterial="plastic">
          <a:bevelT h="635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921" y="0"/>
          <a:ext cx="6539011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152400" h="635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Lukavice, okres Ústí nad Orlicí</a:t>
          </a:r>
          <a:endParaRPr lang="cs-CZ" sz="1800" kern="1200" dirty="0"/>
        </a:p>
      </dsp:txBody>
      <dsp:txXfrm>
        <a:off x="1437921" y="0"/>
        <a:ext cx="6539011" cy="465240"/>
      </dsp:txXfrm>
    </dsp:sp>
    <dsp:sp modelId="{A52A0455-90FF-4808-ABD0-F02540D31D5A}">
      <dsp:nvSpPr>
        <dsp:cNvPr id="0" name=""/>
        <dsp:cNvSpPr/>
      </dsp:nvSpPr>
      <dsp:spPr>
        <a:xfrm>
          <a:off x="303040" y="530318"/>
          <a:ext cx="2297125" cy="2297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38000">
              <a:schemeClr val="accent3">
                <a:shade val="50000"/>
                <a:hueOff val="154511"/>
                <a:satOff val="8824"/>
                <a:lumOff val="15762"/>
                <a:alphaOff val="0"/>
                <a:satMod val="120000"/>
              </a:schemeClr>
            </a:gs>
            <a:gs pos="100000">
              <a:schemeClr val="accent3">
                <a:shade val="50000"/>
                <a:hueOff val="154511"/>
                <a:satOff val="8824"/>
                <a:lumOff val="15762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107950" dist="12700" dir="5040000" rotWithShape="0">
            <a:srgbClr val="000000">
              <a:alpha val="5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9800000"/>
          </a:lightRig>
        </a:scene3d>
        <a:sp3d prstMaterial="plastic">
          <a:bevelT h="635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40014" y="530318"/>
          <a:ext cx="6539011" cy="229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50000"/>
              <a:hueOff val="154511"/>
              <a:satOff val="8824"/>
              <a:lumOff val="15762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152400" h="635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Kateřina Prachařová</a:t>
          </a:r>
          <a:endParaRPr lang="cs-CZ" sz="1800" kern="1200" dirty="0"/>
        </a:p>
      </dsp:txBody>
      <dsp:txXfrm>
        <a:off x="1440014" y="530318"/>
        <a:ext cx="6539011" cy="465240"/>
      </dsp:txXfrm>
    </dsp:sp>
    <dsp:sp modelId="{313FC574-E1CD-4FB4-B054-0B805CE0447D}">
      <dsp:nvSpPr>
        <dsp:cNvPr id="0" name=""/>
        <dsp:cNvSpPr/>
      </dsp:nvSpPr>
      <dsp:spPr>
        <a:xfrm>
          <a:off x="610628" y="894415"/>
          <a:ext cx="1686497" cy="17586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38000">
              <a:schemeClr val="accent3">
                <a:shade val="50000"/>
                <a:hueOff val="309022"/>
                <a:satOff val="17647"/>
                <a:lumOff val="31523"/>
                <a:alphaOff val="0"/>
                <a:satMod val="120000"/>
              </a:schemeClr>
            </a:gs>
            <a:gs pos="100000">
              <a:schemeClr val="accent3">
                <a:shade val="50000"/>
                <a:hueOff val="309022"/>
                <a:satOff val="17647"/>
                <a:lumOff val="31523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107950" dist="12700" dir="5040000" rotWithShape="0">
            <a:srgbClr val="000000">
              <a:alpha val="5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9800000"/>
          </a:lightRig>
        </a:scene3d>
        <a:sp3d prstMaterial="plastic">
          <a:bevelT h="635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53876" y="894415"/>
          <a:ext cx="6539011" cy="17586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50000"/>
              <a:hueOff val="309022"/>
              <a:satOff val="17647"/>
              <a:lumOff val="31523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152400" h="635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VY_32_INOVACE_01_04_05  VYJMENOVANÁ SLOVA PO L</a:t>
          </a:r>
          <a:endParaRPr lang="cs-CZ" sz="1800" kern="1200" dirty="0"/>
        </a:p>
      </dsp:txBody>
      <dsp:txXfrm>
        <a:off x="1453876" y="894415"/>
        <a:ext cx="6539011" cy="485138"/>
      </dsp:txXfrm>
    </dsp:sp>
    <dsp:sp modelId="{FFC9F71D-1B4F-4AD9-A4A6-86ADEFC8AF5C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38000">
              <a:schemeClr val="accent3">
                <a:shade val="50000"/>
                <a:hueOff val="309022"/>
                <a:satOff val="17647"/>
                <a:lumOff val="31523"/>
                <a:alphaOff val="0"/>
                <a:satMod val="120000"/>
              </a:schemeClr>
            </a:gs>
            <a:gs pos="100000">
              <a:schemeClr val="accent3">
                <a:shade val="50000"/>
                <a:hueOff val="309022"/>
                <a:satOff val="17647"/>
                <a:lumOff val="31523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107950" dist="12700" dir="5040000" rotWithShape="0">
            <a:srgbClr val="000000">
              <a:alpha val="5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9800000"/>
          </a:lightRig>
        </a:scene3d>
        <a:sp3d prstMaterial="plastic">
          <a:bevelT h="635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53876" y="1395721"/>
          <a:ext cx="6539011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50000"/>
              <a:hueOff val="309022"/>
              <a:satOff val="17647"/>
              <a:lumOff val="31523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152400" h="635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TEMA: VYJMENOVANÁ SLOVA </a:t>
          </a:r>
          <a:r>
            <a:rPr lang="cs-CZ" sz="1800" kern="1200" smtClean="0"/>
            <a:t>PO L</a:t>
          </a:r>
          <a:endParaRPr lang="cs-CZ" sz="1800" kern="1200" dirty="0"/>
        </a:p>
      </dsp:txBody>
      <dsp:txXfrm>
        <a:off x="1453876" y="1395721"/>
        <a:ext cx="6539011" cy="465240"/>
      </dsp:txXfrm>
    </dsp:sp>
    <dsp:sp modelId="{EE85B701-7295-41C0-BA7A-34D3756A2AE6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38000">
              <a:schemeClr val="accent3">
                <a:shade val="50000"/>
                <a:hueOff val="154511"/>
                <a:satOff val="8824"/>
                <a:lumOff val="15762"/>
                <a:alphaOff val="0"/>
                <a:satMod val="120000"/>
              </a:schemeClr>
            </a:gs>
            <a:gs pos="100000">
              <a:schemeClr val="accent3">
                <a:shade val="50000"/>
                <a:hueOff val="154511"/>
                <a:satOff val="8824"/>
                <a:lumOff val="15762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107950" dist="12700" dir="5040000" rotWithShape="0">
            <a:srgbClr val="000000">
              <a:alpha val="5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9800000"/>
          </a:lightRig>
        </a:scene3d>
        <a:sp3d prstMaterial="plastic">
          <a:bevelT h="635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53876" y="1860962"/>
          <a:ext cx="6539011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50000"/>
              <a:hueOff val="154511"/>
              <a:satOff val="8824"/>
              <a:lumOff val="15762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152400" h="635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</a:t>
          </a:r>
          <a:r>
            <a:rPr lang="cs-CZ" sz="1800" b="0" kern="1200" dirty="0" smtClean="0"/>
            <a:t>CZ.1.07/1.4.00/21.1744 </a:t>
          </a:r>
          <a:endParaRPr lang="cs-CZ" sz="1800" b="0" kern="1200" dirty="0"/>
        </a:p>
      </dsp:txBody>
      <dsp:txXfrm>
        <a:off x="1453876" y="1860962"/>
        <a:ext cx="6539011" cy="4652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A77C3F-775A-4ABD-84B1-5EC88CDAE44D}">
      <dsp:nvSpPr>
        <dsp:cNvPr id="0" name=""/>
        <dsp:cNvSpPr/>
      </dsp:nvSpPr>
      <dsp:spPr>
        <a:xfrm>
          <a:off x="0" y="6388195"/>
          <a:ext cx="4968552" cy="3493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>
        <a:off x="0" y="6388195"/>
        <a:ext cx="4968552" cy="349329"/>
      </dsp:txXfrm>
    </dsp:sp>
    <dsp:sp modelId="{E1317FA7-3A1C-42B0-82C7-A790018A129F}">
      <dsp:nvSpPr>
        <dsp:cNvPr id="0" name=""/>
        <dsp:cNvSpPr/>
      </dsp:nvSpPr>
      <dsp:spPr>
        <a:xfrm rot="10800000">
          <a:off x="0" y="5856166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5856166"/>
        <a:ext cx="4968552" cy="349101"/>
      </dsp:txXfrm>
    </dsp:sp>
    <dsp:sp modelId="{5E988E61-3E84-4EAB-98A6-0CF781AA9523}">
      <dsp:nvSpPr>
        <dsp:cNvPr id="0" name=""/>
        <dsp:cNvSpPr/>
      </dsp:nvSpPr>
      <dsp:spPr>
        <a:xfrm rot="10800000">
          <a:off x="0" y="5324136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5324136"/>
        <a:ext cx="4968552" cy="349101"/>
      </dsp:txXfrm>
    </dsp:sp>
    <dsp:sp modelId="{D171A662-A452-4B9E-B74F-7472AF86EEC4}">
      <dsp:nvSpPr>
        <dsp:cNvPr id="0" name=""/>
        <dsp:cNvSpPr/>
      </dsp:nvSpPr>
      <dsp:spPr>
        <a:xfrm rot="10800000">
          <a:off x="0" y="4792107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4792107"/>
        <a:ext cx="4968552" cy="349101"/>
      </dsp:txXfrm>
    </dsp:sp>
    <dsp:sp modelId="{FB81581A-6F9E-4927-823A-3349AF138666}">
      <dsp:nvSpPr>
        <dsp:cNvPr id="0" name=""/>
        <dsp:cNvSpPr/>
      </dsp:nvSpPr>
      <dsp:spPr>
        <a:xfrm rot="10800000">
          <a:off x="0" y="4260077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4260077"/>
        <a:ext cx="4968552" cy="349101"/>
      </dsp:txXfrm>
    </dsp:sp>
    <dsp:sp modelId="{6FDF3C22-46C1-4E6E-90EB-868C1552C8D9}">
      <dsp:nvSpPr>
        <dsp:cNvPr id="0" name=""/>
        <dsp:cNvSpPr/>
      </dsp:nvSpPr>
      <dsp:spPr>
        <a:xfrm rot="10800000">
          <a:off x="0" y="3728048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3728048"/>
        <a:ext cx="4968552" cy="349101"/>
      </dsp:txXfrm>
    </dsp:sp>
    <dsp:sp modelId="{A9CBEA61-5E9E-49CC-AF5A-21547B379A48}">
      <dsp:nvSpPr>
        <dsp:cNvPr id="0" name=""/>
        <dsp:cNvSpPr/>
      </dsp:nvSpPr>
      <dsp:spPr>
        <a:xfrm rot="10800000">
          <a:off x="0" y="3196019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3196019"/>
        <a:ext cx="4968552" cy="349101"/>
      </dsp:txXfrm>
    </dsp:sp>
    <dsp:sp modelId="{AC89587A-E22A-4E79-8FE1-A5543F2EB703}">
      <dsp:nvSpPr>
        <dsp:cNvPr id="0" name=""/>
        <dsp:cNvSpPr/>
      </dsp:nvSpPr>
      <dsp:spPr>
        <a:xfrm rot="10800000">
          <a:off x="0" y="2663989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2663989"/>
        <a:ext cx="4968552" cy="349101"/>
      </dsp:txXfrm>
    </dsp:sp>
    <dsp:sp modelId="{78606558-FD43-4738-8CBB-D53C94AD284D}">
      <dsp:nvSpPr>
        <dsp:cNvPr id="0" name=""/>
        <dsp:cNvSpPr/>
      </dsp:nvSpPr>
      <dsp:spPr>
        <a:xfrm rot="10800000">
          <a:off x="0" y="2131960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2131960"/>
        <a:ext cx="4968552" cy="349101"/>
      </dsp:txXfrm>
    </dsp:sp>
    <dsp:sp modelId="{B69B642C-B684-4733-9394-813EFAED0E34}">
      <dsp:nvSpPr>
        <dsp:cNvPr id="0" name=""/>
        <dsp:cNvSpPr/>
      </dsp:nvSpPr>
      <dsp:spPr>
        <a:xfrm rot="10800000">
          <a:off x="0" y="1599930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1599930"/>
        <a:ext cx="4968552" cy="349101"/>
      </dsp:txXfrm>
    </dsp:sp>
    <dsp:sp modelId="{7E14E529-7C67-43A7-9444-06915E0D7832}">
      <dsp:nvSpPr>
        <dsp:cNvPr id="0" name=""/>
        <dsp:cNvSpPr/>
      </dsp:nvSpPr>
      <dsp:spPr>
        <a:xfrm rot="10800000">
          <a:off x="0" y="1067901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1067901"/>
        <a:ext cx="4968552" cy="349101"/>
      </dsp:txXfrm>
    </dsp:sp>
    <dsp:sp modelId="{8B7C53F7-80D0-4958-B8FB-4E34B11A679E}">
      <dsp:nvSpPr>
        <dsp:cNvPr id="0" name=""/>
        <dsp:cNvSpPr/>
      </dsp:nvSpPr>
      <dsp:spPr>
        <a:xfrm rot="10800000">
          <a:off x="0" y="535871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 rot="10800000">
        <a:off x="0" y="535871"/>
        <a:ext cx="4968552" cy="349101"/>
      </dsp:txXfrm>
    </dsp:sp>
    <dsp:sp modelId="{2CFAD811-040D-4BE4-886E-AC5DB4B70ADB}">
      <dsp:nvSpPr>
        <dsp:cNvPr id="0" name=""/>
        <dsp:cNvSpPr/>
      </dsp:nvSpPr>
      <dsp:spPr>
        <a:xfrm rot="10800000">
          <a:off x="0" y="3842"/>
          <a:ext cx="4968552" cy="53726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 rot="10800000">
        <a:off x="0" y="3842"/>
        <a:ext cx="4968552" cy="349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7B3BD1-C71D-4F21-B728-9A2CCCAAFE0C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B1B551-C25E-4063-A180-9099D36861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005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A7A1B8FC-1E10-46C8-B36F-09BB62E1441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2A421-A20D-46B3-82F6-873C532FB11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56971738"/>
              </p:ext>
            </p:extLst>
          </p:nvPr>
        </p:nvGraphicFramePr>
        <p:xfrm>
          <a:off x="539552" y="548680"/>
          <a:ext cx="7992888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86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Tento materiál je určen na procvičení řady vyjmenovaných slov po </a:t>
            </a:r>
            <a:r>
              <a:rPr lang="cs-CZ" dirty="0" smtClean="0"/>
              <a:t>L.  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Na 5.straně si žáci vyjmenovaná slova postupně říkají s přilétajícími slovy.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Na dalších stranách pak interaktivně pracují na zadaných úkolech a tím si řadu vyjmenovaných slov lépe fixují.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Zopakování řady vyjmenovaných slov žáky zaujalo.  Pracovali se zájmem.</a:t>
            </a:r>
          </a:p>
        </p:txBody>
      </p:sp>
    </p:spTree>
    <p:extLst>
      <p:ext uri="{BB962C8B-B14F-4D97-AF65-F5344CB8AC3E}">
        <p14:creationId xmlns:p14="http://schemas.microsoft.com/office/powerpoint/2010/main" val="24934588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Ilustrace: kliparty Microsoft Office</a:t>
            </a:r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026786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Vyjmenovaná slova po </a:t>
            </a:r>
            <a:r>
              <a:rPr lang="cs-CZ" sz="6600" b="1" dirty="0"/>
              <a:t>L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Řada vyjmenovaných </a:t>
            </a:r>
            <a:r>
              <a:rPr lang="cs-CZ" dirty="0" smtClean="0"/>
              <a:t>slov</a:t>
            </a:r>
            <a:endParaRPr lang="cs-CZ" dirty="0"/>
          </a:p>
        </p:txBody>
      </p:sp>
      <p:pic>
        <p:nvPicPr>
          <p:cNvPr id="1026" name="Picture 2" descr="C:\Documents and Settings\HP_Administrator\Local Settings\Temporary Internet Files\Content.IE5\EKHAX036\MC9000893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3801">
            <a:off x="6278701" y="-111298"/>
            <a:ext cx="1823527" cy="223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HP_Administrator\Local Settings\Temporary Internet Files\Content.IE5\QZR8QRI9\MC9002812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3122">
            <a:off x="1399894" y="4902894"/>
            <a:ext cx="1323315" cy="195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HP_Administrator\Local Settings\Temporary Internet Files\Content.IE5\4PAVDHC9\MC9002003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130" y="5445224"/>
            <a:ext cx="2604334" cy="122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HP_Administrator\Local Settings\Temporary Internet Files\Content.IE5\6608AWGD\MC900431597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2656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940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97581" y="382012"/>
            <a:ext cx="2548839" cy="609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/>
              <a:t>SLYŠET</a:t>
            </a:r>
          </a:p>
          <a:p>
            <a:r>
              <a:rPr lang="cs-CZ" sz="3000" b="1" dirty="0" smtClean="0"/>
              <a:t>MLÝN</a:t>
            </a:r>
          </a:p>
          <a:p>
            <a:r>
              <a:rPr lang="cs-CZ" sz="3000" b="1" dirty="0" smtClean="0"/>
              <a:t>BLÝSKAT SE</a:t>
            </a:r>
          </a:p>
          <a:p>
            <a:r>
              <a:rPr lang="cs-CZ" sz="3000" b="1" dirty="0" smtClean="0"/>
              <a:t>POLYKAT</a:t>
            </a:r>
          </a:p>
          <a:p>
            <a:r>
              <a:rPr lang="cs-CZ" sz="3000" b="1" dirty="0" smtClean="0"/>
              <a:t>PLYNOUT</a:t>
            </a:r>
          </a:p>
          <a:p>
            <a:r>
              <a:rPr lang="cs-CZ" sz="3000" b="1" dirty="0" smtClean="0"/>
              <a:t>PLÝTVAT</a:t>
            </a:r>
          </a:p>
          <a:p>
            <a:r>
              <a:rPr lang="cs-CZ" sz="3000" b="1" dirty="0" smtClean="0"/>
              <a:t>VZLYKAT</a:t>
            </a:r>
          </a:p>
          <a:p>
            <a:r>
              <a:rPr lang="cs-CZ" sz="3000" b="1" dirty="0" smtClean="0"/>
              <a:t>LYSÝ</a:t>
            </a:r>
          </a:p>
          <a:p>
            <a:r>
              <a:rPr lang="cs-CZ" sz="3000" b="1" dirty="0" smtClean="0"/>
              <a:t>LÝTKO</a:t>
            </a:r>
          </a:p>
          <a:p>
            <a:r>
              <a:rPr lang="cs-CZ" sz="3000" b="1" dirty="0" smtClean="0"/>
              <a:t>LÝKO</a:t>
            </a:r>
          </a:p>
          <a:p>
            <a:r>
              <a:rPr lang="cs-CZ" sz="3000" b="1" dirty="0" smtClean="0"/>
              <a:t>LYŽE</a:t>
            </a:r>
          </a:p>
          <a:p>
            <a:r>
              <a:rPr lang="cs-CZ" sz="3000" b="1" dirty="0" smtClean="0"/>
              <a:t>PELYNĚK</a:t>
            </a:r>
          </a:p>
          <a:p>
            <a:r>
              <a:rPr lang="cs-CZ" sz="3000" b="1" dirty="0" smtClean="0"/>
              <a:t>PLYŠ</a:t>
            </a:r>
            <a:endParaRPr lang="cs-CZ" sz="3000" b="1" dirty="0"/>
          </a:p>
        </p:txBody>
      </p:sp>
    </p:spTree>
    <p:extLst>
      <p:ext uri="{BB962C8B-B14F-4D97-AF65-F5344CB8AC3E}">
        <p14:creationId xmlns:p14="http://schemas.microsoft.com/office/powerpoint/2010/main" val="31758890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66176" cy="864096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3200" b="1" dirty="0" smtClean="0"/>
              <a:t>Přiřaďte správně vyjmenované slovo a jeho význam.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19" y="2917384"/>
            <a:ext cx="889248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_____________ Část dolní končetiny</a:t>
            </a:r>
            <a:endParaRPr lang="cs-CZ" sz="3200" dirty="0"/>
          </a:p>
          <a:p>
            <a:r>
              <a:rPr lang="cs-CZ" sz="3200" dirty="0" smtClean="0"/>
              <a:t> _____________ Vydávat plačtivé zvuky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_____________ </a:t>
            </a:r>
            <a:r>
              <a:rPr lang="cs-CZ" sz="3200" dirty="0" smtClean="0"/>
              <a:t>Budova na mletí obilí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_____________ </a:t>
            </a:r>
            <a:r>
              <a:rPr lang="cs-CZ" sz="3200" dirty="0" smtClean="0"/>
              <a:t>Sportovní potřeby na sníh…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_____________ </a:t>
            </a:r>
            <a:r>
              <a:rPr lang="cs-CZ" sz="3200" dirty="0" smtClean="0"/>
              <a:t>Vnímat sluchem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_____________ </a:t>
            </a:r>
            <a:r>
              <a:rPr lang="cs-CZ" sz="3200" dirty="0" smtClean="0"/>
              <a:t>Vydávat záři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_____________ </a:t>
            </a:r>
            <a:r>
              <a:rPr lang="cs-CZ" sz="3200" dirty="0" smtClean="0"/>
              <a:t>Nemající vlasy, vousy…</a:t>
            </a:r>
          </a:p>
          <a:p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225478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0736" y="1201377"/>
            <a:ext cx="131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87122" y="1225478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4272" y="1225477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778049"/>
            <a:ext cx="2003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70021" y="1778048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83558" y="1778047"/>
            <a:ext cx="1923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06905" y="1778046"/>
            <a:ext cx="1114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19" y="2362824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11178" y="2362824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87122" y="2362821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325243" y="2362824"/>
            <a:ext cx="1925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250385" y="2362824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19266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36198 0.240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08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00486 L 0.0816 0.5363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2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29844 0.604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3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07743 0.0814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2" y="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09149 0.3976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83" y="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-0.21788 0.2914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3" y="1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54375 0.597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87" y="2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86409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/>
              <a:t>Vylušti přesmyčku a označ správné vyjmenované slovo.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1225478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1178" y="1225478"/>
            <a:ext cx="131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27564" y="1225478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94714" y="1225478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778049"/>
            <a:ext cx="2003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55210" y="1778049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99808" y="1778047"/>
            <a:ext cx="1923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23155" y="1778045"/>
            <a:ext cx="1114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19" y="2362824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18203" y="2362820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27564" y="2362819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65632" y="2362818"/>
            <a:ext cx="1925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1054078" y="4005064"/>
            <a:ext cx="625422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NYLKPĚE</a:t>
            </a:r>
            <a:endParaRPr lang="cs-CZ" sz="6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90774" y="2362824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597158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86409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/>
              <a:t>Vylušti přesmyčku a označ správné vyjmenované slovo.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1225478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1178" y="1225478"/>
            <a:ext cx="131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27564" y="1225478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94714" y="1225478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778049"/>
            <a:ext cx="2003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55210" y="1778049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99808" y="1778047"/>
            <a:ext cx="1923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23155" y="1778045"/>
            <a:ext cx="1114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19" y="2362824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18203" y="2362820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27564" y="2362819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65632" y="2362818"/>
            <a:ext cx="1925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1054078" y="4005064"/>
            <a:ext cx="625422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ŠYLTES</a:t>
            </a:r>
            <a:endParaRPr lang="cs-CZ" sz="6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90774" y="2362824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23408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86409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/>
              <a:t>Vylušti přesmyčku a označ správné vyjmenované slovo.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1225478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1178" y="1225478"/>
            <a:ext cx="131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27564" y="1225478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94714" y="1225478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778049"/>
            <a:ext cx="2003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55210" y="1778049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99808" y="1778047"/>
            <a:ext cx="1923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23155" y="1778045"/>
            <a:ext cx="1114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19" y="2362824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18203" y="2362820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27564" y="2362819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65632" y="2362818"/>
            <a:ext cx="1925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1054078" y="4005064"/>
            <a:ext cx="625422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TLÝTAPV</a:t>
            </a:r>
            <a:endParaRPr lang="cs-CZ" sz="6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90774" y="2362824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23408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86409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/>
              <a:t>Vylušti přesmyčku a označ správné vyjmenované slovo.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1225478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1178" y="1225478"/>
            <a:ext cx="131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27564" y="1225478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94714" y="1225478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778049"/>
            <a:ext cx="2003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55210" y="1778049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99808" y="1778047"/>
            <a:ext cx="1923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23155" y="1778045"/>
            <a:ext cx="1114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19" y="2362824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18203" y="2362820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27564" y="2362819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65632" y="2362818"/>
            <a:ext cx="1925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1054078" y="4005064"/>
            <a:ext cx="625422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KOPTYLA</a:t>
            </a:r>
            <a:endParaRPr lang="cs-CZ" sz="6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90774" y="2362824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23408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86409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/>
              <a:t>Vylušti přesmyčku a označ správné vyjmenované slovo.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1225478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1178" y="1225478"/>
            <a:ext cx="131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27564" y="1225478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94714" y="1225478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778049"/>
            <a:ext cx="2003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55210" y="1778049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99808" y="1778047"/>
            <a:ext cx="1923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23155" y="1778045"/>
            <a:ext cx="1114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19" y="2362824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18203" y="2362820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27564" y="2362819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65632" y="2362818"/>
            <a:ext cx="1925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1054078" y="4005064"/>
            <a:ext cx="625422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OTYLNUP</a:t>
            </a:r>
            <a:endParaRPr lang="cs-CZ" sz="6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90774" y="2362824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23408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0"/>
            <a:ext cx="8784976" cy="1049996"/>
          </a:xfrm>
        </p:spPr>
        <p:txBody>
          <a:bodyPr>
            <a:normAutofit/>
          </a:bodyPr>
          <a:lstStyle/>
          <a:p>
            <a:pPr algn="just"/>
            <a:r>
              <a:rPr lang="cs-CZ" sz="2800" b="1" dirty="0" smtClean="0"/>
              <a:t>Označ slovo, které není v řadě na správném místě. Pokud klikneš správně, slovo zmizí.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628800"/>
            <a:ext cx="1505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200" dirty="0" smtClean="0"/>
              <a:t> </a:t>
            </a:r>
            <a:r>
              <a:rPr lang="cs-CZ" sz="3200" dirty="0" smtClean="0"/>
              <a:t>LYSÝ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0692" y="1628793"/>
            <a:ext cx="1466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LÝTKO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67376" y="1628792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34005" y="1628795"/>
            <a:ext cx="123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LÝKO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2365975"/>
            <a:ext cx="2335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   </a:t>
            </a:r>
            <a:r>
              <a:rPr lang="cs-CZ" sz="3200" dirty="0" smtClean="0"/>
              <a:t>PELYNĚK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31047" y="2365975"/>
            <a:ext cx="1085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PLYŠ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5536" y="3933056"/>
            <a:ext cx="1707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MLÝN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03055" y="3933056"/>
            <a:ext cx="246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BLÝSKAT SE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70205" y="3933055"/>
            <a:ext cx="196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POLYKAT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565048" y="3933053"/>
            <a:ext cx="1559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SLYŠET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5536" y="4725144"/>
            <a:ext cx="2414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   </a:t>
            </a:r>
            <a:r>
              <a:rPr lang="cs-CZ" sz="3200" dirty="0" smtClean="0"/>
              <a:t>PLYNOUT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809595" y="4725143"/>
            <a:ext cx="1913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PLÝTVAT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565048" y="1628791"/>
            <a:ext cx="1138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225577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70424701"/>
              </p:ext>
            </p:extLst>
          </p:nvPr>
        </p:nvGraphicFramePr>
        <p:xfrm>
          <a:off x="323528" y="0"/>
          <a:ext cx="4968552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732240" y="147990"/>
            <a:ext cx="1165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PELYNĚK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732239" y="517322"/>
            <a:ext cx="1160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PLÝTVAT</a:t>
            </a:r>
            <a:endParaRPr lang="cs-CZ" dirty="0" smtClean="0"/>
          </a:p>
        </p:txBody>
      </p:sp>
      <p:sp>
        <p:nvSpPr>
          <p:cNvPr id="7" name="Obdélník 6"/>
          <p:cNvSpPr/>
          <p:nvPr/>
        </p:nvSpPr>
        <p:spPr>
          <a:xfrm>
            <a:off x="6732239" y="886654"/>
            <a:ext cx="707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LYSÝ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732239" y="1255986"/>
            <a:ext cx="822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MLÝN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744165" y="1625318"/>
            <a:ext cx="1468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BLÝSKAT SE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732239" y="1994650"/>
            <a:ext cx="721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LYŽE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744165" y="2363982"/>
            <a:ext cx="1209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PLYNOUT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744165" y="2733314"/>
            <a:ext cx="773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LÝKO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756092" y="3102646"/>
            <a:ext cx="1164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VZLYKAT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756092" y="3471978"/>
            <a:ext cx="957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SLYŠET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744165" y="3841310"/>
            <a:ext cx="906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LÝTKO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756092" y="4210642"/>
            <a:ext cx="1188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POLYKAT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756092" y="4579974"/>
            <a:ext cx="691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PLYŠ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27489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-0.50138 0.82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69" y="4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48871 0.3136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44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77556E-17 L -0.4717 0.417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-0.47812 -0.109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-0.51475 -0.078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47" y="-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0.47256 0.4868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28" y="2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-0.49271 -0.028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35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-0.46875 0.3055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38" y="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-0.4993 0.0208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65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48802 -0.5055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-2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-0.47604 0.0599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02" y="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49288 -0.3821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-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48125 0.2673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62" y="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Kilter">
  <a:themeElements>
    <a:clrScheme name="Vlastní 1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TC101859865[[fn=Pořádek]]</Template>
  <TotalTime>85</TotalTime>
  <Words>344</Words>
  <Application>Microsoft Office PowerPoint</Application>
  <PresentationFormat>Předvádění na obrazovce (4:3)</PresentationFormat>
  <Paragraphs>151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Kilter</vt:lpstr>
      <vt:lpstr>Prezentace aplikace PowerPoint</vt:lpstr>
      <vt:lpstr>ANOTACE</vt:lpstr>
      <vt:lpstr>CITACE</vt:lpstr>
      <vt:lpstr>Vyjmenovaná slova po L</vt:lpstr>
      <vt:lpstr>Prezentace aplikace PowerPoint</vt:lpstr>
      <vt:lpstr>Přiřaďte správně vyjmenované slovo a jeho význam.</vt:lpstr>
      <vt:lpstr>Vylušti přesmyčku a označ správné vyjmenované slovo.</vt:lpstr>
      <vt:lpstr>Vylušti přesmyčku a označ správné vyjmenované slovo.</vt:lpstr>
      <vt:lpstr>Vylušti přesmyčku a označ správné vyjmenované slovo.</vt:lpstr>
      <vt:lpstr>Vylušti přesmyčku a označ správné vyjmenované slovo.</vt:lpstr>
      <vt:lpstr>Vylušti přesmyčku a označ správné vyjmenované slovo.</vt:lpstr>
      <vt:lpstr>Označ slovo, které není v řadě na správném místě. Pokud klikneš správně, slovo zmizí.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Your User Name</dc:creator>
  <cp:lastModifiedBy>Your User Name</cp:lastModifiedBy>
  <cp:revision>17</cp:revision>
  <dcterms:created xsi:type="dcterms:W3CDTF">2012-10-04T17:40:25Z</dcterms:created>
  <dcterms:modified xsi:type="dcterms:W3CDTF">2012-10-24T18:26:30Z</dcterms:modified>
</cp:coreProperties>
</file>