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1" r:id="rId2"/>
    <p:sldId id="276" r:id="rId3"/>
    <p:sldId id="277" r:id="rId4"/>
    <p:sldId id="256" r:id="rId5"/>
    <p:sldId id="260" r:id="rId6"/>
    <p:sldId id="264" r:id="rId7"/>
    <p:sldId id="265" r:id="rId8"/>
    <p:sldId id="272" r:id="rId9"/>
    <p:sldId id="273" r:id="rId10"/>
    <p:sldId id="274" r:id="rId11"/>
    <p:sldId id="275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VY_32_INOVACE_01_04_07_ VYJMENOVANÁ SLOVA PO M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VYJMENOVANÁ SLOVA </a:t>
          </a:r>
          <a:r>
            <a:rPr lang="cs-CZ" sz="1800" smtClean="0"/>
            <a:t>PO M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B5CDB1-6A69-4A06-A396-B3257548151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7E9455-40F9-4D6B-BB9C-08139FCDDEB6}" type="presOf" srcId="{4C35D32F-0EAB-4CD7-82EE-45574DC2A586}" destId="{8BEBB6EC-1DAA-4CAC-8A25-BC0FCBD5DBD5}" srcOrd="0" destOrd="0" presId="urn:microsoft.com/office/officeart/2005/8/layout/target3"/>
    <dgm:cxn modelId="{D1FFA12A-66A1-4C8B-8BB4-B8A69D846E23}" type="presOf" srcId="{D8197B8C-B260-4A16-BDF4-0947B075E274}" destId="{25B08C86-7E15-44DC-BE7F-FFB55DD49D12}" srcOrd="0" destOrd="0" presId="urn:microsoft.com/office/officeart/2005/8/layout/target3"/>
    <dgm:cxn modelId="{28E1D956-8660-4DAD-9B11-BF75800845F1}" type="presOf" srcId="{B651F6E3-6281-48DB-9319-2AEAFDAE7572}" destId="{6BB5E863-4638-4E1D-BFDE-399D028AC4ED}" srcOrd="1" destOrd="0" presId="urn:microsoft.com/office/officeart/2005/8/layout/target3"/>
    <dgm:cxn modelId="{42E69391-ED7F-491D-AA25-C3BF115FAC7B}" type="presOf" srcId="{4C35D32F-0EAB-4CD7-82EE-45574DC2A586}" destId="{890E4F0B-2866-4A3F-A3C7-2A14B1797930}" srcOrd="1" destOrd="0" presId="urn:microsoft.com/office/officeart/2005/8/layout/target3"/>
    <dgm:cxn modelId="{4591420B-04AD-456D-AB24-D8D9C0E6F9E2}" type="presOf" srcId="{D1D4F407-5343-4D3F-B5B9-D407B03CAEB4}" destId="{D005CE8C-CC26-4C3E-AC11-E15060ECD759}" srcOrd="0" destOrd="0" presId="urn:microsoft.com/office/officeart/2005/8/layout/target3"/>
    <dgm:cxn modelId="{910D0569-67E8-42B1-8E63-F60626827CDA}" type="presOf" srcId="{D8197B8C-B260-4A16-BDF4-0947B075E274}" destId="{5A5FFA88-C948-4069-8E93-59FA12366E83}" srcOrd="1" destOrd="0" presId="urn:microsoft.com/office/officeart/2005/8/layout/target3"/>
    <dgm:cxn modelId="{2FA85CA4-CDD4-4521-913B-F2449B555F6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39FABA-C9C0-4D9E-B367-78DA5CDD54B5}" type="presOf" srcId="{D1B46980-6531-4606-95E6-44980827E919}" destId="{6140AFEC-043D-4C43-A2F9-D0F5331DF3A3}" srcOrd="0" destOrd="0" presId="urn:microsoft.com/office/officeart/2005/8/layout/target3"/>
    <dgm:cxn modelId="{27442488-C41A-4FDD-9594-363F0CE23410}" type="presOf" srcId="{757F3AB3-0718-4624-B441-E567A8F0AB56}" destId="{333A1088-737F-45CB-B68E-254E46348037}" srcOrd="0" destOrd="0" presId="urn:microsoft.com/office/officeart/2005/8/layout/target3"/>
    <dgm:cxn modelId="{7851825F-145F-49EE-9B4A-CCC980BDE5B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0B7C1A6-96D3-45F7-8ED0-8AABBE9984BA}" type="presParOf" srcId="{333A1088-737F-45CB-B68E-254E46348037}" destId="{F5ABB229-8D3B-4694-996A-96F23CF14429}" srcOrd="0" destOrd="0" presId="urn:microsoft.com/office/officeart/2005/8/layout/target3"/>
    <dgm:cxn modelId="{F3EA3A62-6030-4488-89C5-33EC4BA7B6C4}" type="presParOf" srcId="{333A1088-737F-45CB-B68E-254E46348037}" destId="{F41139FD-01EE-4571-8B17-4FB00FC51163}" srcOrd="1" destOrd="0" presId="urn:microsoft.com/office/officeart/2005/8/layout/target3"/>
    <dgm:cxn modelId="{53F40780-3829-48B7-9771-18337BDA66D6}" type="presParOf" srcId="{333A1088-737F-45CB-B68E-254E46348037}" destId="{D005CE8C-CC26-4C3E-AC11-E15060ECD759}" srcOrd="2" destOrd="0" presId="urn:microsoft.com/office/officeart/2005/8/layout/target3"/>
    <dgm:cxn modelId="{E84D4B52-E680-4CC2-A182-50952ED35825}" type="presParOf" srcId="{333A1088-737F-45CB-B68E-254E46348037}" destId="{2C702D82-9B77-49B7-9568-BB8EB47C3372}" srcOrd="3" destOrd="0" presId="urn:microsoft.com/office/officeart/2005/8/layout/target3"/>
    <dgm:cxn modelId="{8898ABE0-BCAC-4ED6-9375-E0F35D611F24}" type="presParOf" srcId="{333A1088-737F-45CB-B68E-254E46348037}" destId="{A52A0455-90FF-4808-ABD0-F02540D31D5A}" srcOrd="4" destOrd="0" presId="urn:microsoft.com/office/officeart/2005/8/layout/target3"/>
    <dgm:cxn modelId="{C686685B-4277-4D06-B36A-A807E41A3677}" type="presParOf" srcId="{333A1088-737F-45CB-B68E-254E46348037}" destId="{6140AFEC-043D-4C43-A2F9-D0F5331DF3A3}" srcOrd="5" destOrd="0" presId="urn:microsoft.com/office/officeart/2005/8/layout/target3"/>
    <dgm:cxn modelId="{62F180E0-DE35-47FA-94D7-59E2E8B3680A}" type="presParOf" srcId="{333A1088-737F-45CB-B68E-254E46348037}" destId="{9358AC05-5D7D-4327-9F80-1AD486AEA664}" srcOrd="6" destOrd="0" presId="urn:microsoft.com/office/officeart/2005/8/layout/target3"/>
    <dgm:cxn modelId="{0F33DD2C-C3BD-41CD-AEE0-31B8B367C921}" type="presParOf" srcId="{333A1088-737F-45CB-B68E-254E46348037}" destId="{313FC574-E1CD-4FB4-B054-0B805CE0447D}" srcOrd="7" destOrd="0" presId="urn:microsoft.com/office/officeart/2005/8/layout/target3"/>
    <dgm:cxn modelId="{46EE9226-5348-4ADC-A12C-83F8C38811FC}" type="presParOf" srcId="{333A1088-737F-45CB-B68E-254E46348037}" destId="{619D679B-A015-4ECF-8348-D1034C574F40}" srcOrd="8" destOrd="0" presId="urn:microsoft.com/office/officeart/2005/8/layout/target3"/>
    <dgm:cxn modelId="{34F9297F-0058-44AB-8FF0-84FCC7A62F96}" type="presParOf" srcId="{333A1088-737F-45CB-B68E-254E46348037}" destId="{322283A8-4A27-4CDA-BAE3-F381106A9174}" srcOrd="9" destOrd="0" presId="urn:microsoft.com/office/officeart/2005/8/layout/target3"/>
    <dgm:cxn modelId="{6B59BC7B-5E2C-4D52-8875-DF237EAE5E1F}" type="presParOf" srcId="{333A1088-737F-45CB-B68E-254E46348037}" destId="{FFC9F71D-1B4F-4AD9-A4A6-86ADEFC8AF5C}" srcOrd="10" destOrd="0" presId="urn:microsoft.com/office/officeart/2005/8/layout/target3"/>
    <dgm:cxn modelId="{6818B389-62F1-4088-B22A-1B08B42263FC}" type="presParOf" srcId="{333A1088-737F-45CB-B68E-254E46348037}" destId="{25B08C86-7E15-44DC-BE7F-FFB55DD49D12}" srcOrd="11" destOrd="0" presId="urn:microsoft.com/office/officeart/2005/8/layout/target3"/>
    <dgm:cxn modelId="{01640C05-1595-4698-99C9-A779FD3C1462}" type="presParOf" srcId="{333A1088-737F-45CB-B68E-254E46348037}" destId="{76644BE8-9D7C-4C09-B250-3D10AF48CBB7}" srcOrd="12" destOrd="0" presId="urn:microsoft.com/office/officeart/2005/8/layout/target3"/>
    <dgm:cxn modelId="{BF3F03E5-699B-40DF-A457-3FEAF8D05B98}" type="presParOf" srcId="{333A1088-737F-45CB-B68E-254E46348037}" destId="{EE85B701-7295-41C0-BA7A-34D3756A2AE6}" srcOrd="13" destOrd="0" presId="urn:microsoft.com/office/officeart/2005/8/layout/target3"/>
    <dgm:cxn modelId="{0DA12BED-D08A-4A83-891E-576C15D4A35E}" type="presParOf" srcId="{333A1088-737F-45CB-B68E-254E46348037}" destId="{8BEBB6EC-1DAA-4CAC-8A25-BC0FCBD5DBD5}" srcOrd="14" destOrd="0" presId="urn:microsoft.com/office/officeart/2005/8/layout/target3"/>
    <dgm:cxn modelId="{A3FB51E1-3CC8-4105-83A7-A9696692282D}" type="presParOf" srcId="{333A1088-737F-45CB-B68E-254E46348037}" destId="{AED2198E-93D5-4001-81B4-73124B309672}" srcOrd="15" destOrd="0" presId="urn:microsoft.com/office/officeart/2005/8/layout/target3"/>
    <dgm:cxn modelId="{1DA614B6-6EBA-4925-8583-7CFD9F98E9A2}" type="presParOf" srcId="{333A1088-737F-45CB-B68E-254E46348037}" destId="{2BE915AB-18AA-4053-B92C-3BFC9ED204BB}" srcOrd="16" destOrd="0" presId="urn:microsoft.com/office/officeart/2005/8/layout/target3"/>
    <dgm:cxn modelId="{4FEE7BF2-47DC-4428-9B50-051820226316}" type="presParOf" srcId="{333A1088-737F-45CB-B68E-254E46348037}" destId="{6BB5E863-4638-4E1D-BFDE-399D028AC4ED}" srcOrd="17" destOrd="0" presId="urn:microsoft.com/office/officeart/2005/8/layout/target3"/>
    <dgm:cxn modelId="{87A2B97E-F446-4895-9A17-3944995EF285}" type="presParOf" srcId="{333A1088-737F-45CB-B68E-254E46348037}" destId="{5A5FFA88-C948-4069-8E93-59FA12366E83}" srcOrd="18" destOrd="0" presId="urn:microsoft.com/office/officeart/2005/8/layout/target3"/>
    <dgm:cxn modelId="{B19F9BE1-18C3-4732-89CD-FC230EC056B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1BC82-2B77-44A5-BE4D-75878A652C11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</dgm:pt>
    <dgm:pt modelId="{71D0D321-8147-4BA3-A691-F54D758845B5}">
      <dgm:prSet phldrT="[Text]" phldr="1"/>
      <dgm:spPr/>
      <dgm:t>
        <a:bodyPr/>
        <a:lstStyle/>
        <a:p>
          <a:endParaRPr lang="cs-CZ" dirty="0"/>
        </a:p>
      </dgm:t>
    </dgm:pt>
    <dgm:pt modelId="{1156A5C2-05DE-44B1-B3F3-40BB2B9ADB18}" type="parTrans" cxnId="{93AB5196-0F32-462F-878F-632008365C5A}">
      <dgm:prSet/>
      <dgm:spPr/>
      <dgm:t>
        <a:bodyPr/>
        <a:lstStyle/>
        <a:p>
          <a:endParaRPr lang="cs-CZ"/>
        </a:p>
      </dgm:t>
    </dgm:pt>
    <dgm:pt modelId="{B8001374-BDCB-47DE-96A3-89E2813FCC14}" type="sibTrans" cxnId="{93AB5196-0F32-462F-878F-632008365C5A}">
      <dgm:prSet/>
      <dgm:spPr/>
      <dgm:t>
        <a:bodyPr/>
        <a:lstStyle/>
        <a:p>
          <a:endParaRPr lang="cs-CZ"/>
        </a:p>
      </dgm:t>
    </dgm:pt>
    <dgm:pt modelId="{B307DBB2-E73A-493E-B3C0-7385BB66A906}">
      <dgm:prSet phldrT="[Text]" phldr="1"/>
      <dgm:spPr/>
      <dgm:t>
        <a:bodyPr/>
        <a:lstStyle/>
        <a:p>
          <a:endParaRPr lang="cs-CZ"/>
        </a:p>
      </dgm:t>
    </dgm:pt>
    <dgm:pt modelId="{236AF211-609D-4382-A850-EB7C09EE1254}" type="parTrans" cxnId="{8A16C8E6-E889-4D9B-8C61-DB9D19AC183A}">
      <dgm:prSet/>
      <dgm:spPr/>
      <dgm:t>
        <a:bodyPr/>
        <a:lstStyle/>
        <a:p>
          <a:endParaRPr lang="cs-CZ"/>
        </a:p>
      </dgm:t>
    </dgm:pt>
    <dgm:pt modelId="{BFD25570-B927-46A1-9402-8C71B25B3661}" type="sibTrans" cxnId="{8A16C8E6-E889-4D9B-8C61-DB9D19AC183A}">
      <dgm:prSet/>
      <dgm:spPr/>
      <dgm:t>
        <a:bodyPr/>
        <a:lstStyle/>
        <a:p>
          <a:endParaRPr lang="cs-CZ"/>
        </a:p>
      </dgm:t>
    </dgm:pt>
    <dgm:pt modelId="{D1D47585-4417-4E63-837B-D0EC10602E2B}">
      <dgm:prSet phldrT="[Text]" phldr="1"/>
      <dgm:spPr/>
      <dgm:t>
        <a:bodyPr/>
        <a:lstStyle/>
        <a:p>
          <a:endParaRPr lang="cs-CZ" dirty="0"/>
        </a:p>
      </dgm:t>
    </dgm:pt>
    <dgm:pt modelId="{2585D431-D552-4962-B536-BC2025A50F01}" type="parTrans" cxnId="{2726BB25-71EF-444F-8E57-20D1949B4151}">
      <dgm:prSet/>
      <dgm:spPr/>
      <dgm:t>
        <a:bodyPr/>
        <a:lstStyle/>
        <a:p>
          <a:endParaRPr lang="cs-CZ"/>
        </a:p>
      </dgm:t>
    </dgm:pt>
    <dgm:pt modelId="{E018C27E-0E40-4196-A9B3-DF335E3C2C80}" type="sibTrans" cxnId="{2726BB25-71EF-444F-8E57-20D1949B4151}">
      <dgm:prSet/>
      <dgm:spPr/>
      <dgm:t>
        <a:bodyPr/>
        <a:lstStyle/>
        <a:p>
          <a:endParaRPr lang="cs-CZ"/>
        </a:p>
      </dgm:t>
    </dgm:pt>
    <dgm:pt modelId="{81950E09-76E5-4433-B6D9-EE50CD553B59}">
      <dgm:prSet phldrT="[Text]"/>
      <dgm:spPr/>
      <dgm:t>
        <a:bodyPr/>
        <a:lstStyle/>
        <a:p>
          <a:endParaRPr lang="cs-CZ" dirty="0"/>
        </a:p>
      </dgm:t>
    </dgm:pt>
    <dgm:pt modelId="{EDD64A10-F584-4BCD-983C-0551337FDEBA}" type="parTrans" cxnId="{FB10EB0B-BE9D-4F8C-B4B3-CFA2E0C29F32}">
      <dgm:prSet/>
      <dgm:spPr/>
      <dgm:t>
        <a:bodyPr/>
        <a:lstStyle/>
        <a:p>
          <a:endParaRPr lang="cs-CZ"/>
        </a:p>
      </dgm:t>
    </dgm:pt>
    <dgm:pt modelId="{1CB073F0-3AE2-4D2D-8FA7-361BB6B5DDFE}" type="sibTrans" cxnId="{FB10EB0B-BE9D-4F8C-B4B3-CFA2E0C29F32}">
      <dgm:prSet/>
      <dgm:spPr/>
      <dgm:t>
        <a:bodyPr/>
        <a:lstStyle/>
        <a:p>
          <a:endParaRPr lang="cs-CZ"/>
        </a:p>
      </dgm:t>
    </dgm:pt>
    <dgm:pt modelId="{919D9ECD-E040-4350-9CB4-8C49E87CE004}">
      <dgm:prSet phldrT="[Text]"/>
      <dgm:spPr/>
      <dgm:t>
        <a:bodyPr/>
        <a:lstStyle/>
        <a:p>
          <a:endParaRPr lang="cs-CZ" dirty="0"/>
        </a:p>
      </dgm:t>
    </dgm:pt>
    <dgm:pt modelId="{34384230-2303-4879-A224-1A9D3097C5C1}" type="parTrans" cxnId="{AE426B39-228A-4DF9-8113-4A585257D25A}">
      <dgm:prSet/>
      <dgm:spPr/>
      <dgm:t>
        <a:bodyPr/>
        <a:lstStyle/>
        <a:p>
          <a:endParaRPr lang="cs-CZ"/>
        </a:p>
      </dgm:t>
    </dgm:pt>
    <dgm:pt modelId="{8A97C9C1-07C2-46F2-9366-885B3345582F}" type="sibTrans" cxnId="{AE426B39-228A-4DF9-8113-4A585257D25A}">
      <dgm:prSet/>
      <dgm:spPr/>
      <dgm:t>
        <a:bodyPr/>
        <a:lstStyle/>
        <a:p>
          <a:endParaRPr lang="cs-CZ"/>
        </a:p>
      </dgm:t>
    </dgm:pt>
    <dgm:pt modelId="{D078D27F-B5C9-4278-BF3D-8E78E0BFA8C2}">
      <dgm:prSet phldrT="[Text]"/>
      <dgm:spPr/>
      <dgm:t>
        <a:bodyPr/>
        <a:lstStyle/>
        <a:p>
          <a:endParaRPr lang="cs-CZ" dirty="0"/>
        </a:p>
      </dgm:t>
    </dgm:pt>
    <dgm:pt modelId="{102C49A7-9F13-4DEC-8BA8-A906C4CE2CBE}" type="parTrans" cxnId="{DD49C2FA-7A36-4A18-98CE-AEBC6BC7A199}">
      <dgm:prSet/>
      <dgm:spPr/>
      <dgm:t>
        <a:bodyPr/>
        <a:lstStyle/>
        <a:p>
          <a:endParaRPr lang="cs-CZ"/>
        </a:p>
      </dgm:t>
    </dgm:pt>
    <dgm:pt modelId="{B21C7617-6699-47C5-8088-3D3B955C8878}" type="sibTrans" cxnId="{DD49C2FA-7A36-4A18-98CE-AEBC6BC7A199}">
      <dgm:prSet/>
      <dgm:spPr/>
      <dgm:t>
        <a:bodyPr/>
        <a:lstStyle/>
        <a:p>
          <a:endParaRPr lang="cs-CZ"/>
        </a:p>
      </dgm:t>
    </dgm:pt>
    <dgm:pt modelId="{0F138872-45C2-48F2-A1F2-06825654C55D}">
      <dgm:prSet phldrT="[Text]"/>
      <dgm:spPr/>
      <dgm:t>
        <a:bodyPr/>
        <a:lstStyle/>
        <a:p>
          <a:endParaRPr lang="cs-CZ" dirty="0"/>
        </a:p>
      </dgm:t>
    </dgm:pt>
    <dgm:pt modelId="{F4F91360-9545-42DB-991A-36CDDEEE8443}" type="parTrans" cxnId="{F6874499-FEDC-49FA-9835-C2E31053B416}">
      <dgm:prSet/>
      <dgm:spPr/>
      <dgm:t>
        <a:bodyPr/>
        <a:lstStyle/>
        <a:p>
          <a:endParaRPr lang="cs-CZ"/>
        </a:p>
      </dgm:t>
    </dgm:pt>
    <dgm:pt modelId="{1425A916-5FA7-4151-8AEC-F17587AB16AD}" type="sibTrans" cxnId="{F6874499-FEDC-49FA-9835-C2E31053B416}">
      <dgm:prSet/>
      <dgm:spPr/>
      <dgm:t>
        <a:bodyPr/>
        <a:lstStyle/>
        <a:p>
          <a:endParaRPr lang="cs-CZ"/>
        </a:p>
      </dgm:t>
    </dgm:pt>
    <dgm:pt modelId="{E864B127-ADF1-4E32-9202-555DBAD6FC52}">
      <dgm:prSet phldrT="[Text]"/>
      <dgm:spPr/>
      <dgm:t>
        <a:bodyPr/>
        <a:lstStyle/>
        <a:p>
          <a:endParaRPr lang="cs-CZ" dirty="0"/>
        </a:p>
      </dgm:t>
    </dgm:pt>
    <dgm:pt modelId="{F6242FC3-0425-4A87-B465-2D41C2024C54}" type="parTrans" cxnId="{7EF5CE0D-2299-4CEF-96C4-99641DC266F1}">
      <dgm:prSet/>
      <dgm:spPr/>
      <dgm:t>
        <a:bodyPr/>
        <a:lstStyle/>
        <a:p>
          <a:endParaRPr lang="cs-CZ"/>
        </a:p>
      </dgm:t>
    </dgm:pt>
    <dgm:pt modelId="{879E4CB3-938A-4EA1-94D1-05E1D4A4395D}" type="sibTrans" cxnId="{7EF5CE0D-2299-4CEF-96C4-99641DC266F1}">
      <dgm:prSet/>
      <dgm:spPr/>
      <dgm:t>
        <a:bodyPr/>
        <a:lstStyle/>
        <a:p>
          <a:endParaRPr lang="cs-CZ"/>
        </a:p>
      </dgm:t>
    </dgm:pt>
    <dgm:pt modelId="{5B96DEF3-2CCD-4769-B0CF-73762E881567}">
      <dgm:prSet phldrT="[Text]"/>
      <dgm:spPr/>
      <dgm:t>
        <a:bodyPr/>
        <a:lstStyle/>
        <a:p>
          <a:endParaRPr lang="cs-CZ" dirty="0"/>
        </a:p>
      </dgm:t>
    </dgm:pt>
    <dgm:pt modelId="{313449BC-85FC-4A9E-83BA-7ABF7F0148E2}" type="parTrans" cxnId="{1832A435-AFFA-4290-9C86-422F75DC5B7E}">
      <dgm:prSet/>
      <dgm:spPr/>
      <dgm:t>
        <a:bodyPr/>
        <a:lstStyle/>
        <a:p>
          <a:endParaRPr lang="cs-CZ"/>
        </a:p>
      </dgm:t>
    </dgm:pt>
    <dgm:pt modelId="{7F7B015F-D1FA-4E5F-B5FD-F31F9D5B6085}" type="sibTrans" cxnId="{1832A435-AFFA-4290-9C86-422F75DC5B7E}">
      <dgm:prSet/>
      <dgm:spPr/>
      <dgm:t>
        <a:bodyPr/>
        <a:lstStyle/>
        <a:p>
          <a:endParaRPr lang="cs-CZ"/>
        </a:p>
      </dgm:t>
    </dgm:pt>
    <dgm:pt modelId="{56345549-B337-465B-A9F9-04C9AB1DBAA6}">
      <dgm:prSet phldrT="[Text]"/>
      <dgm:spPr/>
      <dgm:t>
        <a:bodyPr/>
        <a:lstStyle/>
        <a:p>
          <a:endParaRPr lang="cs-CZ" dirty="0"/>
        </a:p>
      </dgm:t>
    </dgm:pt>
    <dgm:pt modelId="{3618BD93-A86E-4539-A932-C1C8762E5381}" type="parTrans" cxnId="{2318C2CE-ED9C-454B-8260-4882F0F17AEC}">
      <dgm:prSet/>
      <dgm:spPr/>
      <dgm:t>
        <a:bodyPr/>
        <a:lstStyle/>
        <a:p>
          <a:endParaRPr lang="cs-CZ"/>
        </a:p>
      </dgm:t>
    </dgm:pt>
    <dgm:pt modelId="{DF1089C1-F067-4A8B-B018-0F7BB7702988}" type="sibTrans" cxnId="{2318C2CE-ED9C-454B-8260-4882F0F17AEC}">
      <dgm:prSet/>
      <dgm:spPr/>
      <dgm:t>
        <a:bodyPr/>
        <a:lstStyle/>
        <a:p>
          <a:endParaRPr lang="cs-CZ"/>
        </a:p>
      </dgm:t>
    </dgm:pt>
    <dgm:pt modelId="{8ADBBF16-692F-479C-966A-B327B6C51A3C}">
      <dgm:prSet phldrT="[Text]"/>
      <dgm:spPr/>
      <dgm:t>
        <a:bodyPr/>
        <a:lstStyle/>
        <a:p>
          <a:endParaRPr lang="cs-CZ" dirty="0"/>
        </a:p>
      </dgm:t>
    </dgm:pt>
    <dgm:pt modelId="{615EBF0E-E842-4DE3-9C14-0C31EA828361}" type="parTrans" cxnId="{AEB31EBD-270E-4125-98E1-1A2FBEA44539}">
      <dgm:prSet/>
      <dgm:spPr/>
      <dgm:t>
        <a:bodyPr/>
        <a:lstStyle/>
        <a:p>
          <a:endParaRPr lang="cs-CZ"/>
        </a:p>
      </dgm:t>
    </dgm:pt>
    <dgm:pt modelId="{7B09D9DE-AE68-4BB4-B0F2-8DAE9F5F0C26}" type="sibTrans" cxnId="{AEB31EBD-270E-4125-98E1-1A2FBEA44539}">
      <dgm:prSet/>
      <dgm:spPr/>
      <dgm:t>
        <a:bodyPr/>
        <a:lstStyle/>
        <a:p>
          <a:endParaRPr lang="cs-CZ"/>
        </a:p>
      </dgm:t>
    </dgm:pt>
    <dgm:pt modelId="{3C4CB469-3BD0-4FF6-A6CF-3FF98FE8C715}">
      <dgm:prSet phldrT="[Text]"/>
      <dgm:spPr/>
      <dgm:t>
        <a:bodyPr/>
        <a:lstStyle/>
        <a:p>
          <a:endParaRPr lang="cs-CZ" dirty="0"/>
        </a:p>
      </dgm:t>
    </dgm:pt>
    <dgm:pt modelId="{C633F58B-65C6-4B67-BE98-02556D131102}" type="parTrans" cxnId="{B6AFEFD3-85AE-4099-9344-C0D9BEFCD900}">
      <dgm:prSet/>
      <dgm:spPr/>
      <dgm:t>
        <a:bodyPr/>
        <a:lstStyle/>
        <a:p>
          <a:endParaRPr lang="cs-CZ"/>
        </a:p>
      </dgm:t>
    </dgm:pt>
    <dgm:pt modelId="{6CA814A3-DDEF-4C01-8C8D-EED279D62BFD}" type="sibTrans" cxnId="{B6AFEFD3-85AE-4099-9344-C0D9BEFCD900}">
      <dgm:prSet/>
      <dgm:spPr/>
      <dgm:t>
        <a:bodyPr/>
        <a:lstStyle/>
        <a:p>
          <a:endParaRPr lang="cs-CZ"/>
        </a:p>
      </dgm:t>
    </dgm:pt>
    <dgm:pt modelId="{E3C1334B-6672-488A-9B23-E167EDE3A66D}">
      <dgm:prSet phldrT="[Text]"/>
      <dgm:spPr/>
      <dgm:t>
        <a:bodyPr/>
        <a:lstStyle/>
        <a:p>
          <a:endParaRPr lang="cs-CZ" dirty="0"/>
        </a:p>
      </dgm:t>
    </dgm:pt>
    <dgm:pt modelId="{146DCD3F-712D-48E8-8F10-BCF9E72BA352}" type="parTrans" cxnId="{4E07C00C-0ED4-4353-9E25-5C7C33E19BB8}">
      <dgm:prSet/>
      <dgm:spPr/>
      <dgm:t>
        <a:bodyPr/>
        <a:lstStyle/>
        <a:p>
          <a:endParaRPr lang="cs-CZ"/>
        </a:p>
      </dgm:t>
    </dgm:pt>
    <dgm:pt modelId="{6BAA33CA-DFB3-48B5-914D-D84702867F59}" type="sibTrans" cxnId="{4E07C00C-0ED4-4353-9E25-5C7C33E19BB8}">
      <dgm:prSet/>
      <dgm:spPr/>
      <dgm:t>
        <a:bodyPr/>
        <a:lstStyle/>
        <a:p>
          <a:endParaRPr lang="cs-CZ"/>
        </a:p>
      </dgm:t>
    </dgm:pt>
    <dgm:pt modelId="{A1748F72-3B6D-485E-8BDB-925A6C8E5F63}">
      <dgm:prSet phldrT="[Text]"/>
      <dgm:spPr/>
      <dgm:t>
        <a:bodyPr/>
        <a:lstStyle/>
        <a:p>
          <a:endParaRPr lang="cs-CZ" dirty="0"/>
        </a:p>
      </dgm:t>
    </dgm:pt>
    <dgm:pt modelId="{2038FCBF-31AA-4A9E-A3DC-F0011EE23746}" type="parTrans" cxnId="{F3444E2A-F4A4-4E48-9EE2-623F24FD7C93}">
      <dgm:prSet/>
      <dgm:spPr/>
      <dgm:t>
        <a:bodyPr/>
        <a:lstStyle/>
        <a:p>
          <a:endParaRPr lang="cs-CZ"/>
        </a:p>
      </dgm:t>
    </dgm:pt>
    <dgm:pt modelId="{287387ED-7FDA-4645-BB5C-D19872197C8E}" type="sibTrans" cxnId="{F3444E2A-F4A4-4E48-9EE2-623F24FD7C93}">
      <dgm:prSet/>
      <dgm:spPr/>
      <dgm:t>
        <a:bodyPr/>
        <a:lstStyle/>
        <a:p>
          <a:endParaRPr lang="cs-CZ"/>
        </a:p>
      </dgm:t>
    </dgm:pt>
    <dgm:pt modelId="{B3F6933B-27A1-48EA-B643-534A2966BAD0}" type="pres">
      <dgm:prSet presAssocID="{5E91BC82-2B77-44A5-BE4D-75878A652C11}" presName="Name0" presStyleCnt="0">
        <dgm:presLayoutVars>
          <dgm:dir/>
          <dgm:animLvl val="lvl"/>
          <dgm:resizeHandles val="exact"/>
        </dgm:presLayoutVars>
      </dgm:prSet>
      <dgm:spPr/>
    </dgm:pt>
    <dgm:pt modelId="{5A91FFC5-CC2F-4CE7-8C1D-B78311344099}" type="pres">
      <dgm:prSet presAssocID="{81950E09-76E5-4433-B6D9-EE50CD553B59}" presName="boxAndChildren" presStyleCnt="0"/>
      <dgm:spPr/>
    </dgm:pt>
    <dgm:pt modelId="{51A77C3F-775A-4ABD-84B1-5EC88CDAE44D}" type="pres">
      <dgm:prSet presAssocID="{81950E09-76E5-4433-B6D9-EE50CD553B59}" presName="parentTextBox" presStyleLbl="node1" presStyleIdx="0" presStyleCnt="14"/>
      <dgm:spPr/>
      <dgm:t>
        <a:bodyPr/>
        <a:lstStyle/>
        <a:p>
          <a:endParaRPr lang="cs-CZ"/>
        </a:p>
      </dgm:t>
    </dgm:pt>
    <dgm:pt modelId="{AD12667D-D2E7-4CE0-A545-6966EF911127}" type="pres">
      <dgm:prSet presAssocID="{6BAA33CA-DFB3-48B5-914D-D84702867F59}" presName="sp" presStyleCnt="0"/>
      <dgm:spPr/>
    </dgm:pt>
    <dgm:pt modelId="{E7348EEC-40A9-43EE-8F93-585330D9F606}" type="pres">
      <dgm:prSet presAssocID="{E3C1334B-6672-488A-9B23-E167EDE3A66D}" presName="arrowAndChildren" presStyleCnt="0"/>
      <dgm:spPr/>
    </dgm:pt>
    <dgm:pt modelId="{E1317FA7-3A1C-42B0-82C7-A790018A129F}" type="pres">
      <dgm:prSet presAssocID="{E3C1334B-6672-488A-9B23-E167EDE3A66D}" presName="parentTextArrow" presStyleLbl="node1" presStyleIdx="1" presStyleCnt="14"/>
      <dgm:spPr/>
      <dgm:t>
        <a:bodyPr/>
        <a:lstStyle/>
        <a:p>
          <a:endParaRPr lang="cs-CZ"/>
        </a:p>
      </dgm:t>
    </dgm:pt>
    <dgm:pt modelId="{3DE85026-CB19-49B1-A49B-D5D5261EA21D}" type="pres">
      <dgm:prSet presAssocID="{287387ED-7FDA-4645-BB5C-D19872197C8E}" presName="sp" presStyleCnt="0"/>
      <dgm:spPr/>
    </dgm:pt>
    <dgm:pt modelId="{D80C3DD8-8517-440A-857F-710F6C82F53E}" type="pres">
      <dgm:prSet presAssocID="{A1748F72-3B6D-485E-8BDB-925A6C8E5F63}" presName="arrowAndChildren" presStyleCnt="0"/>
      <dgm:spPr/>
    </dgm:pt>
    <dgm:pt modelId="{C77D70DF-F567-425B-99B2-6D4AFCB1F6D9}" type="pres">
      <dgm:prSet presAssocID="{A1748F72-3B6D-485E-8BDB-925A6C8E5F63}" presName="parentTextArrow" presStyleLbl="node1" presStyleIdx="2" presStyleCnt="14"/>
      <dgm:spPr/>
      <dgm:t>
        <a:bodyPr/>
        <a:lstStyle/>
        <a:p>
          <a:endParaRPr lang="cs-CZ"/>
        </a:p>
      </dgm:t>
    </dgm:pt>
    <dgm:pt modelId="{684D637A-BAE4-417E-8F1F-378A6C865197}" type="pres">
      <dgm:prSet presAssocID="{6CA814A3-DDEF-4C01-8C8D-EED279D62BFD}" presName="sp" presStyleCnt="0"/>
      <dgm:spPr/>
    </dgm:pt>
    <dgm:pt modelId="{65AEB7CF-C5AD-4D15-ACE7-FC9DC531478E}" type="pres">
      <dgm:prSet presAssocID="{3C4CB469-3BD0-4FF6-A6CF-3FF98FE8C715}" presName="arrowAndChildren" presStyleCnt="0"/>
      <dgm:spPr/>
    </dgm:pt>
    <dgm:pt modelId="{5E988E61-3E84-4EAB-98A6-0CF781AA9523}" type="pres">
      <dgm:prSet presAssocID="{3C4CB469-3BD0-4FF6-A6CF-3FF98FE8C715}" presName="parentTextArrow" presStyleLbl="node1" presStyleIdx="3" presStyleCnt="14" custLinFactNeighborX="2899" custLinFactNeighborY="2894"/>
      <dgm:spPr/>
      <dgm:t>
        <a:bodyPr/>
        <a:lstStyle/>
        <a:p>
          <a:endParaRPr lang="cs-CZ"/>
        </a:p>
      </dgm:t>
    </dgm:pt>
    <dgm:pt modelId="{3FA0D7A2-DCEC-464B-8704-F2022F9060EC}" type="pres">
      <dgm:prSet presAssocID="{7B09D9DE-AE68-4BB4-B0F2-8DAE9F5F0C26}" presName="sp" presStyleCnt="0"/>
      <dgm:spPr/>
    </dgm:pt>
    <dgm:pt modelId="{7FDE901C-E7AC-4006-914C-0C35692A1EF2}" type="pres">
      <dgm:prSet presAssocID="{8ADBBF16-692F-479C-966A-B327B6C51A3C}" presName="arrowAndChildren" presStyleCnt="0"/>
      <dgm:spPr/>
    </dgm:pt>
    <dgm:pt modelId="{D171A662-A452-4B9E-B74F-7472AF86EEC4}" type="pres">
      <dgm:prSet presAssocID="{8ADBBF16-692F-479C-966A-B327B6C51A3C}" presName="parentTextArrow" presStyleLbl="node1" presStyleIdx="4" presStyleCnt="14"/>
      <dgm:spPr/>
      <dgm:t>
        <a:bodyPr/>
        <a:lstStyle/>
        <a:p>
          <a:endParaRPr lang="cs-CZ"/>
        </a:p>
      </dgm:t>
    </dgm:pt>
    <dgm:pt modelId="{00A1D9EA-3610-44E0-B2D2-16B1FB0CAA8F}" type="pres">
      <dgm:prSet presAssocID="{DF1089C1-F067-4A8B-B018-0F7BB7702988}" presName="sp" presStyleCnt="0"/>
      <dgm:spPr/>
    </dgm:pt>
    <dgm:pt modelId="{5CBC8AF8-8392-43C4-9B49-8E57A99A91BE}" type="pres">
      <dgm:prSet presAssocID="{56345549-B337-465B-A9F9-04C9AB1DBAA6}" presName="arrowAndChildren" presStyleCnt="0"/>
      <dgm:spPr/>
    </dgm:pt>
    <dgm:pt modelId="{FB81581A-6F9E-4927-823A-3349AF138666}" type="pres">
      <dgm:prSet presAssocID="{56345549-B337-465B-A9F9-04C9AB1DBAA6}" presName="parentTextArrow" presStyleLbl="node1" presStyleIdx="5" presStyleCnt="14"/>
      <dgm:spPr/>
      <dgm:t>
        <a:bodyPr/>
        <a:lstStyle/>
        <a:p>
          <a:endParaRPr lang="cs-CZ"/>
        </a:p>
      </dgm:t>
    </dgm:pt>
    <dgm:pt modelId="{88082510-F58B-41BC-8E28-AF1C087A2CF5}" type="pres">
      <dgm:prSet presAssocID="{7F7B015F-D1FA-4E5F-B5FD-F31F9D5B6085}" presName="sp" presStyleCnt="0"/>
      <dgm:spPr/>
    </dgm:pt>
    <dgm:pt modelId="{D346B7F7-1C41-479F-B288-ED5F632B6F5E}" type="pres">
      <dgm:prSet presAssocID="{5B96DEF3-2CCD-4769-B0CF-73762E881567}" presName="arrowAndChildren" presStyleCnt="0"/>
      <dgm:spPr/>
    </dgm:pt>
    <dgm:pt modelId="{6FDF3C22-46C1-4E6E-90EB-868C1552C8D9}" type="pres">
      <dgm:prSet presAssocID="{5B96DEF3-2CCD-4769-B0CF-73762E881567}" presName="parentTextArrow" presStyleLbl="node1" presStyleIdx="6" presStyleCnt="14"/>
      <dgm:spPr/>
      <dgm:t>
        <a:bodyPr/>
        <a:lstStyle/>
        <a:p>
          <a:endParaRPr lang="cs-CZ"/>
        </a:p>
      </dgm:t>
    </dgm:pt>
    <dgm:pt modelId="{3BC0CCD7-B9A4-4C67-9A67-25EE4A985059}" type="pres">
      <dgm:prSet presAssocID="{879E4CB3-938A-4EA1-94D1-05E1D4A4395D}" presName="sp" presStyleCnt="0"/>
      <dgm:spPr/>
    </dgm:pt>
    <dgm:pt modelId="{B1A50D47-B50B-4842-924D-B9B9D75509F1}" type="pres">
      <dgm:prSet presAssocID="{E864B127-ADF1-4E32-9202-555DBAD6FC52}" presName="arrowAndChildren" presStyleCnt="0"/>
      <dgm:spPr/>
    </dgm:pt>
    <dgm:pt modelId="{A9CBEA61-5E9E-49CC-AF5A-21547B379A48}" type="pres">
      <dgm:prSet presAssocID="{E864B127-ADF1-4E32-9202-555DBAD6FC52}" presName="parentTextArrow" presStyleLbl="node1" presStyleIdx="7" presStyleCnt="14"/>
      <dgm:spPr/>
      <dgm:t>
        <a:bodyPr/>
        <a:lstStyle/>
        <a:p>
          <a:endParaRPr lang="cs-CZ"/>
        </a:p>
      </dgm:t>
    </dgm:pt>
    <dgm:pt modelId="{748FC93D-5F30-40A5-8E5F-F577F5730E51}" type="pres">
      <dgm:prSet presAssocID="{1425A916-5FA7-4151-8AEC-F17587AB16AD}" presName="sp" presStyleCnt="0"/>
      <dgm:spPr/>
    </dgm:pt>
    <dgm:pt modelId="{02516A8E-0333-4D97-9B66-8420A7074FDE}" type="pres">
      <dgm:prSet presAssocID="{0F138872-45C2-48F2-A1F2-06825654C55D}" presName="arrowAndChildren" presStyleCnt="0"/>
      <dgm:spPr/>
    </dgm:pt>
    <dgm:pt modelId="{AC89587A-E22A-4E79-8FE1-A5543F2EB703}" type="pres">
      <dgm:prSet presAssocID="{0F138872-45C2-48F2-A1F2-06825654C55D}" presName="parentTextArrow" presStyleLbl="node1" presStyleIdx="8" presStyleCnt="14"/>
      <dgm:spPr/>
      <dgm:t>
        <a:bodyPr/>
        <a:lstStyle/>
        <a:p>
          <a:endParaRPr lang="cs-CZ"/>
        </a:p>
      </dgm:t>
    </dgm:pt>
    <dgm:pt modelId="{91B0F7FD-A65B-4FED-95BE-42CCDFA2D82B}" type="pres">
      <dgm:prSet presAssocID="{B21C7617-6699-47C5-8088-3D3B955C8878}" presName="sp" presStyleCnt="0"/>
      <dgm:spPr/>
    </dgm:pt>
    <dgm:pt modelId="{308BD94C-AD2E-4C96-96C2-47B0AFFFA069}" type="pres">
      <dgm:prSet presAssocID="{D078D27F-B5C9-4278-BF3D-8E78E0BFA8C2}" presName="arrowAndChildren" presStyleCnt="0"/>
      <dgm:spPr/>
    </dgm:pt>
    <dgm:pt modelId="{78606558-FD43-4738-8CBB-D53C94AD284D}" type="pres">
      <dgm:prSet presAssocID="{D078D27F-B5C9-4278-BF3D-8E78E0BFA8C2}" presName="parentTextArrow" presStyleLbl="node1" presStyleIdx="9" presStyleCnt="14"/>
      <dgm:spPr/>
      <dgm:t>
        <a:bodyPr/>
        <a:lstStyle/>
        <a:p>
          <a:endParaRPr lang="cs-CZ"/>
        </a:p>
      </dgm:t>
    </dgm:pt>
    <dgm:pt modelId="{E90745CD-D531-42D7-80FB-C74ABB2DFD2D}" type="pres">
      <dgm:prSet presAssocID="{8A97C9C1-07C2-46F2-9366-885B3345582F}" presName="sp" presStyleCnt="0"/>
      <dgm:spPr/>
    </dgm:pt>
    <dgm:pt modelId="{C5966E12-841A-4817-802B-626CC5FFB314}" type="pres">
      <dgm:prSet presAssocID="{919D9ECD-E040-4350-9CB4-8C49E87CE004}" presName="arrowAndChildren" presStyleCnt="0"/>
      <dgm:spPr/>
    </dgm:pt>
    <dgm:pt modelId="{B69B642C-B684-4733-9394-813EFAED0E34}" type="pres">
      <dgm:prSet presAssocID="{919D9ECD-E040-4350-9CB4-8C49E87CE004}" presName="parentTextArrow" presStyleLbl="node1" presStyleIdx="10" presStyleCnt="14"/>
      <dgm:spPr/>
      <dgm:t>
        <a:bodyPr/>
        <a:lstStyle/>
        <a:p>
          <a:endParaRPr lang="cs-CZ"/>
        </a:p>
      </dgm:t>
    </dgm:pt>
    <dgm:pt modelId="{5BAB28E8-65A1-455D-B241-6FCE9C374386}" type="pres">
      <dgm:prSet presAssocID="{E018C27E-0E40-4196-A9B3-DF335E3C2C80}" presName="sp" presStyleCnt="0"/>
      <dgm:spPr/>
    </dgm:pt>
    <dgm:pt modelId="{849BDA7D-42C9-4019-9F41-52EF32EF08D5}" type="pres">
      <dgm:prSet presAssocID="{D1D47585-4417-4E63-837B-D0EC10602E2B}" presName="arrowAndChildren" presStyleCnt="0"/>
      <dgm:spPr/>
    </dgm:pt>
    <dgm:pt modelId="{7E14E529-7C67-43A7-9444-06915E0D7832}" type="pres">
      <dgm:prSet presAssocID="{D1D47585-4417-4E63-837B-D0EC10602E2B}" presName="parentTextArrow" presStyleLbl="node1" presStyleIdx="11" presStyleCnt="14"/>
      <dgm:spPr/>
      <dgm:t>
        <a:bodyPr/>
        <a:lstStyle/>
        <a:p>
          <a:endParaRPr lang="cs-CZ"/>
        </a:p>
      </dgm:t>
    </dgm:pt>
    <dgm:pt modelId="{A3C6D0DF-0C5A-4E31-BA0B-BC99977A51B6}" type="pres">
      <dgm:prSet presAssocID="{BFD25570-B927-46A1-9402-8C71B25B3661}" presName="sp" presStyleCnt="0"/>
      <dgm:spPr/>
    </dgm:pt>
    <dgm:pt modelId="{BC5A20B4-4950-4F26-9428-45F48B013C0E}" type="pres">
      <dgm:prSet presAssocID="{B307DBB2-E73A-493E-B3C0-7385BB66A906}" presName="arrowAndChildren" presStyleCnt="0"/>
      <dgm:spPr/>
    </dgm:pt>
    <dgm:pt modelId="{8B7C53F7-80D0-4958-B8FB-4E34B11A679E}" type="pres">
      <dgm:prSet presAssocID="{B307DBB2-E73A-493E-B3C0-7385BB66A906}" presName="parentTextArrow" presStyleLbl="node1" presStyleIdx="12" presStyleCnt="14"/>
      <dgm:spPr/>
      <dgm:t>
        <a:bodyPr/>
        <a:lstStyle/>
        <a:p>
          <a:endParaRPr lang="cs-CZ"/>
        </a:p>
      </dgm:t>
    </dgm:pt>
    <dgm:pt modelId="{6B8FC2BA-C0BA-4B9F-B80C-40F92E7719A7}" type="pres">
      <dgm:prSet presAssocID="{B8001374-BDCB-47DE-96A3-89E2813FCC14}" presName="sp" presStyleCnt="0"/>
      <dgm:spPr/>
    </dgm:pt>
    <dgm:pt modelId="{8AA4CB5F-F891-4CAD-92DF-97DD0CB56AFD}" type="pres">
      <dgm:prSet presAssocID="{71D0D321-8147-4BA3-A691-F54D758845B5}" presName="arrowAndChildren" presStyleCnt="0"/>
      <dgm:spPr/>
    </dgm:pt>
    <dgm:pt modelId="{2CFAD811-040D-4BE4-886E-AC5DB4B70ADB}" type="pres">
      <dgm:prSet presAssocID="{71D0D321-8147-4BA3-A691-F54D758845B5}" presName="parentTextArrow" presStyleLbl="node1" presStyleIdx="13" presStyleCnt="14"/>
      <dgm:spPr/>
      <dgm:t>
        <a:bodyPr/>
        <a:lstStyle/>
        <a:p>
          <a:endParaRPr lang="cs-CZ"/>
        </a:p>
      </dgm:t>
    </dgm:pt>
  </dgm:ptLst>
  <dgm:cxnLst>
    <dgm:cxn modelId="{F958A007-FE43-4C5E-BAF7-71FE70B22221}" type="presOf" srcId="{3C4CB469-3BD0-4FF6-A6CF-3FF98FE8C715}" destId="{5E988E61-3E84-4EAB-98A6-0CF781AA9523}" srcOrd="0" destOrd="0" presId="urn:microsoft.com/office/officeart/2005/8/layout/process4"/>
    <dgm:cxn modelId="{1832A435-AFFA-4290-9C86-422F75DC5B7E}" srcId="{5E91BC82-2B77-44A5-BE4D-75878A652C11}" destId="{5B96DEF3-2CCD-4769-B0CF-73762E881567}" srcOrd="7" destOrd="0" parTransId="{313449BC-85FC-4A9E-83BA-7ABF7F0148E2}" sibTransId="{7F7B015F-D1FA-4E5F-B5FD-F31F9D5B6085}"/>
    <dgm:cxn modelId="{AEB31EBD-270E-4125-98E1-1A2FBEA44539}" srcId="{5E91BC82-2B77-44A5-BE4D-75878A652C11}" destId="{8ADBBF16-692F-479C-966A-B327B6C51A3C}" srcOrd="9" destOrd="0" parTransId="{615EBF0E-E842-4DE3-9C14-0C31EA828361}" sibTransId="{7B09D9DE-AE68-4BB4-B0F2-8DAE9F5F0C26}"/>
    <dgm:cxn modelId="{8A16C8E6-E889-4D9B-8C61-DB9D19AC183A}" srcId="{5E91BC82-2B77-44A5-BE4D-75878A652C11}" destId="{B307DBB2-E73A-493E-B3C0-7385BB66A906}" srcOrd="1" destOrd="0" parTransId="{236AF211-609D-4382-A850-EB7C09EE1254}" sibTransId="{BFD25570-B927-46A1-9402-8C71B25B3661}"/>
    <dgm:cxn modelId="{2318C2CE-ED9C-454B-8260-4882F0F17AEC}" srcId="{5E91BC82-2B77-44A5-BE4D-75878A652C11}" destId="{56345549-B337-465B-A9F9-04C9AB1DBAA6}" srcOrd="8" destOrd="0" parTransId="{3618BD93-A86E-4539-A932-C1C8762E5381}" sibTransId="{DF1089C1-F067-4A8B-B018-0F7BB7702988}"/>
    <dgm:cxn modelId="{AE426B39-228A-4DF9-8113-4A585257D25A}" srcId="{5E91BC82-2B77-44A5-BE4D-75878A652C11}" destId="{919D9ECD-E040-4350-9CB4-8C49E87CE004}" srcOrd="3" destOrd="0" parTransId="{34384230-2303-4879-A224-1A9D3097C5C1}" sibTransId="{8A97C9C1-07C2-46F2-9366-885B3345582F}"/>
    <dgm:cxn modelId="{472EB1EA-923E-4552-86E7-228E67D5AD4D}" type="presOf" srcId="{A1748F72-3B6D-485E-8BDB-925A6C8E5F63}" destId="{C77D70DF-F567-425B-99B2-6D4AFCB1F6D9}" srcOrd="0" destOrd="0" presId="urn:microsoft.com/office/officeart/2005/8/layout/process4"/>
    <dgm:cxn modelId="{42C62A29-F0D9-4557-B130-9F748869533A}" type="presOf" srcId="{B307DBB2-E73A-493E-B3C0-7385BB66A906}" destId="{8B7C53F7-80D0-4958-B8FB-4E34B11A679E}" srcOrd="0" destOrd="0" presId="urn:microsoft.com/office/officeart/2005/8/layout/process4"/>
    <dgm:cxn modelId="{2726BB25-71EF-444F-8E57-20D1949B4151}" srcId="{5E91BC82-2B77-44A5-BE4D-75878A652C11}" destId="{D1D47585-4417-4E63-837B-D0EC10602E2B}" srcOrd="2" destOrd="0" parTransId="{2585D431-D552-4962-B536-BC2025A50F01}" sibTransId="{E018C27E-0E40-4196-A9B3-DF335E3C2C80}"/>
    <dgm:cxn modelId="{41D64245-B4F4-46B9-B9EA-1A0BB37EBF1E}" type="presOf" srcId="{71D0D321-8147-4BA3-A691-F54D758845B5}" destId="{2CFAD811-040D-4BE4-886E-AC5DB4B70ADB}" srcOrd="0" destOrd="0" presId="urn:microsoft.com/office/officeart/2005/8/layout/process4"/>
    <dgm:cxn modelId="{FB10EB0B-BE9D-4F8C-B4B3-CFA2E0C29F32}" srcId="{5E91BC82-2B77-44A5-BE4D-75878A652C11}" destId="{81950E09-76E5-4433-B6D9-EE50CD553B59}" srcOrd="13" destOrd="0" parTransId="{EDD64A10-F584-4BCD-983C-0551337FDEBA}" sibTransId="{1CB073F0-3AE2-4D2D-8FA7-361BB6B5DDFE}"/>
    <dgm:cxn modelId="{E0607CCC-27C3-4EDA-B60E-7F9D7059DA29}" type="presOf" srcId="{919D9ECD-E040-4350-9CB4-8C49E87CE004}" destId="{B69B642C-B684-4733-9394-813EFAED0E34}" srcOrd="0" destOrd="0" presId="urn:microsoft.com/office/officeart/2005/8/layout/process4"/>
    <dgm:cxn modelId="{7C43E069-F48D-43C4-A59D-5E985A83035E}" type="presOf" srcId="{0F138872-45C2-48F2-A1F2-06825654C55D}" destId="{AC89587A-E22A-4E79-8FE1-A5543F2EB703}" srcOrd="0" destOrd="0" presId="urn:microsoft.com/office/officeart/2005/8/layout/process4"/>
    <dgm:cxn modelId="{5D6D45E8-1ADA-4F6A-9816-698DB7329822}" type="presOf" srcId="{8ADBBF16-692F-479C-966A-B327B6C51A3C}" destId="{D171A662-A452-4B9E-B74F-7472AF86EEC4}" srcOrd="0" destOrd="0" presId="urn:microsoft.com/office/officeart/2005/8/layout/process4"/>
    <dgm:cxn modelId="{42BC967A-745C-4636-855D-02B35CA0AB56}" type="presOf" srcId="{5E91BC82-2B77-44A5-BE4D-75878A652C11}" destId="{B3F6933B-27A1-48EA-B643-534A2966BAD0}" srcOrd="0" destOrd="0" presId="urn:microsoft.com/office/officeart/2005/8/layout/process4"/>
    <dgm:cxn modelId="{E3DDE489-3E49-485B-9D3D-CD86A6E7F462}" type="presOf" srcId="{D1D47585-4417-4E63-837B-D0EC10602E2B}" destId="{7E14E529-7C67-43A7-9444-06915E0D7832}" srcOrd="0" destOrd="0" presId="urn:microsoft.com/office/officeart/2005/8/layout/process4"/>
    <dgm:cxn modelId="{1C523B6B-8DF2-478D-BD71-9C4DB89F3AC2}" type="presOf" srcId="{81950E09-76E5-4433-B6D9-EE50CD553B59}" destId="{51A77C3F-775A-4ABD-84B1-5EC88CDAE44D}" srcOrd="0" destOrd="0" presId="urn:microsoft.com/office/officeart/2005/8/layout/process4"/>
    <dgm:cxn modelId="{455D9AA4-68D9-4AD6-A043-CA6FDB554B4D}" type="presOf" srcId="{5B96DEF3-2CCD-4769-B0CF-73762E881567}" destId="{6FDF3C22-46C1-4E6E-90EB-868C1552C8D9}" srcOrd="0" destOrd="0" presId="urn:microsoft.com/office/officeart/2005/8/layout/process4"/>
    <dgm:cxn modelId="{8492D264-14A4-4E4B-9CCD-C3F03812C187}" type="presOf" srcId="{E3C1334B-6672-488A-9B23-E167EDE3A66D}" destId="{E1317FA7-3A1C-42B0-82C7-A790018A129F}" srcOrd="0" destOrd="0" presId="urn:microsoft.com/office/officeart/2005/8/layout/process4"/>
    <dgm:cxn modelId="{67649801-F786-419F-AD3E-6529D84515B7}" type="presOf" srcId="{D078D27F-B5C9-4278-BF3D-8E78E0BFA8C2}" destId="{78606558-FD43-4738-8CBB-D53C94AD284D}" srcOrd="0" destOrd="0" presId="urn:microsoft.com/office/officeart/2005/8/layout/process4"/>
    <dgm:cxn modelId="{B6AFEFD3-85AE-4099-9344-C0D9BEFCD900}" srcId="{5E91BC82-2B77-44A5-BE4D-75878A652C11}" destId="{3C4CB469-3BD0-4FF6-A6CF-3FF98FE8C715}" srcOrd="10" destOrd="0" parTransId="{C633F58B-65C6-4B67-BE98-02556D131102}" sibTransId="{6CA814A3-DDEF-4C01-8C8D-EED279D62BFD}"/>
    <dgm:cxn modelId="{93AB5196-0F32-462F-878F-632008365C5A}" srcId="{5E91BC82-2B77-44A5-BE4D-75878A652C11}" destId="{71D0D321-8147-4BA3-A691-F54D758845B5}" srcOrd="0" destOrd="0" parTransId="{1156A5C2-05DE-44B1-B3F3-40BB2B9ADB18}" sibTransId="{B8001374-BDCB-47DE-96A3-89E2813FCC14}"/>
    <dgm:cxn modelId="{DD49C2FA-7A36-4A18-98CE-AEBC6BC7A199}" srcId="{5E91BC82-2B77-44A5-BE4D-75878A652C11}" destId="{D078D27F-B5C9-4278-BF3D-8E78E0BFA8C2}" srcOrd="4" destOrd="0" parTransId="{102C49A7-9F13-4DEC-8BA8-A906C4CE2CBE}" sibTransId="{B21C7617-6699-47C5-8088-3D3B955C8878}"/>
    <dgm:cxn modelId="{1779A704-BDDC-40FB-B5AE-F7778E8E3EF2}" type="presOf" srcId="{E864B127-ADF1-4E32-9202-555DBAD6FC52}" destId="{A9CBEA61-5E9E-49CC-AF5A-21547B379A48}" srcOrd="0" destOrd="0" presId="urn:microsoft.com/office/officeart/2005/8/layout/process4"/>
    <dgm:cxn modelId="{7EF5CE0D-2299-4CEF-96C4-99641DC266F1}" srcId="{5E91BC82-2B77-44A5-BE4D-75878A652C11}" destId="{E864B127-ADF1-4E32-9202-555DBAD6FC52}" srcOrd="6" destOrd="0" parTransId="{F6242FC3-0425-4A87-B465-2D41C2024C54}" sibTransId="{879E4CB3-938A-4EA1-94D1-05E1D4A4395D}"/>
    <dgm:cxn modelId="{124B5687-5324-4191-A4BD-CAD22F09A8BA}" type="presOf" srcId="{56345549-B337-465B-A9F9-04C9AB1DBAA6}" destId="{FB81581A-6F9E-4927-823A-3349AF138666}" srcOrd="0" destOrd="0" presId="urn:microsoft.com/office/officeart/2005/8/layout/process4"/>
    <dgm:cxn modelId="{F6874499-FEDC-49FA-9835-C2E31053B416}" srcId="{5E91BC82-2B77-44A5-BE4D-75878A652C11}" destId="{0F138872-45C2-48F2-A1F2-06825654C55D}" srcOrd="5" destOrd="0" parTransId="{F4F91360-9545-42DB-991A-36CDDEEE8443}" sibTransId="{1425A916-5FA7-4151-8AEC-F17587AB16AD}"/>
    <dgm:cxn modelId="{4E07C00C-0ED4-4353-9E25-5C7C33E19BB8}" srcId="{5E91BC82-2B77-44A5-BE4D-75878A652C11}" destId="{E3C1334B-6672-488A-9B23-E167EDE3A66D}" srcOrd="12" destOrd="0" parTransId="{146DCD3F-712D-48E8-8F10-BCF9E72BA352}" sibTransId="{6BAA33CA-DFB3-48B5-914D-D84702867F59}"/>
    <dgm:cxn modelId="{F3444E2A-F4A4-4E48-9EE2-623F24FD7C93}" srcId="{5E91BC82-2B77-44A5-BE4D-75878A652C11}" destId="{A1748F72-3B6D-485E-8BDB-925A6C8E5F63}" srcOrd="11" destOrd="0" parTransId="{2038FCBF-31AA-4A9E-A3DC-F0011EE23746}" sibTransId="{287387ED-7FDA-4645-BB5C-D19872197C8E}"/>
    <dgm:cxn modelId="{7A0DB3B1-53E3-42F6-8B77-36EA3AFBFD44}" type="presParOf" srcId="{B3F6933B-27A1-48EA-B643-534A2966BAD0}" destId="{5A91FFC5-CC2F-4CE7-8C1D-B78311344099}" srcOrd="0" destOrd="0" presId="urn:microsoft.com/office/officeart/2005/8/layout/process4"/>
    <dgm:cxn modelId="{4121CE90-E6EE-43D2-A5CB-60A2396D317E}" type="presParOf" srcId="{5A91FFC5-CC2F-4CE7-8C1D-B78311344099}" destId="{51A77C3F-775A-4ABD-84B1-5EC88CDAE44D}" srcOrd="0" destOrd="0" presId="urn:microsoft.com/office/officeart/2005/8/layout/process4"/>
    <dgm:cxn modelId="{BFB773EA-589E-499A-8DED-2633D739FB5A}" type="presParOf" srcId="{B3F6933B-27A1-48EA-B643-534A2966BAD0}" destId="{AD12667D-D2E7-4CE0-A545-6966EF911127}" srcOrd="1" destOrd="0" presId="urn:microsoft.com/office/officeart/2005/8/layout/process4"/>
    <dgm:cxn modelId="{41F83A22-B531-4673-9C33-B78025F3FF34}" type="presParOf" srcId="{B3F6933B-27A1-48EA-B643-534A2966BAD0}" destId="{E7348EEC-40A9-43EE-8F93-585330D9F606}" srcOrd="2" destOrd="0" presId="urn:microsoft.com/office/officeart/2005/8/layout/process4"/>
    <dgm:cxn modelId="{7DEB8C2C-C4FE-4113-A880-8A8537793042}" type="presParOf" srcId="{E7348EEC-40A9-43EE-8F93-585330D9F606}" destId="{E1317FA7-3A1C-42B0-82C7-A790018A129F}" srcOrd="0" destOrd="0" presId="urn:microsoft.com/office/officeart/2005/8/layout/process4"/>
    <dgm:cxn modelId="{1E6F4BA0-D73C-4A00-8690-A6B285953BE5}" type="presParOf" srcId="{B3F6933B-27A1-48EA-B643-534A2966BAD0}" destId="{3DE85026-CB19-49B1-A49B-D5D5261EA21D}" srcOrd="3" destOrd="0" presId="urn:microsoft.com/office/officeart/2005/8/layout/process4"/>
    <dgm:cxn modelId="{9EDDABFD-1C7C-4C8F-A679-3AD2C6322AE3}" type="presParOf" srcId="{B3F6933B-27A1-48EA-B643-534A2966BAD0}" destId="{D80C3DD8-8517-440A-857F-710F6C82F53E}" srcOrd="4" destOrd="0" presId="urn:microsoft.com/office/officeart/2005/8/layout/process4"/>
    <dgm:cxn modelId="{90CC43D7-816C-44E0-B020-798903455D7C}" type="presParOf" srcId="{D80C3DD8-8517-440A-857F-710F6C82F53E}" destId="{C77D70DF-F567-425B-99B2-6D4AFCB1F6D9}" srcOrd="0" destOrd="0" presId="urn:microsoft.com/office/officeart/2005/8/layout/process4"/>
    <dgm:cxn modelId="{386296F0-3F37-4E3E-A403-29FC2BEBECE7}" type="presParOf" srcId="{B3F6933B-27A1-48EA-B643-534A2966BAD0}" destId="{684D637A-BAE4-417E-8F1F-378A6C865197}" srcOrd="5" destOrd="0" presId="urn:microsoft.com/office/officeart/2005/8/layout/process4"/>
    <dgm:cxn modelId="{103ABFA0-BFFF-43AB-8E9F-65E1746BFCE0}" type="presParOf" srcId="{B3F6933B-27A1-48EA-B643-534A2966BAD0}" destId="{65AEB7CF-C5AD-4D15-ACE7-FC9DC531478E}" srcOrd="6" destOrd="0" presId="urn:microsoft.com/office/officeart/2005/8/layout/process4"/>
    <dgm:cxn modelId="{0BDB92F7-4E79-4E2D-AFEF-D7B044318137}" type="presParOf" srcId="{65AEB7CF-C5AD-4D15-ACE7-FC9DC531478E}" destId="{5E988E61-3E84-4EAB-98A6-0CF781AA9523}" srcOrd="0" destOrd="0" presId="urn:microsoft.com/office/officeart/2005/8/layout/process4"/>
    <dgm:cxn modelId="{B0927FD4-C095-4DF1-BBCE-8159C933A51E}" type="presParOf" srcId="{B3F6933B-27A1-48EA-B643-534A2966BAD0}" destId="{3FA0D7A2-DCEC-464B-8704-F2022F9060EC}" srcOrd="7" destOrd="0" presId="urn:microsoft.com/office/officeart/2005/8/layout/process4"/>
    <dgm:cxn modelId="{C79B03A4-D506-408A-A2E3-95BD36935D79}" type="presParOf" srcId="{B3F6933B-27A1-48EA-B643-534A2966BAD0}" destId="{7FDE901C-E7AC-4006-914C-0C35692A1EF2}" srcOrd="8" destOrd="0" presId="urn:microsoft.com/office/officeart/2005/8/layout/process4"/>
    <dgm:cxn modelId="{3B1C0B5B-68E6-40D8-BE08-AB8BF97C0201}" type="presParOf" srcId="{7FDE901C-E7AC-4006-914C-0C35692A1EF2}" destId="{D171A662-A452-4B9E-B74F-7472AF86EEC4}" srcOrd="0" destOrd="0" presId="urn:microsoft.com/office/officeart/2005/8/layout/process4"/>
    <dgm:cxn modelId="{A915C3C3-64F5-4410-ABB3-94627118762C}" type="presParOf" srcId="{B3F6933B-27A1-48EA-B643-534A2966BAD0}" destId="{00A1D9EA-3610-44E0-B2D2-16B1FB0CAA8F}" srcOrd="9" destOrd="0" presId="urn:microsoft.com/office/officeart/2005/8/layout/process4"/>
    <dgm:cxn modelId="{79750A4B-A3A9-4067-BDC6-92DC88ED2FAE}" type="presParOf" srcId="{B3F6933B-27A1-48EA-B643-534A2966BAD0}" destId="{5CBC8AF8-8392-43C4-9B49-8E57A99A91BE}" srcOrd="10" destOrd="0" presId="urn:microsoft.com/office/officeart/2005/8/layout/process4"/>
    <dgm:cxn modelId="{9A8972FC-2B55-4ABB-9217-B89B06515FDF}" type="presParOf" srcId="{5CBC8AF8-8392-43C4-9B49-8E57A99A91BE}" destId="{FB81581A-6F9E-4927-823A-3349AF138666}" srcOrd="0" destOrd="0" presId="urn:microsoft.com/office/officeart/2005/8/layout/process4"/>
    <dgm:cxn modelId="{C5E7B6AE-D72B-4AD0-8C65-764C0B5CC538}" type="presParOf" srcId="{B3F6933B-27A1-48EA-B643-534A2966BAD0}" destId="{88082510-F58B-41BC-8E28-AF1C087A2CF5}" srcOrd="11" destOrd="0" presId="urn:microsoft.com/office/officeart/2005/8/layout/process4"/>
    <dgm:cxn modelId="{460AA830-FE17-4BBB-9C05-1E84343795BC}" type="presParOf" srcId="{B3F6933B-27A1-48EA-B643-534A2966BAD0}" destId="{D346B7F7-1C41-479F-B288-ED5F632B6F5E}" srcOrd="12" destOrd="0" presId="urn:microsoft.com/office/officeart/2005/8/layout/process4"/>
    <dgm:cxn modelId="{8F15A8F0-E72D-410E-B2C5-DD653BA47FE0}" type="presParOf" srcId="{D346B7F7-1C41-479F-B288-ED5F632B6F5E}" destId="{6FDF3C22-46C1-4E6E-90EB-868C1552C8D9}" srcOrd="0" destOrd="0" presId="urn:microsoft.com/office/officeart/2005/8/layout/process4"/>
    <dgm:cxn modelId="{345881D8-4286-4B99-BF02-186511C7D349}" type="presParOf" srcId="{B3F6933B-27A1-48EA-B643-534A2966BAD0}" destId="{3BC0CCD7-B9A4-4C67-9A67-25EE4A985059}" srcOrd="13" destOrd="0" presId="urn:microsoft.com/office/officeart/2005/8/layout/process4"/>
    <dgm:cxn modelId="{0B67567C-0690-43DF-98E4-77AABB35E2C2}" type="presParOf" srcId="{B3F6933B-27A1-48EA-B643-534A2966BAD0}" destId="{B1A50D47-B50B-4842-924D-B9B9D75509F1}" srcOrd="14" destOrd="0" presId="urn:microsoft.com/office/officeart/2005/8/layout/process4"/>
    <dgm:cxn modelId="{D0864EC4-6D3A-4F7F-84E6-5F0C105782FF}" type="presParOf" srcId="{B1A50D47-B50B-4842-924D-B9B9D75509F1}" destId="{A9CBEA61-5E9E-49CC-AF5A-21547B379A48}" srcOrd="0" destOrd="0" presId="urn:microsoft.com/office/officeart/2005/8/layout/process4"/>
    <dgm:cxn modelId="{8694EDC5-B7BC-49D3-89D0-E77C9A21767C}" type="presParOf" srcId="{B3F6933B-27A1-48EA-B643-534A2966BAD0}" destId="{748FC93D-5F30-40A5-8E5F-F577F5730E51}" srcOrd="15" destOrd="0" presId="urn:microsoft.com/office/officeart/2005/8/layout/process4"/>
    <dgm:cxn modelId="{0319365F-2FB2-463E-AE7A-FFE0AAB3A263}" type="presParOf" srcId="{B3F6933B-27A1-48EA-B643-534A2966BAD0}" destId="{02516A8E-0333-4D97-9B66-8420A7074FDE}" srcOrd="16" destOrd="0" presId="urn:microsoft.com/office/officeart/2005/8/layout/process4"/>
    <dgm:cxn modelId="{FBE1D206-61F3-46E3-B594-F93279D49C34}" type="presParOf" srcId="{02516A8E-0333-4D97-9B66-8420A7074FDE}" destId="{AC89587A-E22A-4E79-8FE1-A5543F2EB703}" srcOrd="0" destOrd="0" presId="urn:microsoft.com/office/officeart/2005/8/layout/process4"/>
    <dgm:cxn modelId="{C7123D3D-972A-44A9-9B7D-D6DD6C2AB781}" type="presParOf" srcId="{B3F6933B-27A1-48EA-B643-534A2966BAD0}" destId="{91B0F7FD-A65B-4FED-95BE-42CCDFA2D82B}" srcOrd="17" destOrd="0" presId="urn:microsoft.com/office/officeart/2005/8/layout/process4"/>
    <dgm:cxn modelId="{443CF6D9-4CF2-46CC-BD87-CAB0EE55ADF2}" type="presParOf" srcId="{B3F6933B-27A1-48EA-B643-534A2966BAD0}" destId="{308BD94C-AD2E-4C96-96C2-47B0AFFFA069}" srcOrd="18" destOrd="0" presId="urn:microsoft.com/office/officeart/2005/8/layout/process4"/>
    <dgm:cxn modelId="{1CC110F7-991D-4332-B734-8838D13CDED8}" type="presParOf" srcId="{308BD94C-AD2E-4C96-96C2-47B0AFFFA069}" destId="{78606558-FD43-4738-8CBB-D53C94AD284D}" srcOrd="0" destOrd="0" presId="urn:microsoft.com/office/officeart/2005/8/layout/process4"/>
    <dgm:cxn modelId="{D5D79B4B-0356-4671-8B70-2C31EA057AFB}" type="presParOf" srcId="{B3F6933B-27A1-48EA-B643-534A2966BAD0}" destId="{E90745CD-D531-42D7-80FB-C74ABB2DFD2D}" srcOrd="19" destOrd="0" presId="urn:microsoft.com/office/officeart/2005/8/layout/process4"/>
    <dgm:cxn modelId="{29DD5F85-B13F-435B-AE46-ED838B699028}" type="presParOf" srcId="{B3F6933B-27A1-48EA-B643-534A2966BAD0}" destId="{C5966E12-841A-4817-802B-626CC5FFB314}" srcOrd="20" destOrd="0" presId="urn:microsoft.com/office/officeart/2005/8/layout/process4"/>
    <dgm:cxn modelId="{7EA1689E-12F3-4BDD-9083-2175C76C9A96}" type="presParOf" srcId="{C5966E12-841A-4817-802B-626CC5FFB314}" destId="{B69B642C-B684-4733-9394-813EFAED0E34}" srcOrd="0" destOrd="0" presId="urn:microsoft.com/office/officeart/2005/8/layout/process4"/>
    <dgm:cxn modelId="{E1B1D107-0B93-4595-8B05-548571CC2A00}" type="presParOf" srcId="{B3F6933B-27A1-48EA-B643-534A2966BAD0}" destId="{5BAB28E8-65A1-455D-B241-6FCE9C374386}" srcOrd="21" destOrd="0" presId="urn:microsoft.com/office/officeart/2005/8/layout/process4"/>
    <dgm:cxn modelId="{DAC87DDE-85B4-4A1B-B563-4A0ECF8389A3}" type="presParOf" srcId="{B3F6933B-27A1-48EA-B643-534A2966BAD0}" destId="{849BDA7D-42C9-4019-9F41-52EF32EF08D5}" srcOrd="22" destOrd="0" presId="urn:microsoft.com/office/officeart/2005/8/layout/process4"/>
    <dgm:cxn modelId="{6AE9BF42-461B-4A4B-A093-1F868A52E5AA}" type="presParOf" srcId="{849BDA7D-42C9-4019-9F41-52EF32EF08D5}" destId="{7E14E529-7C67-43A7-9444-06915E0D7832}" srcOrd="0" destOrd="0" presId="urn:microsoft.com/office/officeart/2005/8/layout/process4"/>
    <dgm:cxn modelId="{0B41DB29-08D0-4DB1-AA64-A185ABB7D463}" type="presParOf" srcId="{B3F6933B-27A1-48EA-B643-534A2966BAD0}" destId="{A3C6D0DF-0C5A-4E31-BA0B-BC99977A51B6}" srcOrd="23" destOrd="0" presId="urn:microsoft.com/office/officeart/2005/8/layout/process4"/>
    <dgm:cxn modelId="{7F01D423-CDBA-463D-8AEB-F781159C8353}" type="presParOf" srcId="{B3F6933B-27A1-48EA-B643-534A2966BAD0}" destId="{BC5A20B4-4950-4F26-9428-45F48B013C0E}" srcOrd="24" destOrd="0" presId="urn:microsoft.com/office/officeart/2005/8/layout/process4"/>
    <dgm:cxn modelId="{33CEE495-66E4-4577-82BA-EF639B6D763A}" type="presParOf" srcId="{BC5A20B4-4950-4F26-9428-45F48B013C0E}" destId="{8B7C53F7-80D0-4958-B8FB-4E34B11A679E}" srcOrd="0" destOrd="0" presId="urn:microsoft.com/office/officeart/2005/8/layout/process4"/>
    <dgm:cxn modelId="{B85E8A5C-4DE8-4B61-AB92-B4946EA79519}" type="presParOf" srcId="{B3F6933B-27A1-48EA-B643-534A2966BAD0}" destId="{6B8FC2BA-C0BA-4B9F-B80C-40F92E7719A7}" srcOrd="25" destOrd="0" presId="urn:microsoft.com/office/officeart/2005/8/layout/process4"/>
    <dgm:cxn modelId="{85F5CD38-8DA4-4EB1-BCE5-4120BB3E2D73}" type="presParOf" srcId="{B3F6933B-27A1-48EA-B643-534A2966BAD0}" destId="{8AA4CB5F-F891-4CAD-92DF-97DD0CB56AFD}" srcOrd="26" destOrd="0" presId="urn:microsoft.com/office/officeart/2005/8/layout/process4"/>
    <dgm:cxn modelId="{B3D82D17-BE0F-4FD3-BC45-E514204FCFEA}" type="presParOf" srcId="{8AA4CB5F-F891-4CAD-92DF-97DD0CB56AFD}" destId="{2CFAD811-040D-4BE4-886E-AC5DB4B70A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3040" y="530318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76160"/>
            <a:satOff val="2028"/>
            <a:lumOff val="720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014" y="530318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76160"/>
              <a:satOff val="2028"/>
              <a:lumOff val="72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440014" y="530318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894415"/>
          <a:ext cx="1686497" cy="1758628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152321"/>
            <a:satOff val="4056"/>
            <a:lumOff val="144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894415"/>
          <a:ext cx="6539011" cy="175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152321"/>
              <a:satOff val="4056"/>
              <a:lumOff val="144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VY_32_INOVACE_01_04_07_ VYJMENOVANÁ SLOVA PO M</a:t>
          </a:r>
          <a:endParaRPr lang="cs-CZ" sz="1800" kern="1200" dirty="0"/>
        </a:p>
      </dsp:txBody>
      <dsp:txXfrm>
        <a:off x="1453876" y="894415"/>
        <a:ext cx="6539011" cy="485138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228481"/>
            <a:satOff val="6083"/>
            <a:lumOff val="2162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228481"/>
              <a:satOff val="6083"/>
              <a:lumOff val="216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VYJMENOVANÁ SLOVA </a:t>
          </a:r>
          <a:r>
            <a:rPr lang="cs-CZ" sz="1800" kern="1200" smtClean="0"/>
            <a:t>PO M</a:t>
          </a:r>
          <a:endParaRPr lang="cs-CZ" sz="18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304641"/>
            <a:satOff val="8111"/>
            <a:lumOff val="288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304641"/>
              <a:satOff val="8111"/>
              <a:lumOff val="288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453876" y="1860962"/>
        <a:ext cx="6539011" cy="46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669F8-C61C-4B4B-BB6C-C4FC9A7894A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E2DA1D-AEB0-4736-81A1-038AE082B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327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7A1B8FC-1E10-46C8-B36F-09BB62E1441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351041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586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Tento materiál je určen na procvičení řady vyjmenovaných slov po </a:t>
            </a:r>
            <a:r>
              <a:rPr lang="cs-CZ" dirty="0"/>
              <a:t>M</a:t>
            </a:r>
            <a:r>
              <a:rPr lang="cs-CZ" dirty="0" smtClean="0"/>
              <a:t>. 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5.straně si žáci vyjmenovaná slova postupně říkají s přilétajícími slovy.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dalších stranách pak interaktivně pracují na zadaných úkolech a tím si řadu vyjmenovaných slov lépe fixují.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Zopakování řady vyjmenovaných slov žáky zaujalo.  Pracovali </a:t>
            </a:r>
            <a:r>
              <a:rPr lang="cs-CZ" smtClean="0"/>
              <a:t>se </a:t>
            </a:r>
            <a:r>
              <a:rPr lang="cs-CZ" smtClean="0"/>
              <a:t>zaujetím.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358819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255193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Vyjmenovaná slova po </a:t>
            </a:r>
            <a:r>
              <a:rPr lang="cs-CZ" sz="6600" b="1" dirty="0"/>
              <a:t>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Řada vyjmenovaných slov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R57M9OS9\MC9003302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6712"/>
            <a:ext cx="240426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7CG2F3TP\MC900391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47129">
            <a:off x="436504" y="1798867"/>
            <a:ext cx="2317853" cy="19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OCSR919X\MC9002505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186" y="0"/>
            <a:ext cx="2404538" cy="276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R57M9OS9\MC90043802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98845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7CG2F3TP\MC9003514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13978"/>
            <a:ext cx="1813711" cy="145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3NODITT2\MC9002407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887" y="5589240"/>
            <a:ext cx="1922225" cy="1169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0161" y="151180"/>
            <a:ext cx="4303679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MY</a:t>
            </a:r>
          </a:p>
          <a:p>
            <a:r>
              <a:rPr lang="cs-CZ" sz="3000" b="1" dirty="0" smtClean="0"/>
              <a:t>MÝT</a:t>
            </a:r>
          </a:p>
          <a:p>
            <a:r>
              <a:rPr lang="cs-CZ" sz="3000" b="1" dirty="0" smtClean="0"/>
              <a:t>MYSLIT</a:t>
            </a:r>
          </a:p>
          <a:p>
            <a:r>
              <a:rPr lang="cs-CZ" sz="3000" b="1" dirty="0" smtClean="0"/>
              <a:t>MÝLIT SE</a:t>
            </a:r>
          </a:p>
          <a:p>
            <a:r>
              <a:rPr lang="cs-CZ" sz="3000" b="1" dirty="0" smtClean="0"/>
              <a:t>HMYZ</a:t>
            </a:r>
          </a:p>
          <a:p>
            <a:r>
              <a:rPr lang="cs-CZ" sz="3000" b="1" dirty="0" smtClean="0"/>
              <a:t>MYŠ</a:t>
            </a:r>
          </a:p>
          <a:p>
            <a:r>
              <a:rPr lang="cs-CZ" sz="3000" b="1" dirty="0" smtClean="0"/>
              <a:t>HLEMÝŽĎ</a:t>
            </a:r>
          </a:p>
          <a:p>
            <a:r>
              <a:rPr lang="cs-CZ" sz="3000" b="1" dirty="0" smtClean="0"/>
              <a:t>MÝTIT</a:t>
            </a:r>
          </a:p>
          <a:p>
            <a:r>
              <a:rPr lang="cs-CZ" sz="3000" b="1" dirty="0" smtClean="0"/>
              <a:t>ZAMYKAT</a:t>
            </a:r>
          </a:p>
          <a:p>
            <a:r>
              <a:rPr lang="cs-CZ" sz="3000" b="1" dirty="0" smtClean="0"/>
              <a:t>SMÝKAT</a:t>
            </a:r>
          </a:p>
          <a:p>
            <a:r>
              <a:rPr lang="cs-CZ" sz="3000" b="1" dirty="0" smtClean="0"/>
              <a:t>DMÝCHAT</a:t>
            </a:r>
          </a:p>
          <a:p>
            <a:r>
              <a:rPr lang="cs-CZ" sz="3000" b="1" dirty="0" smtClean="0"/>
              <a:t>CHMÝŘÍ</a:t>
            </a:r>
          </a:p>
          <a:p>
            <a:r>
              <a:rPr lang="cs-CZ" sz="3000" b="1" dirty="0" smtClean="0"/>
              <a:t>NACHOMÝTNOUT SE</a:t>
            </a:r>
          </a:p>
          <a:p>
            <a:r>
              <a:rPr lang="cs-CZ" sz="3000" b="1" dirty="0" smtClean="0"/>
              <a:t>LITOMYŠL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1758890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66176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b="1" dirty="0" smtClean="0"/>
              <a:t>Přiřaďte správně vyjmenované slovo a jeho význam.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3205527"/>
            <a:ext cx="889248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_____________ Hlodavec</a:t>
            </a:r>
            <a:endParaRPr lang="cs-CZ" sz="3200" dirty="0"/>
          </a:p>
          <a:p>
            <a:r>
              <a:rPr lang="cs-CZ" sz="3200" dirty="0" smtClean="0"/>
              <a:t> _____________ Drobné chloupky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P</a:t>
            </a:r>
            <a:r>
              <a:rPr lang="cs-CZ" sz="3200" dirty="0" smtClean="0"/>
              <a:t>oužívat mozek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Kácet lesy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Město ve východních Čechách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Být na omylu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Zavírat klíčem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44365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7002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73345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59082" y="1225477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5273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9954" y="1778045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73345" y="1778046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29872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76616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9933" y="2362824"/>
            <a:ext cx="4256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91581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9266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4.62428E-7 L -0.66493 0.288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47" y="14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62428E-7 L -0.15886 0.435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51" y="21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62428E-7 L -0.35382 0.645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91" y="32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04624E-7 L -0.19289 0.1967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53" y="9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89017E-6 L -0.15799 0.418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99" y="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48555E-6 L -0.63889 0.3211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44" y="16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89017E-6 L -0.36892 0.6383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55" y="319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9755" y="1225478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363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7564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048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6201" y="1778049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6955" y="1778047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3811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615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9932" y="2362821"/>
            <a:ext cx="4358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5293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KÝSATM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01852" y="122547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59715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9755" y="1225478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363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7564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048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6201" y="1778049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6955" y="1778047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3811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615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9932" y="2362821"/>
            <a:ext cx="4358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5293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STMILY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01852" y="122547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0948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9755" y="1225478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363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7564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048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6201" y="1778049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6955" y="1778047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3811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615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9932" y="2362821"/>
            <a:ext cx="4358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5293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OITŠLYML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01852" y="122547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0948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9755" y="1225478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363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7564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048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6201" y="1778049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6955" y="1778047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3811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615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9932" y="2362821"/>
            <a:ext cx="4358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5293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HDAMÝTC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01852" y="122547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0948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9755" y="1225478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3631" y="1225478"/>
            <a:ext cx="1603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MYSLIT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7564" y="1225478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0482" y="1225478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6201" y="1778049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6955" y="1778047"/>
            <a:ext cx="209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3811" y="1778049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615" y="2362820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CHMÝŘÍ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9932" y="2362821"/>
            <a:ext cx="4358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5293" y="2947599"/>
            <a:ext cx="213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LITOMYŠL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TEMSÝIL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01852" y="122547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0948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0"/>
            <a:ext cx="8784976" cy="1049996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Označ slovo, které není v řadě na správném místě. Pokud klikneš správně, slovo zmizí.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1994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MYSLIT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62127" y="1628793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MÝLIT SE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4794" y="1628792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4004" y="1628795"/>
            <a:ext cx="1043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2365975"/>
            <a:ext cx="1436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MYŠ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2148" y="2365975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HLEMÝŽĎ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2487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ZAMYKAT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3525" y="3933056"/>
            <a:ext cx="1407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MÝTIT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91283" y="3933056"/>
            <a:ext cx="1797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SMÝKAT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8378" y="3933053"/>
            <a:ext cx="222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DMÝCHAT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3223" y="4725144"/>
            <a:ext cx="2223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CHMÝŘÍ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96909" y="4725142"/>
            <a:ext cx="4256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NACHOMÝTNOUT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25577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77988305"/>
              </p:ext>
            </p:extLst>
          </p:nvPr>
        </p:nvGraphicFramePr>
        <p:xfrm>
          <a:off x="323528" y="0"/>
          <a:ext cx="496855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32240" y="147990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32239" y="517322"/>
            <a:ext cx="1284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LITOMYŠL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32239" y="886654"/>
            <a:ext cx="1262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32239" y="1255986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44165" y="1625318"/>
            <a:ext cx="6575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39" y="1994650"/>
            <a:ext cx="10999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44165" y="2363982"/>
            <a:ext cx="873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44165" y="2733314"/>
            <a:ext cx="1184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MÝLIT SE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56092" y="3102646"/>
            <a:ext cx="2475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NACHOMÝTNOUT SE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56092" y="3471978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MÝT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44165" y="3841310"/>
            <a:ext cx="10921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SMÝKAT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56092" y="4210642"/>
            <a:ext cx="1271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56092" y="4579974"/>
            <a:ext cx="8290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756092" y="4949306"/>
            <a:ext cx="13326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DMÝCHAT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489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-0.4868 0.126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40" y="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08E-6 L -0.50868 0.858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42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77556E-17 L -0.50208 0.448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04" y="22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0578E-6 L -0.45816 -0.182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17" y="-9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-0.47031 0.131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24" y="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-0.48541 0.497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71" y="2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22222E-6 L -0.48211 0.170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15" y="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96296E-6 L -0.49132 -0.1775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66" y="-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-0.571 0.4092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59" y="2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L -0.47222 -0.4321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1" y="-2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L -0.49409 0.0914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05" y="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-0.49739 -0.1722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78" y="-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0.48107 -0.3731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62" y="-1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L -0.5085 0.0034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Kilter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73</TotalTime>
  <Words>353</Words>
  <Application>Microsoft Office PowerPoint</Application>
  <PresentationFormat>Předvádění na obrazovce (4:3)</PresentationFormat>
  <Paragraphs>158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Kilter</vt:lpstr>
      <vt:lpstr>Prezentace aplikace PowerPoint</vt:lpstr>
      <vt:lpstr>ANOTACE</vt:lpstr>
      <vt:lpstr>CITACE</vt:lpstr>
      <vt:lpstr>Vyjmenovaná slova po M</vt:lpstr>
      <vt:lpstr>Prezentace aplikace PowerPoint</vt:lpstr>
      <vt:lpstr>Přiřaďte správně vyjmenované slovo a jeho význam.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Označ slovo, které není v řadě na správném místě. Pokud klikneš správně, slovo zmizí.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Your User Name</dc:creator>
  <cp:lastModifiedBy>pc</cp:lastModifiedBy>
  <cp:revision>21</cp:revision>
  <dcterms:created xsi:type="dcterms:W3CDTF">2012-10-04T17:40:25Z</dcterms:created>
  <dcterms:modified xsi:type="dcterms:W3CDTF">2013-02-21T09:28:52Z</dcterms:modified>
</cp:coreProperties>
</file>