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1" r:id="rId2"/>
    <p:sldId id="262" r:id="rId3"/>
    <p:sldId id="263" r:id="rId4"/>
    <p:sldId id="256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1" autoAdjust="0"/>
    <p:restoredTop sz="94722" autoAdjust="0"/>
  </p:normalViewPr>
  <p:slideViewPr>
    <p:cSldViewPr>
      <p:cViewPr varScale="1">
        <p:scale>
          <a:sx n="93" d="100"/>
          <a:sy n="93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VY_32_INOVACE_01_04_09_VYJMENOVANÁ </a:t>
          </a:r>
          <a:r>
            <a:rPr lang="cs-CZ" sz="1800" baseline="0" dirty="0" smtClean="0"/>
            <a:t>SLOVA PO P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VYJMENOVANÁ SLOVA PO P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>
        <a:solidFill>
          <a:srgbClr val="FFFF66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FFFF66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7F881B-7532-4398-88AF-E48B8B95D725}" type="presOf" srcId="{D8197B8C-B260-4A16-BDF4-0947B075E274}" destId="{25B08C86-7E15-44DC-BE7F-FFB55DD49D12}" srcOrd="0" destOrd="0" presId="urn:microsoft.com/office/officeart/2005/8/layout/target3"/>
    <dgm:cxn modelId="{175DD00E-5B2F-4053-95C5-D2831FD47814}" type="presOf" srcId="{757F3AB3-0718-4624-B441-E567A8F0AB56}" destId="{333A1088-737F-45CB-B68E-254E46348037}" srcOrd="0" destOrd="0" presId="urn:microsoft.com/office/officeart/2005/8/layout/target3"/>
    <dgm:cxn modelId="{5DE3CAC8-A20B-485B-A2A1-747240B3A075}" type="presOf" srcId="{D1D4F407-5343-4D3F-B5B9-D407B03CAEB4}" destId="{AED2198E-93D5-4001-81B4-73124B309672}" srcOrd="1" destOrd="0" presId="urn:microsoft.com/office/officeart/2005/8/layout/target3"/>
    <dgm:cxn modelId="{5FF2AF92-4F25-4150-8EEE-692753AEEA0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100DCA-9670-4061-AAF1-0929806303E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A453FF-95A9-4856-8B3E-A9ABDB7C630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2C0F91-FA41-492A-B80B-7EC0B06664AF}" type="presOf" srcId="{4C35D32F-0EAB-4CD7-82EE-45574DC2A586}" destId="{8BEBB6EC-1DAA-4CAC-8A25-BC0FCBD5DBD5}" srcOrd="0" destOrd="0" presId="urn:microsoft.com/office/officeart/2005/8/layout/target3"/>
    <dgm:cxn modelId="{C89880C4-5A72-46CA-AC9C-23DF6E7E7086}" type="presOf" srcId="{D1D4F407-5343-4D3F-B5B9-D407B03CAEB4}" destId="{D005CE8C-CC26-4C3E-AC11-E15060ECD759}" srcOrd="0" destOrd="0" presId="urn:microsoft.com/office/officeart/2005/8/layout/target3"/>
    <dgm:cxn modelId="{04F4A914-3787-4D95-AAFF-3FD96D13B890}" type="presOf" srcId="{4C35D32F-0EAB-4CD7-82EE-45574DC2A586}" destId="{890E4F0B-2866-4A3F-A3C7-2A14B1797930}" srcOrd="1" destOrd="0" presId="urn:microsoft.com/office/officeart/2005/8/layout/target3"/>
    <dgm:cxn modelId="{B616F7AD-BE9D-4428-A0B4-3DFA38D967EC}" type="presOf" srcId="{D8197B8C-B260-4A16-BDF4-0947B075E274}" destId="{5A5FFA88-C948-4069-8E93-59FA12366E83}" srcOrd="1" destOrd="0" presId="urn:microsoft.com/office/officeart/2005/8/layout/target3"/>
    <dgm:cxn modelId="{F4316E75-AAE3-4FEF-8813-984D9822386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5B277D-4550-4EEA-B33E-573327B45B6D}" type="presParOf" srcId="{333A1088-737F-45CB-B68E-254E46348037}" destId="{F5ABB229-8D3B-4694-996A-96F23CF14429}" srcOrd="0" destOrd="0" presId="urn:microsoft.com/office/officeart/2005/8/layout/target3"/>
    <dgm:cxn modelId="{4940CA57-7FF7-482C-89D3-35E002224915}" type="presParOf" srcId="{333A1088-737F-45CB-B68E-254E46348037}" destId="{F41139FD-01EE-4571-8B17-4FB00FC51163}" srcOrd="1" destOrd="0" presId="urn:microsoft.com/office/officeart/2005/8/layout/target3"/>
    <dgm:cxn modelId="{AC491463-F6FA-442E-B030-676960E35987}" type="presParOf" srcId="{333A1088-737F-45CB-B68E-254E46348037}" destId="{D005CE8C-CC26-4C3E-AC11-E15060ECD759}" srcOrd="2" destOrd="0" presId="urn:microsoft.com/office/officeart/2005/8/layout/target3"/>
    <dgm:cxn modelId="{E1086BCE-05F7-4442-92E8-1B08EADA7B76}" type="presParOf" srcId="{333A1088-737F-45CB-B68E-254E46348037}" destId="{2C702D82-9B77-49B7-9568-BB8EB47C3372}" srcOrd="3" destOrd="0" presId="urn:microsoft.com/office/officeart/2005/8/layout/target3"/>
    <dgm:cxn modelId="{AFF39310-9A27-440B-8E6D-2CE9A24DF655}" type="presParOf" srcId="{333A1088-737F-45CB-B68E-254E46348037}" destId="{A52A0455-90FF-4808-ABD0-F02540D31D5A}" srcOrd="4" destOrd="0" presId="urn:microsoft.com/office/officeart/2005/8/layout/target3"/>
    <dgm:cxn modelId="{DA1EFB4D-69F3-4BB8-80D5-03B8DC4F988E}" type="presParOf" srcId="{333A1088-737F-45CB-B68E-254E46348037}" destId="{6140AFEC-043D-4C43-A2F9-D0F5331DF3A3}" srcOrd="5" destOrd="0" presId="urn:microsoft.com/office/officeart/2005/8/layout/target3"/>
    <dgm:cxn modelId="{99FD6D2D-7AEE-410D-ADBE-FE5F1E6E3B82}" type="presParOf" srcId="{333A1088-737F-45CB-B68E-254E46348037}" destId="{9358AC05-5D7D-4327-9F80-1AD486AEA664}" srcOrd="6" destOrd="0" presId="urn:microsoft.com/office/officeart/2005/8/layout/target3"/>
    <dgm:cxn modelId="{FE86F0B6-D2DE-4ADA-877B-0660054C99F2}" type="presParOf" srcId="{333A1088-737F-45CB-B68E-254E46348037}" destId="{313FC574-E1CD-4FB4-B054-0B805CE0447D}" srcOrd="7" destOrd="0" presId="urn:microsoft.com/office/officeart/2005/8/layout/target3"/>
    <dgm:cxn modelId="{69E03748-62D6-4584-A088-3079993EFCD7}" type="presParOf" srcId="{333A1088-737F-45CB-B68E-254E46348037}" destId="{619D679B-A015-4ECF-8348-D1034C574F40}" srcOrd="8" destOrd="0" presId="urn:microsoft.com/office/officeart/2005/8/layout/target3"/>
    <dgm:cxn modelId="{645C954D-F6BB-46B2-ADE4-5C7261E7F50C}" type="presParOf" srcId="{333A1088-737F-45CB-B68E-254E46348037}" destId="{322283A8-4A27-4CDA-BAE3-F381106A9174}" srcOrd="9" destOrd="0" presId="urn:microsoft.com/office/officeart/2005/8/layout/target3"/>
    <dgm:cxn modelId="{7A226DBA-25A6-4B21-BB4D-2129F29695CA}" type="presParOf" srcId="{333A1088-737F-45CB-B68E-254E46348037}" destId="{FFC9F71D-1B4F-4AD9-A4A6-86ADEFC8AF5C}" srcOrd="10" destOrd="0" presId="urn:microsoft.com/office/officeart/2005/8/layout/target3"/>
    <dgm:cxn modelId="{D025AF31-ABDD-48BC-A6EA-3CA1A6F0B0CF}" type="presParOf" srcId="{333A1088-737F-45CB-B68E-254E46348037}" destId="{25B08C86-7E15-44DC-BE7F-FFB55DD49D12}" srcOrd="11" destOrd="0" presId="urn:microsoft.com/office/officeart/2005/8/layout/target3"/>
    <dgm:cxn modelId="{A69BC9AB-8292-4753-8D3B-CE05B48C1ADA}" type="presParOf" srcId="{333A1088-737F-45CB-B68E-254E46348037}" destId="{76644BE8-9D7C-4C09-B250-3D10AF48CBB7}" srcOrd="12" destOrd="0" presId="urn:microsoft.com/office/officeart/2005/8/layout/target3"/>
    <dgm:cxn modelId="{C448FF0F-490D-4E54-BB1C-2D8EF3562765}" type="presParOf" srcId="{333A1088-737F-45CB-B68E-254E46348037}" destId="{EE85B701-7295-41C0-BA7A-34D3756A2AE6}" srcOrd="13" destOrd="0" presId="urn:microsoft.com/office/officeart/2005/8/layout/target3"/>
    <dgm:cxn modelId="{A385D094-45FC-419F-952F-A007FAD50B19}" type="presParOf" srcId="{333A1088-737F-45CB-B68E-254E46348037}" destId="{8BEBB6EC-1DAA-4CAC-8A25-BC0FCBD5DBD5}" srcOrd="14" destOrd="0" presId="urn:microsoft.com/office/officeart/2005/8/layout/target3"/>
    <dgm:cxn modelId="{EAF830BD-0BCA-464B-AEA9-FA7D699C12A2}" type="presParOf" srcId="{333A1088-737F-45CB-B68E-254E46348037}" destId="{AED2198E-93D5-4001-81B4-73124B309672}" srcOrd="15" destOrd="0" presId="urn:microsoft.com/office/officeart/2005/8/layout/target3"/>
    <dgm:cxn modelId="{B1FB743F-F4C4-46CA-B3E1-23D6BF35616B}" type="presParOf" srcId="{333A1088-737F-45CB-B68E-254E46348037}" destId="{2BE915AB-18AA-4053-B92C-3BFC9ED204BB}" srcOrd="16" destOrd="0" presId="urn:microsoft.com/office/officeart/2005/8/layout/target3"/>
    <dgm:cxn modelId="{2B110085-AD56-4E48-BD49-DDE2D7D2ED3C}" type="presParOf" srcId="{333A1088-737F-45CB-B68E-254E46348037}" destId="{6BB5E863-4638-4E1D-BFDE-399D028AC4ED}" srcOrd="17" destOrd="0" presId="urn:microsoft.com/office/officeart/2005/8/layout/target3"/>
    <dgm:cxn modelId="{DC066CED-3D2D-4724-90A1-3E1D1D26D6FB}" type="presParOf" srcId="{333A1088-737F-45CB-B68E-254E46348037}" destId="{5A5FFA88-C948-4069-8E93-59FA12366E83}" srcOrd="18" destOrd="0" presId="urn:microsoft.com/office/officeart/2005/8/layout/target3"/>
    <dgm:cxn modelId="{B2392E9D-0F91-47FD-BBF9-11DD1C51AF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1BC82-2B77-44A5-BE4D-75878A652C11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</dgm:pt>
    <dgm:pt modelId="{71D0D321-8147-4BA3-A691-F54D758845B5}">
      <dgm:prSet phldrT="[Text]" phldr="1"/>
      <dgm:spPr/>
      <dgm:t>
        <a:bodyPr/>
        <a:lstStyle/>
        <a:p>
          <a:endParaRPr lang="cs-CZ" dirty="0"/>
        </a:p>
      </dgm:t>
    </dgm:pt>
    <dgm:pt modelId="{1156A5C2-05DE-44B1-B3F3-40BB2B9ADB18}" type="parTrans" cxnId="{93AB5196-0F32-462F-878F-632008365C5A}">
      <dgm:prSet/>
      <dgm:spPr/>
      <dgm:t>
        <a:bodyPr/>
        <a:lstStyle/>
        <a:p>
          <a:endParaRPr lang="cs-CZ"/>
        </a:p>
      </dgm:t>
    </dgm:pt>
    <dgm:pt modelId="{B8001374-BDCB-47DE-96A3-89E2813FCC14}" type="sibTrans" cxnId="{93AB5196-0F32-462F-878F-632008365C5A}">
      <dgm:prSet/>
      <dgm:spPr/>
      <dgm:t>
        <a:bodyPr/>
        <a:lstStyle/>
        <a:p>
          <a:endParaRPr lang="cs-CZ"/>
        </a:p>
      </dgm:t>
    </dgm:pt>
    <dgm:pt modelId="{B307DBB2-E73A-493E-B3C0-7385BB66A906}">
      <dgm:prSet phldrT="[Text]" phldr="1"/>
      <dgm:spPr/>
      <dgm:t>
        <a:bodyPr/>
        <a:lstStyle/>
        <a:p>
          <a:endParaRPr lang="cs-CZ"/>
        </a:p>
      </dgm:t>
    </dgm:pt>
    <dgm:pt modelId="{236AF211-609D-4382-A850-EB7C09EE1254}" type="parTrans" cxnId="{8A16C8E6-E889-4D9B-8C61-DB9D19AC183A}">
      <dgm:prSet/>
      <dgm:spPr/>
      <dgm:t>
        <a:bodyPr/>
        <a:lstStyle/>
        <a:p>
          <a:endParaRPr lang="cs-CZ"/>
        </a:p>
      </dgm:t>
    </dgm:pt>
    <dgm:pt modelId="{BFD25570-B927-46A1-9402-8C71B25B3661}" type="sibTrans" cxnId="{8A16C8E6-E889-4D9B-8C61-DB9D19AC183A}">
      <dgm:prSet/>
      <dgm:spPr/>
      <dgm:t>
        <a:bodyPr/>
        <a:lstStyle/>
        <a:p>
          <a:endParaRPr lang="cs-CZ"/>
        </a:p>
      </dgm:t>
    </dgm:pt>
    <dgm:pt modelId="{D1D47585-4417-4E63-837B-D0EC10602E2B}">
      <dgm:prSet phldrT="[Text]" phldr="1"/>
      <dgm:spPr/>
      <dgm:t>
        <a:bodyPr/>
        <a:lstStyle/>
        <a:p>
          <a:endParaRPr lang="cs-CZ" dirty="0"/>
        </a:p>
      </dgm:t>
    </dgm:pt>
    <dgm:pt modelId="{2585D431-D552-4962-B536-BC2025A50F01}" type="parTrans" cxnId="{2726BB25-71EF-444F-8E57-20D1949B4151}">
      <dgm:prSet/>
      <dgm:spPr/>
      <dgm:t>
        <a:bodyPr/>
        <a:lstStyle/>
        <a:p>
          <a:endParaRPr lang="cs-CZ"/>
        </a:p>
      </dgm:t>
    </dgm:pt>
    <dgm:pt modelId="{E018C27E-0E40-4196-A9B3-DF335E3C2C80}" type="sibTrans" cxnId="{2726BB25-71EF-444F-8E57-20D1949B4151}">
      <dgm:prSet/>
      <dgm:spPr/>
      <dgm:t>
        <a:bodyPr/>
        <a:lstStyle/>
        <a:p>
          <a:endParaRPr lang="cs-CZ"/>
        </a:p>
      </dgm:t>
    </dgm:pt>
    <dgm:pt modelId="{81950E09-76E5-4433-B6D9-EE50CD553B59}">
      <dgm:prSet phldrT="[Text]"/>
      <dgm:spPr/>
      <dgm:t>
        <a:bodyPr/>
        <a:lstStyle/>
        <a:p>
          <a:endParaRPr lang="cs-CZ" dirty="0" smtClean="0"/>
        </a:p>
        <a:p>
          <a:endParaRPr lang="cs-CZ" dirty="0"/>
        </a:p>
      </dgm:t>
    </dgm:pt>
    <dgm:pt modelId="{EDD64A10-F584-4BCD-983C-0551337FDEBA}" type="parTrans" cxnId="{FB10EB0B-BE9D-4F8C-B4B3-CFA2E0C29F32}">
      <dgm:prSet/>
      <dgm:spPr/>
      <dgm:t>
        <a:bodyPr/>
        <a:lstStyle/>
        <a:p>
          <a:endParaRPr lang="cs-CZ"/>
        </a:p>
      </dgm:t>
    </dgm:pt>
    <dgm:pt modelId="{1CB073F0-3AE2-4D2D-8FA7-361BB6B5DDFE}" type="sibTrans" cxnId="{FB10EB0B-BE9D-4F8C-B4B3-CFA2E0C29F32}">
      <dgm:prSet/>
      <dgm:spPr/>
      <dgm:t>
        <a:bodyPr/>
        <a:lstStyle/>
        <a:p>
          <a:endParaRPr lang="cs-CZ"/>
        </a:p>
      </dgm:t>
    </dgm:pt>
    <dgm:pt modelId="{919D9ECD-E040-4350-9CB4-8C49E87CE004}">
      <dgm:prSet phldrT="[Text]"/>
      <dgm:spPr/>
      <dgm:t>
        <a:bodyPr/>
        <a:lstStyle/>
        <a:p>
          <a:endParaRPr lang="cs-CZ" dirty="0"/>
        </a:p>
      </dgm:t>
    </dgm:pt>
    <dgm:pt modelId="{34384230-2303-4879-A224-1A9D3097C5C1}" type="parTrans" cxnId="{AE426B39-228A-4DF9-8113-4A585257D25A}">
      <dgm:prSet/>
      <dgm:spPr/>
      <dgm:t>
        <a:bodyPr/>
        <a:lstStyle/>
        <a:p>
          <a:endParaRPr lang="cs-CZ"/>
        </a:p>
      </dgm:t>
    </dgm:pt>
    <dgm:pt modelId="{8A97C9C1-07C2-46F2-9366-885B3345582F}" type="sibTrans" cxnId="{AE426B39-228A-4DF9-8113-4A585257D25A}">
      <dgm:prSet/>
      <dgm:spPr/>
      <dgm:t>
        <a:bodyPr/>
        <a:lstStyle/>
        <a:p>
          <a:endParaRPr lang="cs-CZ"/>
        </a:p>
      </dgm:t>
    </dgm:pt>
    <dgm:pt modelId="{D078D27F-B5C9-4278-BF3D-8E78E0BFA8C2}">
      <dgm:prSet phldrT="[Text]"/>
      <dgm:spPr/>
      <dgm:t>
        <a:bodyPr/>
        <a:lstStyle/>
        <a:p>
          <a:endParaRPr lang="cs-CZ" dirty="0"/>
        </a:p>
      </dgm:t>
    </dgm:pt>
    <dgm:pt modelId="{102C49A7-9F13-4DEC-8BA8-A906C4CE2CBE}" type="parTrans" cxnId="{DD49C2FA-7A36-4A18-98CE-AEBC6BC7A199}">
      <dgm:prSet/>
      <dgm:spPr/>
      <dgm:t>
        <a:bodyPr/>
        <a:lstStyle/>
        <a:p>
          <a:endParaRPr lang="cs-CZ"/>
        </a:p>
      </dgm:t>
    </dgm:pt>
    <dgm:pt modelId="{B21C7617-6699-47C5-8088-3D3B955C8878}" type="sibTrans" cxnId="{DD49C2FA-7A36-4A18-98CE-AEBC6BC7A199}">
      <dgm:prSet/>
      <dgm:spPr/>
      <dgm:t>
        <a:bodyPr/>
        <a:lstStyle/>
        <a:p>
          <a:endParaRPr lang="cs-CZ"/>
        </a:p>
      </dgm:t>
    </dgm:pt>
    <dgm:pt modelId="{0F138872-45C2-48F2-A1F2-06825654C55D}">
      <dgm:prSet phldrT="[Text]"/>
      <dgm:spPr/>
      <dgm:t>
        <a:bodyPr/>
        <a:lstStyle/>
        <a:p>
          <a:endParaRPr lang="cs-CZ" dirty="0"/>
        </a:p>
      </dgm:t>
    </dgm:pt>
    <dgm:pt modelId="{F4F91360-9545-42DB-991A-36CDDEEE8443}" type="parTrans" cxnId="{F6874499-FEDC-49FA-9835-C2E31053B416}">
      <dgm:prSet/>
      <dgm:spPr/>
      <dgm:t>
        <a:bodyPr/>
        <a:lstStyle/>
        <a:p>
          <a:endParaRPr lang="cs-CZ"/>
        </a:p>
      </dgm:t>
    </dgm:pt>
    <dgm:pt modelId="{1425A916-5FA7-4151-8AEC-F17587AB16AD}" type="sibTrans" cxnId="{F6874499-FEDC-49FA-9835-C2E31053B416}">
      <dgm:prSet/>
      <dgm:spPr/>
      <dgm:t>
        <a:bodyPr/>
        <a:lstStyle/>
        <a:p>
          <a:endParaRPr lang="cs-CZ"/>
        </a:p>
      </dgm:t>
    </dgm:pt>
    <dgm:pt modelId="{E864B127-ADF1-4E32-9202-555DBAD6FC52}">
      <dgm:prSet phldrT="[Text]"/>
      <dgm:spPr/>
      <dgm:t>
        <a:bodyPr/>
        <a:lstStyle/>
        <a:p>
          <a:endParaRPr lang="cs-CZ" dirty="0"/>
        </a:p>
      </dgm:t>
    </dgm:pt>
    <dgm:pt modelId="{F6242FC3-0425-4A87-B465-2D41C2024C54}" type="parTrans" cxnId="{7EF5CE0D-2299-4CEF-96C4-99641DC266F1}">
      <dgm:prSet/>
      <dgm:spPr/>
      <dgm:t>
        <a:bodyPr/>
        <a:lstStyle/>
        <a:p>
          <a:endParaRPr lang="cs-CZ"/>
        </a:p>
      </dgm:t>
    </dgm:pt>
    <dgm:pt modelId="{879E4CB3-938A-4EA1-94D1-05E1D4A4395D}" type="sibTrans" cxnId="{7EF5CE0D-2299-4CEF-96C4-99641DC266F1}">
      <dgm:prSet/>
      <dgm:spPr/>
      <dgm:t>
        <a:bodyPr/>
        <a:lstStyle/>
        <a:p>
          <a:endParaRPr lang="cs-CZ"/>
        </a:p>
      </dgm:t>
    </dgm:pt>
    <dgm:pt modelId="{5B96DEF3-2CCD-4769-B0CF-73762E881567}">
      <dgm:prSet phldrT="[Text]"/>
      <dgm:spPr/>
      <dgm:t>
        <a:bodyPr/>
        <a:lstStyle/>
        <a:p>
          <a:endParaRPr lang="cs-CZ" dirty="0"/>
        </a:p>
      </dgm:t>
    </dgm:pt>
    <dgm:pt modelId="{313449BC-85FC-4A9E-83BA-7ABF7F0148E2}" type="parTrans" cxnId="{1832A435-AFFA-4290-9C86-422F75DC5B7E}">
      <dgm:prSet/>
      <dgm:spPr/>
      <dgm:t>
        <a:bodyPr/>
        <a:lstStyle/>
        <a:p>
          <a:endParaRPr lang="cs-CZ"/>
        </a:p>
      </dgm:t>
    </dgm:pt>
    <dgm:pt modelId="{7F7B015F-D1FA-4E5F-B5FD-F31F9D5B6085}" type="sibTrans" cxnId="{1832A435-AFFA-4290-9C86-422F75DC5B7E}">
      <dgm:prSet/>
      <dgm:spPr/>
      <dgm:t>
        <a:bodyPr/>
        <a:lstStyle/>
        <a:p>
          <a:endParaRPr lang="cs-CZ"/>
        </a:p>
      </dgm:t>
    </dgm:pt>
    <dgm:pt modelId="{56345549-B337-465B-A9F9-04C9AB1DBAA6}">
      <dgm:prSet phldrT="[Text]"/>
      <dgm:spPr/>
      <dgm:t>
        <a:bodyPr/>
        <a:lstStyle/>
        <a:p>
          <a:endParaRPr lang="cs-CZ" dirty="0"/>
        </a:p>
      </dgm:t>
    </dgm:pt>
    <dgm:pt modelId="{3618BD93-A86E-4539-A932-C1C8762E5381}" type="parTrans" cxnId="{2318C2CE-ED9C-454B-8260-4882F0F17AEC}">
      <dgm:prSet/>
      <dgm:spPr/>
      <dgm:t>
        <a:bodyPr/>
        <a:lstStyle/>
        <a:p>
          <a:endParaRPr lang="cs-CZ"/>
        </a:p>
      </dgm:t>
    </dgm:pt>
    <dgm:pt modelId="{DF1089C1-F067-4A8B-B018-0F7BB7702988}" type="sibTrans" cxnId="{2318C2CE-ED9C-454B-8260-4882F0F17AEC}">
      <dgm:prSet/>
      <dgm:spPr/>
      <dgm:t>
        <a:bodyPr/>
        <a:lstStyle/>
        <a:p>
          <a:endParaRPr lang="cs-CZ"/>
        </a:p>
      </dgm:t>
    </dgm:pt>
    <dgm:pt modelId="{3C4CB469-3BD0-4FF6-A6CF-3FF98FE8C715}">
      <dgm:prSet phldrT="[Text]"/>
      <dgm:spPr/>
      <dgm:t>
        <a:bodyPr/>
        <a:lstStyle/>
        <a:p>
          <a:endParaRPr lang="cs-CZ" dirty="0"/>
        </a:p>
      </dgm:t>
    </dgm:pt>
    <dgm:pt modelId="{C633F58B-65C6-4B67-BE98-02556D131102}" type="parTrans" cxnId="{B6AFEFD3-85AE-4099-9344-C0D9BEFCD900}">
      <dgm:prSet/>
      <dgm:spPr/>
      <dgm:t>
        <a:bodyPr/>
        <a:lstStyle/>
        <a:p>
          <a:endParaRPr lang="cs-CZ"/>
        </a:p>
      </dgm:t>
    </dgm:pt>
    <dgm:pt modelId="{6CA814A3-DDEF-4C01-8C8D-EED279D62BFD}" type="sibTrans" cxnId="{B6AFEFD3-85AE-4099-9344-C0D9BEFCD900}">
      <dgm:prSet/>
      <dgm:spPr/>
      <dgm:t>
        <a:bodyPr/>
        <a:lstStyle/>
        <a:p>
          <a:endParaRPr lang="cs-CZ"/>
        </a:p>
      </dgm:t>
    </dgm:pt>
    <dgm:pt modelId="{E3C1334B-6672-488A-9B23-E167EDE3A66D}">
      <dgm:prSet phldrT="[Text]"/>
      <dgm:spPr/>
      <dgm:t>
        <a:bodyPr/>
        <a:lstStyle/>
        <a:p>
          <a:endParaRPr lang="cs-CZ" dirty="0"/>
        </a:p>
      </dgm:t>
    </dgm:pt>
    <dgm:pt modelId="{146DCD3F-712D-48E8-8F10-BCF9E72BA352}" type="parTrans" cxnId="{4E07C00C-0ED4-4353-9E25-5C7C33E19BB8}">
      <dgm:prSet/>
      <dgm:spPr/>
      <dgm:t>
        <a:bodyPr/>
        <a:lstStyle/>
        <a:p>
          <a:endParaRPr lang="cs-CZ"/>
        </a:p>
      </dgm:t>
    </dgm:pt>
    <dgm:pt modelId="{6BAA33CA-DFB3-48B5-914D-D84702867F59}" type="sibTrans" cxnId="{4E07C00C-0ED4-4353-9E25-5C7C33E19BB8}">
      <dgm:prSet/>
      <dgm:spPr/>
      <dgm:t>
        <a:bodyPr/>
        <a:lstStyle/>
        <a:p>
          <a:endParaRPr lang="cs-CZ"/>
        </a:p>
      </dgm:t>
    </dgm:pt>
    <dgm:pt modelId="{F326B506-8FCE-40ED-85EB-73C0829563CA}">
      <dgm:prSet phldrT="[Text]"/>
      <dgm:spPr/>
      <dgm:t>
        <a:bodyPr/>
        <a:lstStyle/>
        <a:p>
          <a:endParaRPr lang="cs-CZ" dirty="0" smtClean="0"/>
        </a:p>
        <a:p>
          <a:endParaRPr lang="cs-CZ" dirty="0"/>
        </a:p>
      </dgm:t>
    </dgm:pt>
    <dgm:pt modelId="{92315BDF-69A0-4C2B-B5BA-26A1D18846C2}" type="parTrans" cxnId="{050C2867-EC04-4D67-A4B8-DC46FE3F83BA}">
      <dgm:prSet/>
      <dgm:spPr/>
      <dgm:t>
        <a:bodyPr/>
        <a:lstStyle/>
        <a:p>
          <a:endParaRPr lang="cs-CZ"/>
        </a:p>
      </dgm:t>
    </dgm:pt>
    <dgm:pt modelId="{3C72E197-2B09-48E5-B0A6-6FD1B5DD61DC}" type="sibTrans" cxnId="{050C2867-EC04-4D67-A4B8-DC46FE3F83BA}">
      <dgm:prSet/>
      <dgm:spPr/>
      <dgm:t>
        <a:bodyPr/>
        <a:lstStyle/>
        <a:p>
          <a:endParaRPr lang="cs-CZ"/>
        </a:p>
      </dgm:t>
    </dgm:pt>
    <dgm:pt modelId="{86DD6A93-4867-4BA8-8C79-2C3CF5C70260}">
      <dgm:prSet phldrT="[Text]"/>
      <dgm:spPr/>
      <dgm:t>
        <a:bodyPr/>
        <a:lstStyle/>
        <a:p>
          <a:endParaRPr lang="cs-CZ" dirty="0"/>
        </a:p>
      </dgm:t>
    </dgm:pt>
    <dgm:pt modelId="{D4634C40-C211-4142-96DE-9DC1B0F957B1}" type="parTrans" cxnId="{E73B53F5-AB62-4F93-8D39-997B8379AA51}">
      <dgm:prSet/>
      <dgm:spPr/>
    </dgm:pt>
    <dgm:pt modelId="{4D6439C7-3079-4B7C-AFDF-8DEE611618FD}" type="sibTrans" cxnId="{E73B53F5-AB62-4F93-8D39-997B8379AA51}">
      <dgm:prSet/>
      <dgm:spPr/>
    </dgm:pt>
    <dgm:pt modelId="{B3F6933B-27A1-48EA-B643-534A2966BAD0}" type="pres">
      <dgm:prSet presAssocID="{5E91BC82-2B77-44A5-BE4D-75878A652C11}" presName="Name0" presStyleCnt="0">
        <dgm:presLayoutVars>
          <dgm:dir/>
          <dgm:animLvl val="lvl"/>
          <dgm:resizeHandles val="exact"/>
        </dgm:presLayoutVars>
      </dgm:prSet>
      <dgm:spPr/>
    </dgm:pt>
    <dgm:pt modelId="{BE8BE222-304B-47D0-8F53-ADFFA48B1488}" type="pres">
      <dgm:prSet presAssocID="{F326B506-8FCE-40ED-85EB-73C0829563CA}" presName="boxAndChildren" presStyleCnt="0"/>
      <dgm:spPr/>
    </dgm:pt>
    <dgm:pt modelId="{66F48FB6-3E4F-4A60-80FA-D2172DD7942F}" type="pres">
      <dgm:prSet presAssocID="{F326B506-8FCE-40ED-85EB-73C0829563CA}" presName="parentTextBox" presStyleLbl="node1" presStyleIdx="0" presStyleCnt="14"/>
      <dgm:spPr/>
      <dgm:t>
        <a:bodyPr/>
        <a:lstStyle/>
        <a:p>
          <a:endParaRPr lang="cs-CZ"/>
        </a:p>
      </dgm:t>
    </dgm:pt>
    <dgm:pt modelId="{092B8C1A-7FB1-4193-A0D2-464A2F0BEE13}" type="pres">
      <dgm:prSet presAssocID="{1CB073F0-3AE2-4D2D-8FA7-361BB6B5DDFE}" presName="sp" presStyleCnt="0"/>
      <dgm:spPr/>
    </dgm:pt>
    <dgm:pt modelId="{3D295AAC-057A-4896-86D4-1ECFAD1739FE}" type="pres">
      <dgm:prSet presAssocID="{81950E09-76E5-4433-B6D9-EE50CD553B59}" presName="arrowAndChildren" presStyleCnt="0"/>
      <dgm:spPr/>
    </dgm:pt>
    <dgm:pt modelId="{1644AFEC-080A-48E8-87D9-414CB523C788}" type="pres">
      <dgm:prSet presAssocID="{81950E09-76E5-4433-B6D9-EE50CD553B59}" presName="parentTextArrow" presStyleLbl="node1" presStyleIdx="1" presStyleCnt="14" custLinFactNeighborY="-8830"/>
      <dgm:spPr/>
      <dgm:t>
        <a:bodyPr/>
        <a:lstStyle/>
        <a:p>
          <a:endParaRPr lang="cs-CZ"/>
        </a:p>
      </dgm:t>
    </dgm:pt>
    <dgm:pt modelId="{50CFE0EE-B5A7-4D50-BA97-48E18145CEAE}" type="pres">
      <dgm:prSet presAssocID="{4D6439C7-3079-4B7C-AFDF-8DEE611618FD}" presName="sp" presStyleCnt="0"/>
      <dgm:spPr/>
    </dgm:pt>
    <dgm:pt modelId="{A35CD481-1231-4B54-BFFC-A707A55E36FA}" type="pres">
      <dgm:prSet presAssocID="{86DD6A93-4867-4BA8-8C79-2C3CF5C70260}" presName="arrowAndChildren" presStyleCnt="0"/>
      <dgm:spPr/>
    </dgm:pt>
    <dgm:pt modelId="{0BFBC852-6F81-4BC1-B4BD-B403645415DC}" type="pres">
      <dgm:prSet presAssocID="{86DD6A93-4867-4BA8-8C79-2C3CF5C70260}" presName="parentTextArrow" presStyleLbl="node1" presStyleIdx="2" presStyleCnt="14"/>
      <dgm:spPr/>
      <dgm:t>
        <a:bodyPr/>
        <a:lstStyle/>
        <a:p>
          <a:endParaRPr lang="cs-CZ"/>
        </a:p>
      </dgm:t>
    </dgm:pt>
    <dgm:pt modelId="{AD12667D-D2E7-4CE0-A545-6966EF911127}" type="pres">
      <dgm:prSet presAssocID="{6BAA33CA-DFB3-48B5-914D-D84702867F59}" presName="sp" presStyleCnt="0"/>
      <dgm:spPr/>
    </dgm:pt>
    <dgm:pt modelId="{E7348EEC-40A9-43EE-8F93-585330D9F606}" type="pres">
      <dgm:prSet presAssocID="{E3C1334B-6672-488A-9B23-E167EDE3A66D}" presName="arrowAndChildren" presStyleCnt="0"/>
      <dgm:spPr/>
    </dgm:pt>
    <dgm:pt modelId="{E1317FA7-3A1C-42B0-82C7-A790018A129F}" type="pres">
      <dgm:prSet presAssocID="{E3C1334B-6672-488A-9B23-E167EDE3A66D}" presName="parentTextArrow" presStyleLbl="node1" presStyleIdx="3" presStyleCnt="14"/>
      <dgm:spPr/>
      <dgm:t>
        <a:bodyPr/>
        <a:lstStyle/>
        <a:p>
          <a:endParaRPr lang="cs-CZ"/>
        </a:p>
      </dgm:t>
    </dgm:pt>
    <dgm:pt modelId="{684D637A-BAE4-417E-8F1F-378A6C865197}" type="pres">
      <dgm:prSet presAssocID="{6CA814A3-DDEF-4C01-8C8D-EED279D62BFD}" presName="sp" presStyleCnt="0"/>
      <dgm:spPr/>
    </dgm:pt>
    <dgm:pt modelId="{65AEB7CF-C5AD-4D15-ACE7-FC9DC531478E}" type="pres">
      <dgm:prSet presAssocID="{3C4CB469-3BD0-4FF6-A6CF-3FF98FE8C715}" presName="arrowAndChildren" presStyleCnt="0"/>
      <dgm:spPr/>
    </dgm:pt>
    <dgm:pt modelId="{5E988E61-3E84-4EAB-98A6-0CF781AA9523}" type="pres">
      <dgm:prSet presAssocID="{3C4CB469-3BD0-4FF6-A6CF-3FF98FE8C715}" presName="parentTextArrow" presStyleLbl="node1" presStyleIdx="4" presStyleCnt="14"/>
      <dgm:spPr/>
      <dgm:t>
        <a:bodyPr/>
        <a:lstStyle/>
        <a:p>
          <a:endParaRPr lang="cs-CZ"/>
        </a:p>
      </dgm:t>
    </dgm:pt>
    <dgm:pt modelId="{00A1D9EA-3610-44E0-B2D2-16B1FB0CAA8F}" type="pres">
      <dgm:prSet presAssocID="{DF1089C1-F067-4A8B-B018-0F7BB7702988}" presName="sp" presStyleCnt="0"/>
      <dgm:spPr/>
    </dgm:pt>
    <dgm:pt modelId="{5CBC8AF8-8392-43C4-9B49-8E57A99A91BE}" type="pres">
      <dgm:prSet presAssocID="{56345549-B337-465B-A9F9-04C9AB1DBAA6}" presName="arrowAndChildren" presStyleCnt="0"/>
      <dgm:spPr/>
    </dgm:pt>
    <dgm:pt modelId="{FB81581A-6F9E-4927-823A-3349AF138666}" type="pres">
      <dgm:prSet presAssocID="{56345549-B337-465B-A9F9-04C9AB1DBAA6}" presName="parentTextArrow" presStyleLbl="node1" presStyleIdx="5" presStyleCnt="14"/>
      <dgm:spPr/>
      <dgm:t>
        <a:bodyPr/>
        <a:lstStyle/>
        <a:p>
          <a:endParaRPr lang="cs-CZ"/>
        </a:p>
      </dgm:t>
    </dgm:pt>
    <dgm:pt modelId="{88082510-F58B-41BC-8E28-AF1C087A2CF5}" type="pres">
      <dgm:prSet presAssocID="{7F7B015F-D1FA-4E5F-B5FD-F31F9D5B6085}" presName="sp" presStyleCnt="0"/>
      <dgm:spPr/>
    </dgm:pt>
    <dgm:pt modelId="{D346B7F7-1C41-479F-B288-ED5F632B6F5E}" type="pres">
      <dgm:prSet presAssocID="{5B96DEF3-2CCD-4769-B0CF-73762E881567}" presName="arrowAndChildren" presStyleCnt="0"/>
      <dgm:spPr/>
    </dgm:pt>
    <dgm:pt modelId="{6FDF3C22-46C1-4E6E-90EB-868C1552C8D9}" type="pres">
      <dgm:prSet presAssocID="{5B96DEF3-2CCD-4769-B0CF-73762E881567}" presName="parentTextArrow" presStyleLbl="node1" presStyleIdx="6" presStyleCnt="14"/>
      <dgm:spPr/>
      <dgm:t>
        <a:bodyPr/>
        <a:lstStyle/>
        <a:p>
          <a:endParaRPr lang="cs-CZ"/>
        </a:p>
      </dgm:t>
    </dgm:pt>
    <dgm:pt modelId="{3BC0CCD7-B9A4-4C67-9A67-25EE4A985059}" type="pres">
      <dgm:prSet presAssocID="{879E4CB3-938A-4EA1-94D1-05E1D4A4395D}" presName="sp" presStyleCnt="0"/>
      <dgm:spPr/>
    </dgm:pt>
    <dgm:pt modelId="{B1A50D47-B50B-4842-924D-B9B9D75509F1}" type="pres">
      <dgm:prSet presAssocID="{E864B127-ADF1-4E32-9202-555DBAD6FC52}" presName="arrowAndChildren" presStyleCnt="0"/>
      <dgm:spPr/>
    </dgm:pt>
    <dgm:pt modelId="{A9CBEA61-5E9E-49CC-AF5A-21547B379A48}" type="pres">
      <dgm:prSet presAssocID="{E864B127-ADF1-4E32-9202-555DBAD6FC52}" presName="parentTextArrow" presStyleLbl="node1" presStyleIdx="7" presStyleCnt="14"/>
      <dgm:spPr/>
      <dgm:t>
        <a:bodyPr/>
        <a:lstStyle/>
        <a:p>
          <a:endParaRPr lang="cs-CZ"/>
        </a:p>
      </dgm:t>
    </dgm:pt>
    <dgm:pt modelId="{748FC93D-5F30-40A5-8E5F-F577F5730E51}" type="pres">
      <dgm:prSet presAssocID="{1425A916-5FA7-4151-8AEC-F17587AB16AD}" presName="sp" presStyleCnt="0"/>
      <dgm:spPr/>
    </dgm:pt>
    <dgm:pt modelId="{02516A8E-0333-4D97-9B66-8420A7074FDE}" type="pres">
      <dgm:prSet presAssocID="{0F138872-45C2-48F2-A1F2-06825654C55D}" presName="arrowAndChildren" presStyleCnt="0"/>
      <dgm:spPr/>
    </dgm:pt>
    <dgm:pt modelId="{AC89587A-E22A-4E79-8FE1-A5543F2EB703}" type="pres">
      <dgm:prSet presAssocID="{0F138872-45C2-48F2-A1F2-06825654C55D}" presName="parentTextArrow" presStyleLbl="node1" presStyleIdx="8" presStyleCnt="14" custLinFactNeighborX="1449" custLinFactNeighborY="3070"/>
      <dgm:spPr/>
      <dgm:t>
        <a:bodyPr/>
        <a:lstStyle/>
        <a:p>
          <a:endParaRPr lang="cs-CZ"/>
        </a:p>
      </dgm:t>
    </dgm:pt>
    <dgm:pt modelId="{91B0F7FD-A65B-4FED-95BE-42CCDFA2D82B}" type="pres">
      <dgm:prSet presAssocID="{B21C7617-6699-47C5-8088-3D3B955C8878}" presName="sp" presStyleCnt="0"/>
      <dgm:spPr/>
    </dgm:pt>
    <dgm:pt modelId="{308BD94C-AD2E-4C96-96C2-47B0AFFFA069}" type="pres">
      <dgm:prSet presAssocID="{D078D27F-B5C9-4278-BF3D-8E78E0BFA8C2}" presName="arrowAndChildren" presStyleCnt="0"/>
      <dgm:spPr/>
    </dgm:pt>
    <dgm:pt modelId="{78606558-FD43-4738-8CBB-D53C94AD284D}" type="pres">
      <dgm:prSet presAssocID="{D078D27F-B5C9-4278-BF3D-8E78E0BFA8C2}" presName="parentTextArrow" presStyleLbl="node1" presStyleIdx="9" presStyleCnt="14"/>
      <dgm:spPr/>
      <dgm:t>
        <a:bodyPr/>
        <a:lstStyle/>
        <a:p>
          <a:endParaRPr lang="cs-CZ"/>
        </a:p>
      </dgm:t>
    </dgm:pt>
    <dgm:pt modelId="{E90745CD-D531-42D7-80FB-C74ABB2DFD2D}" type="pres">
      <dgm:prSet presAssocID="{8A97C9C1-07C2-46F2-9366-885B3345582F}" presName="sp" presStyleCnt="0"/>
      <dgm:spPr/>
    </dgm:pt>
    <dgm:pt modelId="{C5966E12-841A-4817-802B-626CC5FFB314}" type="pres">
      <dgm:prSet presAssocID="{919D9ECD-E040-4350-9CB4-8C49E87CE004}" presName="arrowAndChildren" presStyleCnt="0"/>
      <dgm:spPr/>
    </dgm:pt>
    <dgm:pt modelId="{B69B642C-B684-4733-9394-813EFAED0E34}" type="pres">
      <dgm:prSet presAssocID="{919D9ECD-E040-4350-9CB4-8C49E87CE004}" presName="parentTextArrow" presStyleLbl="node1" presStyleIdx="10" presStyleCnt="14"/>
      <dgm:spPr/>
      <dgm:t>
        <a:bodyPr/>
        <a:lstStyle/>
        <a:p>
          <a:endParaRPr lang="cs-CZ"/>
        </a:p>
      </dgm:t>
    </dgm:pt>
    <dgm:pt modelId="{5BAB28E8-65A1-455D-B241-6FCE9C374386}" type="pres">
      <dgm:prSet presAssocID="{E018C27E-0E40-4196-A9B3-DF335E3C2C80}" presName="sp" presStyleCnt="0"/>
      <dgm:spPr/>
    </dgm:pt>
    <dgm:pt modelId="{849BDA7D-42C9-4019-9F41-52EF32EF08D5}" type="pres">
      <dgm:prSet presAssocID="{D1D47585-4417-4E63-837B-D0EC10602E2B}" presName="arrowAndChildren" presStyleCnt="0"/>
      <dgm:spPr/>
    </dgm:pt>
    <dgm:pt modelId="{7E14E529-7C67-43A7-9444-06915E0D7832}" type="pres">
      <dgm:prSet presAssocID="{D1D47585-4417-4E63-837B-D0EC10602E2B}" presName="parentTextArrow" presStyleLbl="node1" presStyleIdx="11" presStyleCnt="14"/>
      <dgm:spPr/>
      <dgm:t>
        <a:bodyPr/>
        <a:lstStyle/>
        <a:p>
          <a:endParaRPr lang="cs-CZ"/>
        </a:p>
      </dgm:t>
    </dgm:pt>
    <dgm:pt modelId="{A3C6D0DF-0C5A-4E31-BA0B-BC99977A51B6}" type="pres">
      <dgm:prSet presAssocID="{BFD25570-B927-46A1-9402-8C71B25B3661}" presName="sp" presStyleCnt="0"/>
      <dgm:spPr/>
    </dgm:pt>
    <dgm:pt modelId="{BC5A20B4-4950-4F26-9428-45F48B013C0E}" type="pres">
      <dgm:prSet presAssocID="{B307DBB2-E73A-493E-B3C0-7385BB66A906}" presName="arrowAndChildren" presStyleCnt="0"/>
      <dgm:spPr/>
    </dgm:pt>
    <dgm:pt modelId="{8B7C53F7-80D0-4958-B8FB-4E34B11A679E}" type="pres">
      <dgm:prSet presAssocID="{B307DBB2-E73A-493E-B3C0-7385BB66A906}" presName="parentTextArrow" presStyleLbl="node1" presStyleIdx="12" presStyleCnt="14"/>
      <dgm:spPr/>
      <dgm:t>
        <a:bodyPr/>
        <a:lstStyle/>
        <a:p>
          <a:endParaRPr lang="cs-CZ"/>
        </a:p>
      </dgm:t>
    </dgm:pt>
    <dgm:pt modelId="{6B8FC2BA-C0BA-4B9F-B80C-40F92E7719A7}" type="pres">
      <dgm:prSet presAssocID="{B8001374-BDCB-47DE-96A3-89E2813FCC14}" presName="sp" presStyleCnt="0"/>
      <dgm:spPr/>
    </dgm:pt>
    <dgm:pt modelId="{8AA4CB5F-F891-4CAD-92DF-97DD0CB56AFD}" type="pres">
      <dgm:prSet presAssocID="{71D0D321-8147-4BA3-A691-F54D758845B5}" presName="arrowAndChildren" presStyleCnt="0"/>
      <dgm:spPr/>
    </dgm:pt>
    <dgm:pt modelId="{2CFAD811-040D-4BE4-886E-AC5DB4B70ADB}" type="pres">
      <dgm:prSet presAssocID="{71D0D321-8147-4BA3-A691-F54D758845B5}" presName="parentTextArrow" presStyleLbl="node1" presStyleIdx="13" presStyleCnt="14"/>
      <dgm:spPr/>
      <dgm:t>
        <a:bodyPr/>
        <a:lstStyle/>
        <a:p>
          <a:endParaRPr lang="cs-CZ"/>
        </a:p>
      </dgm:t>
    </dgm:pt>
  </dgm:ptLst>
  <dgm:cxnLst>
    <dgm:cxn modelId="{1832A435-AFFA-4290-9C86-422F75DC5B7E}" srcId="{5E91BC82-2B77-44A5-BE4D-75878A652C11}" destId="{5B96DEF3-2CCD-4769-B0CF-73762E881567}" srcOrd="7" destOrd="0" parTransId="{313449BC-85FC-4A9E-83BA-7ABF7F0148E2}" sibTransId="{7F7B015F-D1FA-4E5F-B5FD-F31F9D5B6085}"/>
    <dgm:cxn modelId="{BBB688FA-AB21-453A-A381-2EF66B14FAF1}" type="presOf" srcId="{56345549-B337-465B-A9F9-04C9AB1DBAA6}" destId="{FB81581A-6F9E-4927-823A-3349AF138666}" srcOrd="0" destOrd="0" presId="urn:microsoft.com/office/officeart/2005/8/layout/process4"/>
    <dgm:cxn modelId="{8A16C8E6-E889-4D9B-8C61-DB9D19AC183A}" srcId="{5E91BC82-2B77-44A5-BE4D-75878A652C11}" destId="{B307DBB2-E73A-493E-B3C0-7385BB66A906}" srcOrd="1" destOrd="0" parTransId="{236AF211-609D-4382-A850-EB7C09EE1254}" sibTransId="{BFD25570-B927-46A1-9402-8C71B25B3661}"/>
    <dgm:cxn modelId="{959DE4DC-1E90-4EC1-B84E-EFB56CB51F41}" type="presOf" srcId="{71D0D321-8147-4BA3-A691-F54D758845B5}" destId="{2CFAD811-040D-4BE4-886E-AC5DB4B70ADB}" srcOrd="0" destOrd="0" presId="urn:microsoft.com/office/officeart/2005/8/layout/process4"/>
    <dgm:cxn modelId="{2318C2CE-ED9C-454B-8260-4882F0F17AEC}" srcId="{5E91BC82-2B77-44A5-BE4D-75878A652C11}" destId="{56345549-B337-465B-A9F9-04C9AB1DBAA6}" srcOrd="8" destOrd="0" parTransId="{3618BD93-A86E-4539-A932-C1C8762E5381}" sibTransId="{DF1089C1-F067-4A8B-B018-0F7BB7702988}"/>
    <dgm:cxn modelId="{AE426B39-228A-4DF9-8113-4A585257D25A}" srcId="{5E91BC82-2B77-44A5-BE4D-75878A652C11}" destId="{919D9ECD-E040-4350-9CB4-8C49E87CE004}" srcOrd="3" destOrd="0" parTransId="{34384230-2303-4879-A224-1A9D3097C5C1}" sibTransId="{8A97C9C1-07C2-46F2-9366-885B3345582F}"/>
    <dgm:cxn modelId="{D62C516A-64A5-425A-B4C4-07868E3CB888}" type="presOf" srcId="{919D9ECD-E040-4350-9CB4-8C49E87CE004}" destId="{B69B642C-B684-4733-9394-813EFAED0E34}" srcOrd="0" destOrd="0" presId="urn:microsoft.com/office/officeart/2005/8/layout/process4"/>
    <dgm:cxn modelId="{2726BB25-71EF-444F-8E57-20D1949B4151}" srcId="{5E91BC82-2B77-44A5-BE4D-75878A652C11}" destId="{D1D47585-4417-4E63-837B-D0EC10602E2B}" srcOrd="2" destOrd="0" parTransId="{2585D431-D552-4962-B536-BC2025A50F01}" sibTransId="{E018C27E-0E40-4196-A9B3-DF335E3C2C80}"/>
    <dgm:cxn modelId="{85150CB1-FAD6-4E7E-8E81-D128F7B2D1E0}" type="presOf" srcId="{E3C1334B-6672-488A-9B23-E167EDE3A66D}" destId="{E1317FA7-3A1C-42B0-82C7-A790018A129F}" srcOrd="0" destOrd="0" presId="urn:microsoft.com/office/officeart/2005/8/layout/process4"/>
    <dgm:cxn modelId="{1BDDAE38-EB32-4BF3-A423-20FE467D8A69}" type="presOf" srcId="{3C4CB469-3BD0-4FF6-A6CF-3FF98FE8C715}" destId="{5E988E61-3E84-4EAB-98A6-0CF781AA9523}" srcOrd="0" destOrd="0" presId="urn:microsoft.com/office/officeart/2005/8/layout/process4"/>
    <dgm:cxn modelId="{FB10EB0B-BE9D-4F8C-B4B3-CFA2E0C29F32}" srcId="{5E91BC82-2B77-44A5-BE4D-75878A652C11}" destId="{81950E09-76E5-4433-B6D9-EE50CD553B59}" srcOrd="12" destOrd="0" parTransId="{EDD64A10-F584-4BCD-983C-0551337FDEBA}" sibTransId="{1CB073F0-3AE2-4D2D-8FA7-361BB6B5DDFE}"/>
    <dgm:cxn modelId="{FE8E419B-125F-41E4-BD01-B95E66FBDFEB}" type="presOf" srcId="{5B96DEF3-2CCD-4769-B0CF-73762E881567}" destId="{6FDF3C22-46C1-4E6E-90EB-868C1552C8D9}" srcOrd="0" destOrd="0" presId="urn:microsoft.com/office/officeart/2005/8/layout/process4"/>
    <dgm:cxn modelId="{E73B53F5-AB62-4F93-8D39-997B8379AA51}" srcId="{5E91BC82-2B77-44A5-BE4D-75878A652C11}" destId="{86DD6A93-4867-4BA8-8C79-2C3CF5C70260}" srcOrd="11" destOrd="0" parTransId="{D4634C40-C211-4142-96DE-9DC1B0F957B1}" sibTransId="{4D6439C7-3079-4B7C-AFDF-8DEE611618FD}"/>
    <dgm:cxn modelId="{050C2867-EC04-4D67-A4B8-DC46FE3F83BA}" srcId="{5E91BC82-2B77-44A5-BE4D-75878A652C11}" destId="{F326B506-8FCE-40ED-85EB-73C0829563CA}" srcOrd="13" destOrd="0" parTransId="{92315BDF-69A0-4C2B-B5BA-26A1D18846C2}" sibTransId="{3C72E197-2B09-48E5-B0A6-6FD1B5DD61DC}"/>
    <dgm:cxn modelId="{A6BF325E-CAB6-4D58-846A-02A31821C060}" type="presOf" srcId="{B307DBB2-E73A-493E-B3C0-7385BB66A906}" destId="{8B7C53F7-80D0-4958-B8FB-4E34B11A679E}" srcOrd="0" destOrd="0" presId="urn:microsoft.com/office/officeart/2005/8/layout/process4"/>
    <dgm:cxn modelId="{91C3AA37-EB57-4DCA-895A-A45216B6D004}" type="presOf" srcId="{D078D27F-B5C9-4278-BF3D-8E78E0BFA8C2}" destId="{78606558-FD43-4738-8CBB-D53C94AD284D}" srcOrd="0" destOrd="0" presId="urn:microsoft.com/office/officeart/2005/8/layout/process4"/>
    <dgm:cxn modelId="{4AA0E896-A0B3-4DC1-B167-8EC4A3FD7D32}" type="presOf" srcId="{D1D47585-4417-4E63-837B-D0EC10602E2B}" destId="{7E14E529-7C67-43A7-9444-06915E0D7832}" srcOrd="0" destOrd="0" presId="urn:microsoft.com/office/officeart/2005/8/layout/process4"/>
    <dgm:cxn modelId="{7FB402E9-BA12-47B8-B05A-C644EF2EFF96}" type="presOf" srcId="{F326B506-8FCE-40ED-85EB-73C0829563CA}" destId="{66F48FB6-3E4F-4A60-80FA-D2172DD7942F}" srcOrd="0" destOrd="0" presId="urn:microsoft.com/office/officeart/2005/8/layout/process4"/>
    <dgm:cxn modelId="{B6AFEFD3-85AE-4099-9344-C0D9BEFCD900}" srcId="{5E91BC82-2B77-44A5-BE4D-75878A652C11}" destId="{3C4CB469-3BD0-4FF6-A6CF-3FF98FE8C715}" srcOrd="9" destOrd="0" parTransId="{C633F58B-65C6-4B67-BE98-02556D131102}" sibTransId="{6CA814A3-DDEF-4C01-8C8D-EED279D62BFD}"/>
    <dgm:cxn modelId="{93AB5196-0F32-462F-878F-632008365C5A}" srcId="{5E91BC82-2B77-44A5-BE4D-75878A652C11}" destId="{71D0D321-8147-4BA3-A691-F54D758845B5}" srcOrd="0" destOrd="0" parTransId="{1156A5C2-05DE-44B1-B3F3-40BB2B9ADB18}" sibTransId="{B8001374-BDCB-47DE-96A3-89E2813FCC14}"/>
    <dgm:cxn modelId="{4158AD92-121B-4D5A-9173-5B8CD3D09657}" type="presOf" srcId="{E864B127-ADF1-4E32-9202-555DBAD6FC52}" destId="{A9CBEA61-5E9E-49CC-AF5A-21547B379A48}" srcOrd="0" destOrd="0" presId="urn:microsoft.com/office/officeart/2005/8/layout/process4"/>
    <dgm:cxn modelId="{151D3CA1-1709-4686-86B3-1D45736A7C0A}" type="presOf" srcId="{0F138872-45C2-48F2-A1F2-06825654C55D}" destId="{AC89587A-E22A-4E79-8FE1-A5543F2EB703}" srcOrd="0" destOrd="0" presId="urn:microsoft.com/office/officeart/2005/8/layout/process4"/>
    <dgm:cxn modelId="{83728665-2D45-41B7-B5A3-1CE138E3EB49}" type="presOf" srcId="{86DD6A93-4867-4BA8-8C79-2C3CF5C70260}" destId="{0BFBC852-6F81-4BC1-B4BD-B403645415DC}" srcOrd="0" destOrd="0" presId="urn:microsoft.com/office/officeart/2005/8/layout/process4"/>
    <dgm:cxn modelId="{DD49C2FA-7A36-4A18-98CE-AEBC6BC7A199}" srcId="{5E91BC82-2B77-44A5-BE4D-75878A652C11}" destId="{D078D27F-B5C9-4278-BF3D-8E78E0BFA8C2}" srcOrd="4" destOrd="0" parTransId="{102C49A7-9F13-4DEC-8BA8-A906C4CE2CBE}" sibTransId="{B21C7617-6699-47C5-8088-3D3B955C8878}"/>
    <dgm:cxn modelId="{7EF5CE0D-2299-4CEF-96C4-99641DC266F1}" srcId="{5E91BC82-2B77-44A5-BE4D-75878A652C11}" destId="{E864B127-ADF1-4E32-9202-555DBAD6FC52}" srcOrd="6" destOrd="0" parTransId="{F6242FC3-0425-4A87-B465-2D41C2024C54}" sibTransId="{879E4CB3-938A-4EA1-94D1-05E1D4A4395D}"/>
    <dgm:cxn modelId="{F6874499-FEDC-49FA-9835-C2E31053B416}" srcId="{5E91BC82-2B77-44A5-BE4D-75878A652C11}" destId="{0F138872-45C2-48F2-A1F2-06825654C55D}" srcOrd="5" destOrd="0" parTransId="{F4F91360-9545-42DB-991A-36CDDEEE8443}" sibTransId="{1425A916-5FA7-4151-8AEC-F17587AB16AD}"/>
    <dgm:cxn modelId="{272744F1-5818-4776-9238-E1951F419563}" type="presOf" srcId="{5E91BC82-2B77-44A5-BE4D-75878A652C11}" destId="{B3F6933B-27A1-48EA-B643-534A2966BAD0}" srcOrd="0" destOrd="0" presId="urn:microsoft.com/office/officeart/2005/8/layout/process4"/>
    <dgm:cxn modelId="{4E07C00C-0ED4-4353-9E25-5C7C33E19BB8}" srcId="{5E91BC82-2B77-44A5-BE4D-75878A652C11}" destId="{E3C1334B-6672-488A-9B23-E167EDE3A66D}" srcOrd="10" destOrd="0" parTransId="{146DCD3F-712D-48E8-8F10-BCF9E72BA352}" sibTransId="{6BAA33CA-DFB3-48B5-914D-D84702867F59}"/>
    <dgm:cxn modelId="{67618B64-8FC5-427F-80B7-FCC96CB085E7}" type="presOf" srcId="{81950E09-76E5-4433-B6D9-EE50CD553B59}" destId="{1644AFEC-080A-48E8-87D9-414CB523C788}" srcOrd="0" destOrd="0" presId="urn:microsoft.com/office/officeart/2005/8/layout/process4"/>
    <dgm:cxn modelId="{87DAA4F5-ECDF-43AE-9BE3-F099FE40911C}" type="presParOf" srcId="{B3F6933B-27A1-48EA-B643-534A2966BAD0}" destId="{BE8BE222-304B-47D0-8F53-ADFFA48B1488}" srcOrd="0" destOrd="0" presId="urn:microsoft.com/office/officeart/2005/8/layout/process4"/>
    <dgm:cxn modelId="{07368B16-1AF8-422F-9303-D270A677C997}" type="presParOf" srcId="{BE8BE222-304B-47D0-8F53-ADFFA48B1488}" destId="{66F48FB6-3E4F-4A60-80FA-D2172DD7942F}" srcOrd="0" destOrd="0" presId="urn:microsoft.com/office/officeart/2005/8/layout/process4"/>
    <dgm:cxn modelId="{D839E47C-CB1C-4413-BC5A-2AF5765EC4CA}" type="presParOf" srcId="{B3F6933B-27A1-48EA-B643-534A2966BAD0}" destId="{092B8C1A-7FB1-4193-A0D2-464A2F0BEE13}" srcOrd="1" destOrd="0" presId="urn:microsoft.com/office/officeart/2005/8/layout/process4"/>
    <dgm:cxn modelId="{AC4FD980-8309-44E6-8A4B-F1555E898CD4}" type="presParOf" srcId="{B3F6933B-27A1-48EA-B643-534A2966BAD0}" destId="{3D295AAC-057A-4896-86D4-1ECFAD1739FE}" srcOrd="2" destOrd="0" presId="urn:microsoft.com/office/officeart/2005/8/layout/process4"/>
    <dgm:cxn modelId="{B0B07A2E-7ACE-4378-8C60-9D8D46AA3D35}" type="presParOf" srcId="{3D295AAC-057A-4896-86D4-1ECFAD1739FE}" destId="{1644AFEC-080A-48E8-87D9-414CB523C788}" srcOrd="0" destOrd="0" presId="urn:microsoft.com/office/officeart/2005/8/layout/process4"/>
    <dgm:cxn modelId="{1DAB8F34-57AA-4E4D-A7ED-6920D434521D}" type="presParOf" srcId="{B3F6933B-27A1-48EA-B643-534A2966BAD0}" destId="{50CFE0EE-B5A7-4D50-BA97-48E18145CEAE}" srcOrd="3" destOrd="0" presId="urn:microsoft.com/office/officeart/2005/8/layout/process4"/>
    <dgm:cxn modelId="{8C8F5B81-AAAD-4C2F-9D58-11CD074C9FD9}" type="presParOf" srcId="{B3F6933B-27A1-48EA-B643-534A2966BAD0}" destId="{A35CD481-1231-4B54-BFFC-A707A55E36FA}" srcOrd="4" destOrd="0" presId="urn:microsoft.com/office/officeart/2005/8/layout/process4"/>
    <dgm:cxn modelId="{AED5A432-5E71-478B-B3C5-C305677477C3}" type="presParOf" srcId="{A35CD481-1231-4B54-BFFC-A707A55E36FA}" destId="{0BFBC852-6F81-4BC1-B4BD-B403645415DC}" srcOrd="0" destOrd="0" presId="urn:microsoft.com/office/officeart/2005/8/layout/process4"/>
    <dgm:cxn modelId="{A06D2BF2-523C-446C-96C1-77E116A7D2C2}" type="presParOf" srcId="{B3F6933B-27A1-48EA-B643-534A2966BAD0}" destId="{AD12667D-D2E7-4CE0-A545-6966EF911127}" srcOrd="5" destOrd="0" presId="urn:microsoft.com/office/officeart/2005/8/layout/process4"/>
    <dgm:cxn modelId="{F321067A-6F84-4A8B-9B32-D4E24BE92A97}" type="presParOf" srcId="{B3F6933B-27A1-48EA-B643-534A2966BAD0}" destId="{E7348EEC-40A9-43EE-8F93-585330D9F606}" srcOrd="6" destOrd="0" presId="urn:microsoft.com/office/officeart/2005/8/layout/process4"/>
    <dgm:cxn modelId="{45CB8DE5-1ACD-4A92-8BB5-CE43D294F6DE}" type="presParOf" srcId="{E7348EEC-40A9-43EE-8F93-585330D9F606}" destId="{E1317FA7-3A1C-42B0-82C7-A790018A129F}" srcOrd="0" destOrd="0" presId="urn:microsoft.com/office/officeart/2005/8/layout/process4"/>
    <dgm:cxn modelId="{3D600CEE-237B-42B9-B15C-51C6A610F49C}" type="presParOf" srcId="{B3F6933B-27A1-48EA-B643-534A2966BAD0}" destId="{684D637A-BAE4-417E-8F1F-378A6C865197}" srcOrd="7" destOrd="0" presId="urn:microsoft.com/office/officeart/2005/8/layout/process4"/>
    <dgm:cxn modelId="{A4B5159A-6C32-4806-B6A0-1F67CD629AC2}" type="presParOf" srcId="{B3F6933B-27A1-48EA-B643-534A2966BAD0}" destId="{65AEB7CF-C5AD-4D15-ACE7-FC9DC531478E}" srcOrd="8" destOrd="0" presId="urn:microsoft.com/office/officeart/2005/8/layout/process4"/>
    <dgm:cxn modelId="{4F4BC359-E06B-4570-BC13-F596FC11CAA3}" type="presParOf" srcId="{65AEB7CF-C5AD-4D15-ACE7-FC9DC531478E}" destId="{5E988E61-3E84-4EAB-98A6-0CF781AA9523}" srcOrd="0" destOrd="0" presId="urn:microsoft.com/office/officeart/2005/8/layout/process4"/>
    <dgm:cxn modelId="{88FD81B4-3EB5-4584-8261-9888DBF734A8}" type="presParOf" srcId="{B3F6933B-27A1-48EA-B643-534A2966BAD0}" destId="{00A1D9EA-3610-44E0-B2D2-16B1FB0CAA8F}" srcOrd="9" destOrd="0" presId="urn:microsoft.com/office/officeart/2005/8/layout/process4"/>
    <dgm:cxn modelId="{A4D0745D-5135-4A04-AFE4-722665B019CA}" type="presParOf" srcId="{B3F6933B-27A1-48EA-B643-534A2966BAD0}" destId="{5CBC8AF8-8392-43C4-9B49-8E57A99A91BE}" srcOrd="10" destOrd="0" presId="urn:microsoft.com/office/officeart/2005/8/layout/process4"/>
    <dgm:cxn modelId="{6BFC2E59-F0EA-4255-9D7A-8B67CBD56002}" type="presParOf" srcId="{5CBC8AF8-8392-43C4-9B49-8E57A99A91BE}" destId="{FB81581A-6F9E-4927-823A-3349AF138666}" srcOrd="0" destOrd="0" presId="urn:microsoft.com/office/officeart/2005/8/layout/process4"/>
    <dgm:cxn modelId="{720CEE0D-1240-4A3E-BC3C-E3DE70A25F9F}" type="presParOf" srcId="{B3F6933B-27A1-48EA-B643-534A2966BAD0}" destId="{88082510-F58B-41BC-8E28-AF1C087A2CF5}" srcOrd="11" destOrd="0" presId="urn:microsoft.com/office/officeart/2005/8/layout/process4"/>
    <dgm:cxn modelId="{A829B8EB-4F37-4C4F-A2BE-F05B856C70A1}" type="presParOf" srcId="{B3F6933B-27A1-48EA-B643-534A2966BAD0}" destId="{D346B7F7-1C41-479F-B288-ED5F632B6F5E}" srcOrd="12" destOrd="0" presId="urn:microsoft.com/office/officeart/2005/8/layout/process4"/>
    <dgm:cxn modelId="{38F07B0A-BE1B-4C07-B7F3-DC0CAD478C36}" type="presParOf" srcId="{D346B7F7-1C41-479F-B288-ED5F632B6F5E}" destId="{6FDF3C22-46C1-4E6E-90EB-868C1552C8D9}" srcOrd="0" destOrd="0" presId="urn:microsoft.com/office/officeart/2005/8/layout/process4"/>
    <dgm:cxn modelId="{8C86E467-4861-4B46-B4D0-97339B6D2CC7}" type="presParOf" srcId="{B3F6933B-27A1-48EA-B643-534A2966BAD0}" destId="{3BC0CCD7-B9A4-4C67-9A67-25EE4A985059}" srcOrd="13" destOrd="0" presId="urn:microsoft.com/office/officeart/2005/8/layout/process4"/>
    <dgm:cxn modelId="{2861AD94-BDF1-4994-9396-6C6002B1FE1E}" type="presParOf" srcId="{B3F6933B-27A1-48EA-B643-534A2966BAD0}" destId="{B1A50D47-B50B-4842-924D-B9B9D75509F1}" srcOrd="14" destOrd="0" presId="urn:microsoft.com/office/officeart/2005/8/layout/process4"/>
    <dgm:cxn modelId="{F1961729-36BF-4B82-8376-4D900B839DCA}" type="presParOf" srcId="{B1A50D47-B50B-4842-924D-B9B9D75509F1}" destId="{A9CBEA61-5E9E-49CC-AF5A-21547B379A48}" srcOrd="0" destOrd="0" presId="urn:microsoft.com/office/officeart/2005/8/layout/process4"/>
    <dgm:cxn modelId="{728BD693-DE7D-4AB5-AB0A-79B3D45C69AE}" type="presParOf" srcId="{B3F6933B-27A1-48EA-B643-534A2966BAD0}" destId="{748FC93D-5F30-40A5-8E5F-F577F5730E51}" srcOrd="15" destOrd="0" presId="urn:microsoft.com/office/officeart/2005/8/layout/process4"/>
    <dgm:cxn modelId="{CF02B4DB-6E5B-4F08-904A-0135B4A027D1}" type="presParOf" srcId="{B3F6933B-27A1-48EA-B643-534A2966BAD0}" destId="{02516A8E-0333-4D97-9B66-8420A7074FDE}" srcOrd="16" destOrd="0" presId="urn:microsoft.com/office/officeart/2005/8/layout/process4"/>
    <dgm:cxn modelId="{4975E4CC-9E3C-4A1C-A4E5-785CD34E389F}" type="presParOf" srcId="{02516A8E-0333-4D97-9B66-8420A7074FDE}" destId="{AC89587A-E22A-4E79-8FE1-A5543F2EB703}" srcOrd="0" destOrd="0" presId="urn:microsoft.com/office/officeart/2005/8/layout/process4"/>
    <dgm:cxn modelId="{44C684B1-6760-4C16-8AC8-143CB77F32A6}" type="presParOf" srcId="{B3F6933B-27A1-48EA-B643-534A2966BAD0}" destId="{91B0F7FD-A65B-4FED-95BE-42CCDFA2D82B}" srcOrd="17" destOrd="0" presId="urn:microsoft.com/office/officeart/2005/8/layout/process4"/>
    <dgm:cxn modelId="{5C498512-17CE-4F86-9652-68F83414A454}" type="presParOf" srcId="{B3F6933B-27A1-48EA-B643-534A2966BAD0}" destId="{308BD94C-AD2E-4C96-96C2-47B0AFFFA069}" srcOrd="18" destOrd="0" presId="urn:microsoft.com/office/officeart/2005/8/layout/process4"/>
    <dgm:cxn modelId="{DF062E88-D99D-47C3-989E-77BE8D92704D}" type="presParOf" srcId="{308BD94C-AD2E-4C96-96C2-47B0AFFFA069}" destId="{78606558-FD43-4738-8CBB-D53C94AD284D}" srcOrd="0" destOrd="0" presId="urn:microsoft.com/office/officeart/2005/8/layout/process4"/>
    <dgm:cxn modelId="{6E8507D2-06EA-4A9F-916B-0E599CDB7CB5}" type="presParOf" srcId="{B3F6933B-27A1-48EA-B643-534A2966BAD0}" destId="{E90745CD-D531-42D7-80FB-C74ABB2DFD2D}" srcOrd="19" destOrd="0" presId="urn:microsoft.com/office/officeart/2005/8/layout/process4"/>
    <dgm:cxn modelId="{A237FA79-1054-479C-BAEF-346EEEA658B7}" type="presParOf" srcId="{B3F6933B-27A1-48EA-B643-534A2966BAD0}" destId="{C5966E12-841A-4817-802B-626CC5FFB314}" srcOrd="20" destOrd="0" presId="urn:microsoft.com/office/officeart/2005/8/layout/process4"/>
    <dgm:cxn modelId="{3917AE5A-D113-4DBD-948D-502BEB3A3F5F}" type="presParOf" srcId="{C5966E12-841A-4817-802B-626CC5FFB314}" destId="{B69B642C-B684-4733-9394-813EFAED0E34}" srcOrd="0" destOrd="0" presId="urn:microsoft.com/office/officeart/2005/8/layout/process4"/>
    <dgm:cxn modelId="{0109BEED-E49C-40AA-BDEA-AE07C5BFC710}" type="presParOf" srcId="{B3F6933B-27A1-48EA-B643-534A2966BAD0}" destId="{5BAB28E8-65A1-455D-B241-6FCE9C374386}" srcOrd="21" destOrd="0" presId="urn:microsoft.com/office/officeart/2005/8/layout/process4"/>
    <dgm:cxn modelId="{C3083557-D780-4A84-9C4D-CA718F0AB412}" type="presParOf" srcId="{B3F6933B-27A1-48EA-B643-534A2966BAD0}" destId="{849BDA7D-42C9-4019-9F41-52EF32EF08D5}" srcOrd="22" destOrd="0" presId="urn:microsoft.com/office/officeart/2005/8/layout/process4"/>
    <dgm:cxn modelId="{CBDC1865-DC9E-4779-B9EE-DCB2D13D1EA7}" type="presParOf" srcId="{849BDA7D-42C9-4019-9F41-52EF32EF08D5}" destId="{7E14E529-7C67-43A7-9444-06915E0D7832}" srcOrd="0" destOrd="0" presId="urn:microsoft.com/office/officeart/2005/8/layout/process4"/>
    <dgm:cxn modelId="{F19ADC4C-08A7-4926-BDB4-6322DF302246}" type="presParOf" srcId="{B3F6933B-27A1-48EA-B643-534A2966BAD0}" destId="{A3C6D0DF-0C5A-4E31-BA0B-BC99977A51B6}" srcOrd="23" destOrd="0" presId="urn:microsoft.com/office/officeart/2005/8/layout/process4"/>
    <dgm:cxn modelId="{70F1C18C-D89F-4C40-B058-B27D61056F11}" type="presParOf" srcId="{B3F6933B-27A1-48EA-B643-534A2966BAD0}" destId="{BC5A20B4-4950-4F26-9428-45F48B013C0E}" srcOrd="24" destOrd="0" presId="urn:microsoft.com/office/officeart/2005/8/layout/process4"/>
    <dgm:cxn modelId="{D7FD5292-0771-49D3-8E3E-58F00D019A9A}" type="presParOf" srcId="{BC5A20B4-4950-4F26-9428-45F48B013C0E}" destId="{8B7C53F7-80D0-4958-B8FB-4E34B11A679E}" srcOrd="0" destOrd="0" presId="urn:microsoft.com/office/officeart/2005/8/layout/process4"/>
    <dgm:cxn modelId="{68C77A5F-1BFD-452A-A7A1-7C8E9ED67904}" type="presParOf" srcId="{B3F6933B-27A1-48EA-B643-534A2966BAD0}" destId="{6B8FC2BA-C0BA-4B9F-B80C-40F92E7719A7}" srcOrd="25" destOrd="0" presId="urn:microsoft.com/office/officeart/2005/8/layout/process4"/>
    <dgm:cxn modelId="{E2B0A698-BC22-45CE-B198-A97E45274EA2}" type="presParOf" srcId="{B3F6933B-27A1-48EA-B643-534A2966BAD0}" destId="{8AA4CB5F-F891-4CAD-92DF-97DD0CB56AFD}" srcOrd="26" destOrd="0" presId="urn:microsoft.com/office/officeart/2005/8/layout/process4"/>
    <dgm:cxn modelId="{2906639A-05B5-472B-834B-7D99F2427340}" type="presParOf" srcId="{8AA4CB5F-F891-4CAD-92DF-97DD0CB56AFD}" destId="{2CFAD811-040D-4BE4-886E-AC5DB4B70A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3040" y="530318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rgbClr val="FFFF66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014" y="530318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440014" y="530318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894415"/>
          <a:ext cx="1686497" cy="1758628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894415"/>
          <a:ext cx="6539011" cy="175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VY_32_INOVACE_01_04_09_VYJMENOVANÁ </a:t>
          </a:r>
          <a:r>
            <a:rPr lang="cs-CZ" sz="1800" kern="1200" baseline="0" dirty="0" smtClean="0"/>
            <a:t>SLOVA PO P</a:t>
          </a:r>
          <a:endParaRPr lang="cs-CZ" sz="1800" kern="1200" dirty="0"/>
        </a:p>
      </dsp:txBody>
      <dsp:txXfrm>
        <a:off x="1453876" y="894415"/>
        <a:ext cx="6539011" cy="485138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rgbClr val="FFFF66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VYJMENOVANÁ SLOVA PO P</a:t>
          </a:r>
          <a:endParaRPr lang="cs-CZ" sz="18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453876" y="1860962"/>
        <a:ext cx="6539011" cy="46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48FB6-3E4F-4A60-80FA-D2172DD7942F}">
      <dsp:nvSpPr>
        <dsp:cNvPr id="0" name=""/>
        <dsp:cNvSpPr/>
      </dsp:nvSpPr>
      <dsp:spPr>
        <a:xfrm>
          <a:off x="0" y="6414424"/>
          <a:ext cx="4968552" cy="3238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 smtClean="0"/>
        </a:p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0" y="6414424"/>
        <a:ext cx="4968552" cy="323819"/>
      </dsp:txXfrm>
    </dsp:sp>
    <dsp:sp modelId="{1644AFEC-080A-48E8-87D9-414CB523C788}">
      <dsp:nvSpPr>
        <dsp:cNvPr id="0" name=""/>
        <dsp:cNvSpPr/>
      </dsp:nvSpPr>
      <dsp:spPr>
        <a:xfrm rot="10800000">
          <a:off x="0" y="5877270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 smtClean="0"/>
        </a:p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5877270"/>
        <a:ext cx="4968552" cy="323608"/>
      </dsp:txXfrm>
    </dsp:sp>
    <dsp:sp modelId="{0BFBC852-6F81-4BC1-B4BD-B403645415DC}">
      <dsp:nvSpPr>
        <dsp:cNvPr id="0" name=""/>
        <dsp:cNvSpPr/>
      </dsp:nvSpPr>
      <dsp:spPr>
        <a:xfrm rot="10800000">
          <a:off x="0" y="5428070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5428070"/>
        <a:ext cx="4968552" cy="323608"/>
      </dsp:txXfrm>
    </dsp:sp>
    <dsp:sp modelId="{E1317FA7-3A1C-42B0-82C7-A790018A129F}">
      <dsp:nvSpPr>
        <dsp:cNvPr id="0" name=""/>
        <dsp:cNvSpPr/>
      </dsp:nvSpPr>
      <dsp:spPr>
        <a:xfrm rot="10800000">
          <a:off x="0" y="4934893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4934893"/>
        <a:ext cx="4968552" cy="323608"/>
      </dsp:txXfrm>
    </dsp:sp>
    <dsp:sp modelId="{5E988E61-3E84-4EAB-98A6-0CF781AA9523}">
      <dsp:nvSpPr>
        <dsp:cNvPr id="0" name=""/>
        <dsp:cNvSpPr/>
      </dsp:nvSpPr>
      <dsp:spPr>
        <a:xfrm rot="10800000">
          <a:off x="0" y="4441716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4441716"/>
        <a:ext cx="4968552" cy="323608"/>
      </dsp:txXfrm>
    </dsp:sp>
    <dsp:sp modelId="{FB81581A-6F9E-4927-823A-3349AF138666}">
      <dsp:nvSpPr>
        <dsp:cNvPr id="0" name=""/>
        <dsp:cNvSpPr/>
      </dsp:nvSpPr>
      <dsp:spPr>
        <a:xfrm rot="10800000">
          <a:off x="0" y="3948539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3948539"/>
        <a:ext cx="4968552" cy="323608"/>
      </dsp:txXfrm>
    </dsp:sp>
    <dsp:sp modelId="{6FDF3C22-46C1-4E6E-90EB-868C1552C8D9}">
      <dsp:nvSpPr>
        <dsp:cNvPr id="0" name=""/>
        <dsp:cNvSpPr/>
      </dsp:nvSpPr>
      <dsp:spPr>
        <a:xfrm rot="10800000">
          <a:off x="0" y="3455362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3455362"/>
        <a:ext cx="4968552" cy="323608"/>
      </dsp:txXfrm>
    </dsp:sp>
    <dsp:sp modelId="{A9CBEA61-5E9E-49CC-AF5A-21547B379A48}">
      <dsp:nvSpPr>
        <dsp:cNvPr id="0" name=""/>
        <dsp:cNvSpPr/>
      </dsp:nvSpPr>
      <dsp:spPr>
        <a:xfrm rot="10800000">
          <a:off x="0" y="2962185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2962185"/>
        <a:ext cx="4968552" cy="323608"/>
      </dsp:txXfrm>
    </dsp:sp>
    <dsp:sp modelId="{AC89587A-E22A-4E79-8FE1-A5543F2EB703}">
      <dsp:nvSpPr>
        <dsp:cNvPr id="0" name=""/>
        <dsp:cNvSpPr/>
      </dsp:nvSpPr>
      <dsp:spPr>
        <a:xfrm rot="10800000">
          <a:off x="0" y="2484298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2484298"/>
        <a:ext cx="4968552" cy="323608"/>
      </dsp:txXfrm>
    </dsp:sp>
    <dsp:sp modelId="{78606558-FD43-4738-8CBB-D53C94AD284D}">
      <dsp:nvSpPr>
        <dsp:cNvPr id="0" name=""/>
        <dsp:cNvSpPr/>
      </dsp:nvSpPr>
      <dsp:spPr>
        <a:xfrm rot="10800000">
          <a:off x="0" y="1975832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1975832"/>
        <a:ext cx="4968552" cy="323608"/>
      </dsp:txXfrm>
    </dsp:sp>
    <dsp:sp modelId="{B69B642C-B684-4733-9394-813EFAED0E34}">
      <dsp:nvSpPr>
        <dsp:cNvPr id="0" name=""/>
        <dsp:cNvSpPr/>
      </dsp:nvSpPr>
      <dsp:spPr>
        <a:xfrm rot="10800000">
          <a:off x="0" y="1482655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1482655"/>
        <a:ext cx="4968552" cy="323608"/>
      </dsp:txXfrm>
    </dsp:sp>
    <dsp:sp modelId="{7E14E529-7C67-43A7-9444-06915E0D7832}">
      <dsp:nvSpPr>
        <dsp:cNvPr id="0" name=""/>
        <dsp:cNvSpPr/>
      </dsp:nvSpPr>
      <dsp:spPr>
        <a:xfrm rot="10800000">
          <a:off x="0" y="989478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989478"/>
        <a:ext cx="4968552" cy="323608"/>
      </dsp:txXfrm>
    </dsp:sp>
    <dsp:sp modelId="{8B7C53F7-80D0-4958-B8FB-4E34B11A679E}">
      <dsp:nvSpPr>
        <dsp:cNvPr id="0" name=""/>
        <dsp:cNvSpPr/>
      </dsp:nvSpPr>
      <dsp:spPr>
        <a:xfrm rot="10800000">
          <a:off x="0" y="496301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0" y="496301"/>
        <a:ext cx="4968552" cy="323608"/>
      </dsp:txXfrm>
    </dsp:sp>
    <dsp:sp modelId="{2CFAD811-040D-4BE4-886E-AC5DB4B70ADB}">
      <dsp:nvSpPr>
        <dsp:cNvPr id="0" name=""/>
        <dsp:cNvSpPr/>
      </dsp:nvSpPr>
      <dsp:spPr>
        <a:xfrm rot="10800000">
          <a:off x="0" y="3124"/>
          <a:ext cx="4968552" cy="4980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0" y="3124"/>
        <a:ext cx="4968552" cy="323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3F012-B99B-4D84-AE94-60FA5075194C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CC3A3-115B-4BFE-A0AD-E5D8B9EFA5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63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7A1B8FC-1E10-46C8-B36F-09BB62E1441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6699834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586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Tento </a:t>
            </a:r>
            <a:r>
              <a:rPr lang="cs-CZ" dirty="0"/>
              <a:t>materiál je určen na procvičení řady vyjmenovaných slov po P</a:t>
            </a:r>
            <a:r>
              <a:rPr lang="cs-CZ" dirty="0" smtClean="0"/>
              <a:t>.  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Na 5.straně si žáci vyjmenovaná slova postupně říkají s přilétajícími slovy.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Na dalších stranách pak interaktivně pracují na zadaných úkolech a tím si řadu vyjmenovaných slov lépe fixují.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Zopakování řady vyjmenovaných slov žáky zaujalo.  Pracovali se zájmem</a:t>
            </a:r>
            <a:r>
              <a:rPr lang="cs-CZ" dirty="0" smtClean="0"/>
              <a:t>. Neměli větší problém při řešení zadaných úkolů.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4588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Ilustrace: kliparty Microsoft Office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02678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Vyjmenovaná slova po P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Řada </a:t>
            </a:r>
            <a:r>
              <a:rPr lang="cs-CZ" smtClean="0"/>
              <a:t>vyjmenovaných slov</a:t>
            </a:r>
            <a:endParaRPr lang="cs-CZ"/>
          </a:p>
        </p:txBody>
      </p:sp>
      <p:pic>
        <p:nvPicPr>
          <p:cNvPr id="1026" name="Picture 2" descr="C:\Documents and Settings\HP_Administrator\Local Settings\Temporary Internet Files\Content.IE5\4PAVDHC9\MC900290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63767"/>
            <a:ext cx="2190073" cy="238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P_Administrator\Local Settings\Temporary Internet Files\Content.IE5\EKHAX036\MC9003049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301208"/>
            <a:ext cx="2376264" cy="133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P_Administrator\Local Settings\Temporary Internet Files\Content.IE5\4PAVDHC9\MC900299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36465"/>
            <a:ext cx="2520280" cy="230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8711" y="151180"/>
            <a:ext cx="2486578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PÝCHA</a:t>
            </a:r>
          </a:p>
          <a:p>
            <a:r>
              <a:rPr lang="cs-CZ" sz="3000" b="1" dirty="0" smtClean="0"/>
              <a:t>PYTEL</a:t>
            </a:r>
          </a:p>
          <a:p>
            <a:r>
              <a:rPr lang="cs-CZ" sz="3000" b="1" dirty="0" smtClean="0"/>
              <a:t>PYSK</a:t>
            </a:r>
          </a:p>
          <a:p>
            <a:r>
              <a:rPr lang="cs-CZ" sz="3000" b="1" dirty="0" smtClean="0"/>
              <a:t>NETOPÝR</a:t>
            </a:r>
          </a:p>
          <a:p>
            <a:r>
              <a:rPr lang="cs-CZ" sz="3000" b="1" dirty="0" smtClean="0"/>
              <a:t>SLEPÝŠ</a:t>
            </a:r>
          </a:p>
          <a:p>
            <a:r>
              <a:rPr lang="cs-CZ" sz="3000" b="1" dirty="0" smtClean="0"/>
              <a:t>PYL</a:t>
            </a:r>
          </a:p>
          <a:p>
            <a:r>
              <a:rPr lang="cs-CZ" sz="3000" b="1" dirty="0" smtClean="0"/>
              <a:t>KOPYTO</a:t>
            </a:r>
          </a:p>
          <a:p>
            <a:r>
              <a:rPr lang="cs-CZ" sz="3000" b="1" dirty="0" smtClean="0"/>
              <a:t>KLOPÝTAT</a:t>
            </a:r>
          </a:p>
          <a:p>
            <a:r>
              <a:rPr lang="cs-CZ" sz="3000" b="1" dirty="0" smtClean="0"/>
              <a:t>TŘPYTIT SE</a:t>
            </a:r>
          </a:p>
          <a:p>
            <a:r>
              <a:rPr lang="cs-CZ" sz="3000" b="1" dirty="0" smtClean="0"/>
              <a:t>ZPYTOVAT</a:t>
            </a:r>
          </a:p>
          <a:p>
            <a:r>
              <a:rPr lang="cs-CZ" sz="3000" b="1" dirty="0" smtClean="0"/>
              <a:t>PYKAT</a:t>
            </a:r>
          </a:p>
          <a:p>
            <a:r>
              <a:rPr lang="cs-CZ" sz="3000" b="1" dirty="0" smtClean="0"/>
              <a:t>PÝR</a:t>
            </a:r>
          </a:p>
          <a:p>
            <a:r>
              <a:rPr lang="cs-CZ" sz="3000" b="1" dirty="0" smtClean="0"/>
              <a:t>PÝŘIT SE</a:t>
            </a:r>
          </a:p>
          <a:p>
            <a:r>
              <a:rPr lang="cs-CZ" sz="3000" b="1" dirty="0" smtClean="0"/>
              <a:t>ČEPÝŘIT SE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1758890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66176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b="1" dirty="0" smtClean="0"/>
              <a:t>Přiřaďte správně vyjmenované slovo a jeho význam.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2917384"/>
            <a:ext cx="889248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_____________ </a:t>
            </a:r>
            <a:r>
              <a:rPr lang="cs-CZ" sz="3200" dirty="0" smtClean="0"/>
              <a:t>Noční létající savec</a:t>
            </a:r>
            <a:endParaRPr lang="cs-CZ" sz="3200" dirty="0"/>
          </a:p>
          <a:p>
            <a:r>
              <a:rPr lang="cs-CZ" sz="3200" dirty="0" smtClean="0"/>
              <a:t> _____________ </a:t>
            </a:r>
            <a:r>
              <a:rPr lang="cs-CZ" sz="3200" dirty="0" smtClean="0"/>
              <a:t>Lesknout se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Přemýšlet o svém pochybení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Beznohý plaz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Čechrat si peří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Zakopávat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Jemný prášek v rostlinách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6638" y="1225477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46762" y="1225476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6054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99556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9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9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3961" y="1778045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3" y="2362588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2078" y="2362824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5347" y="2362824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65226" y="2362824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9266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37798E-6 L -0.26823 0.523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20" y="26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55216E-6 L 0.04375 0.228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" y="114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72496E-6 L -0.40833 0.247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17" y="12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7798E-6 L -0.50365 0.239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91" y="119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72496E-6 L -0.59393 0.456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05" y="228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55216E-6 L -0.67986 0.3647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93" y="182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37798E-6 L 0.10851 0.596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17" y="298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0736" y="1225478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60860" y="122547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0152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026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8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7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3961" y="1778049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3" y="2362824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2078" y="2362824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5347" y="2362824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TYOKOP</a:t>
            </a:r>
            <a:endParaRPr lang="cs-CZ" sz="6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60738" y="2362822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59715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25990" y="1225478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6114" y="122547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75406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8145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8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9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3961" y="1778046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3" y="2362824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2078" y="2362821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44852" y="2362820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1103506" y="3904293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ITE</a:t>
            </a:r>
            <a:r>
              <a:rPr lang="cs-CZ" sz="6600" dirty="0" smtClean="0"/>
              <a:t>ŘTSYPT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8743" y="2362824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8413694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0736" y="1225478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60860" y="122547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0152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62891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8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7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3961" y="1778046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2" y="2362824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97774" y="2362820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31043" y="2362824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1260770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/>
              <a:t>R</a:t>
            </a:r>
            <a:r>
              <a:rPr lang="cs-CZ" sz="6600" dirty="0" smtClean="0"/>
              <a:t>PÝ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0922" y="2362819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081642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 animBg="1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09359" y="1225478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99483" y="122547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8775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01514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8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9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3961" y="1778046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3" y="2362824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2078" y="2362820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5347" y="2362824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1175171" y="3861048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SYKP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65226" y="2362819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851050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1" grpId="0" animBg="1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25990" y="1225477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6114" y="122547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75406" y="1225478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8145" y="1225478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9523" y="1778048"/>
            <a:ext cx="181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1045" y="1778047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32564" y="1778046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222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6423" y="2362824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2078" y="2362820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65226" y="2362824"/>
            <a:ext cx="24304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ČEPÝŘIT SE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SIŘTČÝPEE</a:t>
            </a:r>
            <a:endParaRPr lang="cs-CZ" sz="6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5347" y="2362819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9670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2" grpId="0" animBg="1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0"/>
            <a:ext cx="8784976" cy="1049996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Označ slovo, které není v řadě na správném místě. Pokud klikneš správně, slovo zmizí.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2202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 smtClean="0"/>
              <a:t>KOPYTO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98190" y="1628793"/>
            <a:ext cx="2222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KLOPÝTAT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1106" y="1628792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TŘPYTIT SE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92268" y="1628791"/>
            <a:ext cx="93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PÝR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2365975"/>
            <a:ext cx="2635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</a:t>
            </a:r>
            <a:r>
              <a:rPr lang="cs-CZ" sz="3200" dirty="0" smtClean="0"/>
              <a:t>ZPYTOVAT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30809" y="2365975"/>
            <a:ext cx="1455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PYKAT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1965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PÝCHA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61139" y="3933056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PÝŘIT SE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61018" y="3933053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PYTEL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1142" y="3933056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PYSK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725144"/>
            <a:ext cx="2000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</a:t>
            </a:r>
            <a:r>
              <a:rPr lang="cs-CZ" sz="3200" dirty="0" smtClean="0"/>
              <a:t>SLEPÝŠ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96405" y="4725144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PYL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10434" y="3933056"/>
            <a:ext cx="2042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NETOPÝR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25577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74400363"/>
              </p:ext>
            </p:extLst>
          </p:nvPr>
        </p:nvGraphicFramePr>
        <p:xfrm>
          <a:off x="323528" y="0"/>
          <a:ext cx="496855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32240" y="147990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TŘPYTIT SE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32239" y="517322"/>
            <a:ext cx="14478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ČEPÝŘIT SE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732239" y="886654"/>
            <a:ext cx="1231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NETOPÝR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32239" y="1255986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PYL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44165" y="1625318"/>
            <a:ext cx="11496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PÝŘIT SE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39" y="1994650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PYTEL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44165" y="2363982"/>
            <a:ext cx="13332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KLOPÝTAT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44165" y="2733314"/>
            <a:ext cx="6062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PÝR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56092" y="3102646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PÝCHA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56092" y="3471978"/>
            <a:ext cx="9749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SLEPÝŠ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44165" y="3841310"/>
            <a:ext cx="7328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PYSK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56092" y="4210642"/>
            <a:ext cx="901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PYKAT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56092" y="4579974"/>
            <a:ext cx="11001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KOPYTO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756091" y="4917040"/>
            <a:ext cx="1334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ZPYTOVAT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489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94402E-6 L -0.51059 0.556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27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08E-6 L -0.50868 0.858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42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56836E-6 L -0.50034 0.09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17" y="4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9963E-6 L -0.46527 0.1744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64" y="87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24011E-6 L -0.49722 0.62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61" y="31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19523E-6 L -0.47257 -0.2269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28" y="-113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5774E-8 L -0.49948 0.1598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83" y="7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00092 L -0.46753 0.3997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85" y="19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14296E-6 L -0.48073 -0.4619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-23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9914E-6 L -0.48906 -0.2218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62" y="-11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44668E-7 L -0.47447 -0.4122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3" y="-20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90932E-6 L -0.48506 0.1112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53" y="55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84687E-6 L -0.49583 -0.2364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92" y="-118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86537E-6 L -0.50868 -0.0652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-3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Kilter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94</TotalTime>
  <Words>371</Words>
  <Application>Microsoft Office PowerPoint</Application>
  <PresentationFormat>Předvádění na obrazovce (4:3)</PresentationFormat>
  <Paragraphs>159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Kilter</vt:lpstr>
      <vt:lpstr>Prezentace aplikace PowerPoint</vt:lpstr>
      <vt:lpstr>ANOTACE</vt:lpstr>
      <vt:lpstr>CITACE</vt:lpstr>
      <vt:lpstr>Vyjmenovaná slova po P</vt:lpstr>
      <vt:lpstr>Prezentace aplikace PowerPoint</vt:lpstr>
      <vt:lpstr>Přiřaďte správně vyjmenované slovo a jeho význam.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Označ slovo, které není v řadě na správném místě. Pokud klikneš správně, slovo zmizí.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Your User Name</dc:creator>
  <cp:lastModifiedBy>Your User Name</cp:lastModifiedBy>
  <cp:revision>18</cp:revision>
  <dcterms:created xsi:type="dcterms:W3CDTF">2012-10-04T17:40:25Z</dcterms:created>
  <dcterms:modified xsi:type="dcterms:W3CDTF">2012-12-02T17:25:33Z</dcterms:modified>
</cp:coreProperties>
</file>