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71" r:id="rId3"/>
    <p:sldId id="257" r:id="rId4"/>
    <p:sldId id="316" r:id="rId5"/>
    <p:sldId id="312" r:id="rId6"/>
    <p:sldId id="313" r:id="rId7"/>
    <p:sldId id="314" r:id="rId8"/>
    <p:sldId id="315" r:id="rId9"/>
    <p:sldId id="30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4.12.2013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://php5.cz/" TargetMode="Externa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VY_32_INOVACE_037.ICT.34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databáze import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037.ICT.34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</a:t>
            </a:r>
            <a:r>
              <a:rPr lang="cs-CZ" sz="2200" smtClean="0"/>
              <a:t>stránek – databáze i</a:t>
            </a:r>
            <a:r>
              <a:rPr lang="cs-CZ" sz="2400" smtClean="0"/>
              <a:t>mport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709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4. 10. 2013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databáze, MySQL, phpMyAdmin, HTML</a:t>
            </a:r>
            <a:r>
              <a:rPr lang="cs-CZ" sz="2800"/>
              <a:t>, </a:t>
            </a:r>
            <a:r>
              <a:rPr lang="cs-CZ" sz="2800" smtClean="0"/>
              <a:t>www</a:t>
            </a:r>
            <a:r>
              <a:rPr lang="cs-CZ" sz="2800" dirty="0" smtClean="0"/>
              <a:t>, web</a:t>
            </a:r>
            <a:r>
              <a:rPr lang="cs-CZ" sz="2800" smtClean="0"/>
              <a:t>, internet, import, MS Excel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 </a:t>
            </a:r>
            <a:r>
              <a:rPr lang="cs-CZ" sz="2800"/>
              <a:t>Import tabulky z MS Excel do MySQL </a:t>
            </a:r>
            <a:r>
              <a:rPr lang="cs-CZ" sz="2800" smtClean="0"/>
              <a:t>databáze,  DUM volně navazuje na DUM 036.ICT.34</a:t>
            </a:r>
            <a:endParaRPr lang="cs-CZ" sz="2800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2736"/>
            <a:ext cx="8229600" cy="525658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mtClean="0"/>
              <a:t>Úkol č. 1 </a:t>
            </a:r>
            <a:r>
              <a:rPr lang="cs-CZ" sz="2800"/>
              <a:t>Import tabulky z MS Excel do </a:t>
            </a:r>
            <a:r>
              <a:rPr lang="cs-CZ" sz="2800" smtClean="0"/>
              <a:t>MySQL</a:t>
            </a:r>
            <a:r>
              <a:rPr lang="cs-CZ" sz="2800"/>
              <a:t>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1400" smtClean="0"/>
              <a:t>Pro usnadnění úkolu uvádím stručný postup činností a sejmuté obrazovky z prostředí phpMy Admin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Otevří soubor ms_skoleni.xlsx.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Urči názvy a typy polí pro tabulku.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Ulož soubor ms_skoleni.xlsx jako ms_skoleni.csv.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Otevři soubor ms_skoleni.csv.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Odstraň řádek s názvy sloupců, soubor ulož.</a:t>
            </a:r>
          </a:p>
          <a:p>
            <a:pPr>
              <a:buFont typeface="+mj-lt"/>
              <a:buAutoNum type="arabicPeriod"/>
            </a:pPr>
            <a:endParaRPr lang="cs-CZ" sz="1600"/>
          </a:p>
          <a:p>
            <a:pPr>
              <a:buFont typeface="+mj-lt"/>
              <a:buAutoNum type="arabicPeriod"/>
            </a:pPr>
            <a:r>
              <a:rPr lang="cs-CZ" sz="1600"/>
              <a:t>Pomocí </a:t>
            </a:r>
            <a:r>
              <a:rPr lang="cs-CZ" sz="1600" smtClean="0"/>
              <a:t>phpMyAdmin vytvoř tabulku ms_skoleni, zvol počet sloupců a následně vhodné názvy a typy sloupců.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Nastav import dle snímku č. 4.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Změň strukturu </a:t>
            </a:r>
            <a:r>
              <a:rPr lang="cs-CZ" sz="1600"/>
              <a:t>– přidání primárního </a:t>
            </a:r>
            <a:r>
              <a:rPr lang="cs-CZ" sz="1600" smtClean="0"/>
              <a:t>klíče </a:t>
            </a:r>
            <a:r>
              <a:rPr lang="cs-CZ" sz="1600"/>
              <a:t>dle </a:t>
            </a:r>
            <a:r>
              <a:rPr lang="cs-CZ" sz="1600" smtClean="0"/>
              <a:t>snímku </a:t>
            </a:r>
            <a:r>
              <a:rPr lang="cs-CZ" sz="1600"/>
              <a:t>č. </a:t>
            </a:r>
            <a:r>
              <a:rPr lang="cs-CZ" sz="1600" smtClean="0"/>
              <a:t>5 a snímku č. 6.</a:t>
            </a:r>
          </a:p>
          <a:p>
            <a:pPr>
              <a:buFont typeface="+mj-lt"/>
              <a:buAutoNum type="arabicPeriod"/>
            </a:pPr>
            <a:r>
              <a:rPr lang="cs-CZ" sz="1600" smtClean="0"/>
              <a:t>Zobraz importovanou tabulku snímek č. 7.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3681028"/>
            <a:ext cx="7704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734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smtClean="0"/>
              <a:t>Nápověda k úkolu č. 1 - Nastavení importu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5875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75" y="1844824"/>
            <a:ext cx="7749522" cy="4061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896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/>
              <a:t>Nápověda k úkolu č. 4 - </a:t>
            </a:r>
            <a:r>
              <a:rPr lang="cs-CZ" sz="1400" smtClean="0"/>
              <a:t>Změna struktury ,  přidání primárního klíče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43" y="1844824"/>
            <a:ext cx="7920000" cy="3997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97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smtClean="0"/>
              <a:t>Změna struktury – přidání primárního klíče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54139"/>
            <a:ext cx="7200000" cy="2006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94747"/>
            <a:ext cx="6048672" cy="3414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309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/>
              <a:t>Nápověda k úkolu č. 4 - Zobrazení importované tabulky.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72816"/>
            <a:ext cx="64800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116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import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VY_32_INOVACE_037.ICT.34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6012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endParaRPr lang="pl-PL" sz="1100" dirty="0" smtClean="0"/>
          </a:p>
          <a:p>
            <a:pPr algn="ctr">
              <a:spcBef>
                <a:spcPts val="600"/>
              </a:spcBef>
            </a:pPr>
            <a:r>
              <a:rPr lang="cs-CZ" sz="2400" dirty="0" smtClean="0">
                <a:hlinkClick r:id="rId3"/>
              </a:rPr>
              <a:t>http</a:t>
            </a:r>
            <a:r>
              <a:rPr lang="cs-CZ" sz="2400" smtClean="0">
                <a:hlinkClick r:id="rId3"/>
              </a:rPr>
              <a:t>://www.jakpsatweb.cz</a:t>
            </a:r>
            <a:endParaRPr lang="cs-CZ" sz="240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</a:t>
            </a:r>
            <a:r>
              <a:rPr lang="cs-CZ" sz="320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1400"/>
              <a:t>Obsah je dílem </a:t>
            </a:r>
            <a:r>
              <a:rPr lang="cs-CZ" sz="1400" smtClean="0"/>
              <a:t>autora.</a:t>
            </a:r>
          </a:p>
          <a:p>
            <a:pPr algn="ctr">
              <a:spcBef>
                <a:spcPts val="600"/>
              </a:spcBef>
            </a:pPr>
            <a:r>
              <a:rPr lang="cs-CZ" sz="1400" smtClean="0">
                <a:solidFill>
                  <a:prstClr val="black"/>
                </a:solidFill>
              </a:rPr>
              <a:t>Snímky </a:t>
            </a:r>
            <a:r>
              <a:rPr lang="cs-CZ" sz="1400">
                <a:solidFill>
                  <a:prstClr val="black"/>
                </a:solidFill>
              </a:rPr>
              <a:t>obrazovek vznikly z www stránek </a:t>
            </a:r>
            <a:r>
              <a:rPr lang="cs-CZ" sz="140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400" smtClean="0">
                <a:solidFill>
                  <a:prstClr val="black"/>
                </a:solidFill>
                <a:hlinkClick r:id="rId5"/>
              </a:rPr>
              <a:t>php5.cz</a:t>
            </a:r>
            <a:endParaRPr lang="cs-CZ" sz="1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1848</TotalTime>
  <Words>314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Motiv systému Office</vt:lpstr>
      <vt:lpstr>Prezentace aplikace PowerPoint</vt:lpstr>
      <vt:lpstr>Prezentace aplikace PowerPoint</vt:lpstr>
      <vt:lpstr>Tvorba webových stránek – databáze import</vt:lpstr>
      <vt:lpstr>Tvorba webových stránek – databáze import</vt:lpstr>
      <vt:lpstr>Tvorba webových stránek – databáze import</vt:lpstr>
      <vt:lpstr>Tvorba webových stránek – databáze import</vt:lpstr>
      <vt:lpstr>Tvorba webových stránek – databáze import</vt:lpstr>
      <vt:lpstr>Tvorba webových stránek – databáze import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037.ICT.34</dc:title>
  <dc:subject>Tworba webových stránek</dc:subject>
  <dc:creator>Fišer Jaroslav</dc:creator>
  <cp:keywords>CZ.1.07/1.5.00/34.0744</cp:keywords>
  <cp:lastModifiedBy>Fiser</cp:lastModifiedBy>
  <cp:revision>257</cp:revision>
  <dcterms:created xsi:type="dcterms:W3CDTF">2012-10-03T08:25:35Z</dcterms:created>
  <dcterms:modified xsi:type="dcterms:W3CDTF">2013-12-04T17:33:16Z</dcterms:modified>
</cp:coreProperties>
</file>