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1" r:id="rId2"/>
    <p:sldId id="262" r:id="rId3"/>
    <p:sldId id="263" r:id="rId4"/>
    <p:sldId id="256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8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VY_32_INOVACE_01_04_11_VYJMENOVANÁ </a:t>
          </a:r>
          <a:r>
            <a:rPr lang="cs-CZ" sz="1800" baseline="0" dirty="0" smtClean="0"/>
            <a:t>SLOVA PO 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VYJMENOVANÁ SLOVA PO 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A486CC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>
        <a:solidFill>
          <a:srgbClr val="7030A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>
        <a:solidFill>
          <a:srgbClr val="A486CC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7030A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A486CC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902D1A-76CD-4D8D-AC4E-0856CF027122}" type="presOf" srcId="{D8197B8C-B260-4A16-BDF4-0947B075E274}" destId="{25B08C86-7E15-44DC-BE7F-FFB55DD49D12}" srcOrd="0" destOrd="0" presId="urn:microsoft.com/office/officeart/2005/8/layout/target3"/>
    <dgm:cxn modelId="{A06A4028-67E8-46C7-8D1F-D9CCAC3EF0D1}" type="presOf" srcId="{B651F6E3-6281-48DB-9319-2AEAFDAE7572}" destId="{619D679B-A015-4ECF-8348-D1034C574F40}" srcOrd="0" destOrd="0" presId="urn:microsoft.com/office/officeart/2005/8/layout/target3"/>
    <dgm:cxn modelId="{D29F265E-2699-45A7-9706-AA28173938F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7A65C5-0DC3-4C56-BD21-44731C13D28D}" type="presOf" srcId="{757F3AB3-0718-4624-B441-E567A8F0AB56}" destId="{333A1088-737F-45CB-B68E-254E46348037}" srcOrd="0" destOrd="0" presId="urn:microsoft.com/office/officeart/2005/8/layout/target3"/>
    <dgm:cxn modelId="{AA129809-7846-4BD6-9119-BD609D6AA3C0}" type="presOf" srcId="{D1D4F407-5343-4D3F-B5B9-D407B03CAEB4}" destId="{AED2198E-93D5-4001-81B4-73124B309672}" srcOrd="1" destOrd="0" presId="urn:microsoft.com/office/officeart/2005/8/layout/target3"/>
    <dgm:cxn modelId="{DA4388D2-351A-4546-960E-A547E0F3F46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F55E17-45DE-4D37-8020-C712CBD6AF3D}" type="presOf" srcId="{B651F6E3-6281-48DB-9319-2AEAFDAE7572}" destId="{6BB5E863-4638-4E1D-BFDE-399D028AC4ED}" srcOrd="1" destOrd="0" presId="urn:microsoft.com/office/officeart/2005/8/layout/target3"/>
    <dgm:cxn modelId="{62C2A662-69BA-4E99-8013-1BFFF75B0CA2}" type="presOf" srcId="{D8197B8C-B260-4A16-BDF4-0947B075E274}" destId="{5A5FFA88-C948-4069-8E93-59FA12366E83}" srcOrd="1" destOrd="0" presId="urn:microsoft.com/office/officeart/2005/8/layout/target3"/>
    <dgm:cxn modelId="{BA7A2510-46AD-4E20-AF31-617F9215226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4112D1-B4A0-4895-834F-5650A2134F67}" type="presOf" srcId="{D1B46980-6531-4606-95E6-44980827E919}" destId="{2BE915AB-18AA-4053-B92C-3BFC9ED204BB}" srcOrd="1" destOrd="0" presId="urn:microsoft.com/office/officeart/2005/8/layout/target3"/>
    <dgm:cxn modelId="{77FFD82C-6983-4DAF-A460-60E96ED76D5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AF15A2-58AC-4A54-89F2-A32929678167}" type="presParOf" srcId="{333A1088-737F-45CB-B68E-254E46348037}" destId="{F5ABB229-8D3B-4694-996A-96F23CF14429}" srcOrd="0" destOrd="0" presId="urn:microsoft.com/office/officeart/2005/8/layout/target3"/>
    <dgm:cxn modelId="{5361D771-D051-43D3-965A-367629A252FA}" type="presParOf" srcId="{333A1088-737F-45CB-B68E-254E46348037}" destId="{F41139FD-01EE-4571-8B17-4FB00FC51163}" srcOrd="1" destOrd="0" presId="urn:microsoft.com/office/officeart/2005/8/layout/target3"/>
    <dgm:cxn modelId="{46A024B9-1F53-486E-AE12-4A916747B9CF}" type="presParOf" srcId="{333A1088-737F-45CB-B68E-254E46348037}" destId="{D005CE8C-CC26-4C3E-AC11-E15060ECD759}" srcOrd="2" destOrd="0" presId="urn:microsoft.com/office/officeart/2005/8/layout/target3"/>
    <dgm:cxn modelId="{16424D44-1C17-4B06-BAA9-6A279FD9A173}" type="presParOf" srcId="{333A1088-737F-45CB-B68E-254E46348037}" destId="{2C702D82-9B77-49B7-9568-BB8EB47C3372}" srcOrd="3" destOrd="0" presId="urn:microsoft.com/office/officeart/2005/8/layout/target3"/>
    <dgm:cxn modelId="{42BA8B81-0B70-45BD-9D28-D72B6E31C710}" type="presParOf" srcId="{333A1088-737F-45CB-B68E-254E46348037}" destId="{A52A0455-90FF-4808-ABD0-F02540D31D5A}" srcOrd="4" destOrd="0" presId="urn:microsoft.com/office/officeart/2005/8/layout/target3"/>
    <dgm:cxn modelId="{8BBB7C74-37ED-417F-927C-82E96541090B}" type="presParOf" srcId="{333A1088-737F-45CB-B68E-254E46348037}" destId="{6140AFEC-043D-4C43-A2F9-D0F5331DF3A3}" srcOrd="5" destOrd="0" presId="urn:microsoft.com/office/officeart/2005/8/layout/target3"/>
    <dgm:cxn modelId="{2291FD63-0436-4CF4-9AA1-12161B3C8C3F}" type="presParOf" srcId="{333A1088-737F-45CB-B68E-254E46348037}" destId="{9358AC05-5D7D-4327-9F80-1AD486AEA664}" srcOrd="6" destOrd="0" presId="urn:microsoft.com/office/officeart/2005/8/layout/target3"/>
    <dgm:cxn modelId="{9CA7A55E-5B9F-4AAD-AACA-DB17772970BF}" type="presParOf" srcId="{333A1088-737F-45CB-B68E-254E46348037}" destId="{313FC574-E1CD-4FB4-B054-0B805CE0447D}" srcOrd="7" destOrd="0" presId="urn:microsoft.com/office/officeart/2005/8/layout/target3"/>
    <dgm:cxn modelId="{A20D9192-885E-45B5-BC01-3A04571EA95D}" type="presParOf" srcId="{333A1088-737F-45CB-B68E-254E46348037}" destId="{619D679B-A015-4ECF-8348-D1034C574F40}" srcOrd="8" destOrd="0" presId="urn:microsoft.com/office/officeart/2005/8/layout/target3"/>
    <dgm:cxn modelId="{FC962A63-A25B-405B-A223-E7B2306F102C}" type="presParOf" srcId="{333A1088-737F-45CB-B68E-254E46348037}" destId="{322283A8-4A27-4CDA-BAE3-F381106A9174}" srcOrd="9" destOrd="0" presId="urn:microsoft.com/office/officeart/2005/8/layout/target3"/>
    <dgm:cxn modelId="{06E131A3-ADC4-43C9-A438-B6B351EDA74C}" type="presParOf" srcId="{333A1088-737F-45CB-B68E-254E46348037}" destId="{FFC9F71D-1B4F-4AD9-A4A6-86ADEFC8AF5C}" srcOrd="10" destOrd="0" presId="urn:microsoft.com/office/officeart/2005/8/layout/target3"/>
    <dgm:cxn modelId="{5553D192-93F2-40F5-B5EB-2DCA9934408E}" type="presParOf" srcId="{333A1088-737F-45CB-B68E-254E46348037}" destId="{25B08C86-7E15-44DC-BE7F-FFB55DD49D12}" srcOrd="11" destOrd="0" presId="urn:microsoft.com/office/officeart/2005/8/layout/target3"/>
    <dgm:cxn modelId="{21BACBF1-2714-4D9A-8772-6C5A57F2A2DD}" type="presParOf" srcId="{333A1088-737F-45CB-B68E-254E46348037}" destId="{76644BE8-9D7C-4C09-B250-3D10AF48CBB7}" srcOrd="12" destOrd="0" presId="urn:microsoft.com/office/officeart/2005/8/layout/target3"/>
    <dgm:cxn modelId="{3C17A8E0-F615-4A9E-80F4-DB7A51CCEBA0}" type="presParOf" srcId="{333A1088-737F-45CB-B68E-254E46348037}" destId="{EE85B701-7295-41C0-BA7A-34D3756A2AE6}" srcOrd="13" destOrd="0" presId="urn:microsoft.com/office/officeart/2005/8/layout/target3"/>
    <dgm:cxn modelId="{F09C607E-D953-4DF5-AAEF-F39E0BC194C3}" type="presParOf" srcId="{333A1088-737F-45CB-B68E-254E46348037}" destId="{8BEBB6EC-1DAA-4CAC-8A25-BC0FCBD5DBD5}" srcOrd="14" destOrd="0" presId="urn:microsoft.com/office/officeart/2005/8/layout/target3"/>
    <dgm:cxn modelId="{3FE8436D-9616-44F1-ABA3-F27981829C6F}" type="presParOf" srcId="{333A1088-737F-45CB-B68E-254E46348037}" destId="{AED2198E-93D5-4001-81B4-73124B309672}" srcOrd="15" destOrd="0" presId="urn:microsoft.com/office/officeart/2005/8/layout/target3"/>
    <dgm:cxn modelId="{AA453C41-53D9-4FA4-AA8E-7B822B44FD79}" type="presParOf" srcId="{333A1088-737F-45CB-B68E-254E46348037}" destId="{2BE915AB-18AA-4053-B92C-3BFC9ED204BB}" srcOrd="16" destOrd="0" presId="urn:microsoft.com/office/officeart/2005/8/layout/target3"/>
    <dgm:cxn modelId="{04CA40E6-1D1E-4616-A66B-CEE157BA2D15}" type="presParOf" srcId="{333A1088-737F-45CB-B68E-254E46348037}" destId="{6BB5E863-4638-4E1D-BFDE-399D028AC4ED}" srcOrd="17" destOrd="0" presId="urn:microsoft.com/office/officeart/2005/8/layout/target3"/>
    <dgm:cxn modelId="{D6F8B6DC-638D-4FB5-A344-A49DF4DD2721}" type="presParOf" srcId="{333A1088-737F-45CB-B68E-254E46348037}" destId="{5A5FFA88-C948-4069-8E93-59FA12366E83}" srcOrd="18" destOrd="0" presId="urn:microsoft.com/office/officeart/2005/8/layout/target3"/>
    <dgm:cxn modelId="{D3C17862-4C36-436A-8381-30702B706D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1BC82-2B77-44A5-BE4D-75878A652C11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</dgm:pt>
    <dgm:pt modelId="{71D0D321-8147-4BA3-A691-F54D758845B5}">
      <dgm:prSet phldrT="[Text]" phldr="1"/>
      <dgm:spPr/>
      <dgm:t>
        <a:bodyPr/>
        <a:lstStyle/>
        <a:p>
          <a:endParaRPr lang="cs-CZ" dirty="0"/>
        </a:p>
      </dgm:t>
    </dgm:pt>
    <dgm:pt modelId="{1156A5C2-05DE-44B1-B3F3-40BB2B9ADB18}" type="parTrans" cxnId="{93AB5196-0F32-462F-878F-632008365C5A}">
      <dgm:prSet/>
      <dgm:spPr/>
      <dgm:t>
        <a:bodyPr/>
        <a:lstStyle/>
        <a:p>
          <a:endParaRPr lang="cs-CZ"/>
        </a:p>
      </dgm:t>
    </dgm:pt>
    <dgm:pt modelId="{B8001374-BDCB-47DE-96A3-89E2813FCC14}" type="sibTrans" cxnId="{93AB5196-0F32-462F-878F-632008365C5A}">
      <dgm:prSet/>
      <dgm:spPr/>
      <dgm:t>
        <a:bodyPr/>
        <a:lstStyle/>
        <a:p>
          <a:endParaRPr lang="cs-CZ"/>
        </a:p>
      </dgm:t>
    </dgm:pt>
    <dgm:pt modelId="{B307DBB2-E73A-493E-B3C0-7385BB66A906}">
      <dgm:prSet phldrT="[Text]" phldr="1"/>
      <dgm:spPr/>
      <dgm:t>
        <a:bodyPr/>
        <a:lstStyle/>
        <a:p>
          <a:endParaRPr lang="cs-CZ"/>
        </a:p>
      </dgm:t>
    </dgm:pt>
    <dgm:pt modelId="{236AF211-609D-4382-A850-EB7C09EE1254}" type="parTrans" cxnId="{8A16C8E6-E889-4D9B-8C61-DB9D19AC183A}">
      <dgm:prSet/>
      <dgm:spPr/>
      <dgm:t>
        <a:bodyPr/>
        <a:lstStyle/>
        <a:p>
          <a:endParaRPr lang="cs-CZ"/>
        </a:p>
      </dgm:t>
    </dgm:pt>
    <dgm:pt modelId="{BFD25570-B927-46A1-9402-8C71B25B3661}" type="sibTrans" cxnId="{8A16C8E6-E889-4D9B-8C61-DB9D19AC183A}">
      <dgm:prSet/>
      <dgm:spPr/>
      <dgm:t>
        <a:bodyPr/>
        <a:lstStyle/>
        <a:p>
          <a:endParaRPr lang="cs-CZ"/>
        </a:p>
      </dgm:t>
    </dgm:pt>
    <dgm:pt modelId="{D1D47585-4417-4E63-837B-D0EC10602E2B}">
      <dgm:prSet phldrT="[Text]" phldr="1"/>
      <dgm:spPr/>
      <dgm:t>
        <a:bodyPr/>
        <a:lstStyle/>
        <a:p>
          <a:endParaRPr lang="cs-CZ" dirty="0"/>
        </a:p>
      </dgm:t>
    </dgm:pt>
    <dgm:pt modelId="{2585D431-D552-4962-B536-BC2025A50F01}" type="parTrans" cxnId="{2726BB25-71EF-444F-8E57-20D1949B4151}">
      <dgm:prSet/>
      <dgm:spPr/>
      <dgm:t>
        <a:bodyPr/>
        <a:lstStyle/>
        <a:p>
          <a:endParaRPr lang="cs-CZ"/>
        </a:p>
      </dgm:t>
    </dgm:pt>
    <dgm:pt modelId="{E018C27E-0E40-4196-A9B3-DF335E3C2C80}" type="sibTrans" cxnId="{2726BB25-71EF-444F-8E57-20D1949B4151}">
      <dgm:prSet/>
      <dgm:spPr/>
      <dgm:t>
        <a:bodyPr/>
        <a:lstStyle/>
        <a:p>
          <a:endParaRPr lang="cs-CZ"/>
        </a:p>
      </dgm:t>
    </dgm:pt>
    <dgm:pt modelId="{919D9ECD-E040-4350-9CB4-8C49E87CE004}">
      <dgm:prSet phldrT="[Text]"/>
      <dgm:spPr/>
      <dgm:t>
        <a:bodyPr/>
        <a:lstStyle/>
        <a:p>
          <a:endParaRPr lang="cs-CZ" dirty="0"/>
        </a:p>
      </dgm:t>
    </dgm:pt>
    <dgm:pt modelId="{34384230-2303-4879-A224-1A9D3097C5C1}" type="parTrans" cxnId="{AE426B39-228A-4DF9-8113-4A585257D25A}">
      <dgm:prSet/>
      <dgm:spPr/>
      <dgm:t>
        <a:bodyPr/>
        <a:lstStyle/>
        <a:p>
          <a:endParaRPr lang="cs-CZ"/>
        </a:p>
      </dgm:t>
    </dgm:pt>
    <dgm:pt modelId="{8A97C9C1-07C2-46F2-9366-885B3345582F}" type="sibTrans" cxnId="{AE426B39-228A-4DF9-8113-4A585257D25A}">
      <dgm:prSet/>
      <dgm:spPr/>
      <dgm:t>
        <a:bodyPr/>
        <a:lstStyle/>
        <a:p>
          <a:endParaRPr lang="cs-CZ"/>
        </a:p>
      </dgm:t>
    </dgm:pt>
    <dgm:pt modelId="{D078D27F-B5C9-4278-BF3D-8E78E0BFA8C2}">
      <dgm:prSet phldrT="[Text]"/>
      <dgm:spPr/>
      <dgm:t>
        <a:bodyPr/>
        <a:lstStyle/>
        <a:p>
          <a:endParaRPr lang="cs-CZ" dirty="0"/>
        </a:p>
      </dgm:t>
    </dgm:pt>
    <dgm:pt modelId="{102C49A7-9F13-4DEC-8BA8-A906C4CE2CBE}" type="parTrans" cxnId="{DD49C2FA-7A36-4A18-98CE-AEBC6BC7A199}">
      <dgm:prSet/>
      <dgm:spPr/>
      <dgm:t>
        <a:bodyPr/>
        <a:lstStyle/>
        <a:p>
          <a:endParaRPr lang="cs-CZ"/>
        </a:p>
      </dgm:t>
    </dgm:pt>
    <dgm:pt modelId="{B21C7617-6699-47C5-8088-3D3B955C8878}" type="sibTrans" cxnId="{DD49C2FA-7A36-4A18-98CE-AEBC6BC7A199}">
      <dgm:prSet/>
      <dgm:spPr/>
      <dgm:t>
        <a:bodyPr/>
        <a:lstStyle/>
        <a:p>
          <a:endParaRPr lang="cs-CZ"/>
        </a:p>
      </dgm:t>
    </dgm:pt>
    <dgm:pt modelId="{0F138872-45C2-48F2-A1F2-06825654C55D}">
      <dgm:prSet phldrT="[Text]"/>
      <dgm:spPr/>
      <dgm:t>
        <a:bodyPr/>
        <a:lstStyle/>
        <a:p>
          <a:endParaRPr lang="cs-CZ" dirty="0"/>
        </a:p>
      </dgm:t>
    </dgm:pt>
    <dgm:pt modelId="{F4F91360-9545-42DB-991A-36CDDEEE8443}" type="parTrans" cxnId="{F6874499-FEDC-49FA-9835-C2E31053B416}">
      <dgm:prSet/>
      <dgm:spPr/>
      <dgm:t>
        <a:bodyPr/>
        <a:lstStyle/>
        <a:p>
          <a:endParaRPr lang="cs-CZ"/>
        </a:p>
      </dgm:t>
    </dgm:pt>
    <dgm:pt modelId="{1425A916-5FA7-4151-8AEC-F17587AB16AD}" type="sibTrans" cxnId="{F6874499-FEDC-49FA-9835-C2E31053B416}">
      <dgm:prSet/>
      <dgm:spPr/>
      <dgm:t>
        <a:bodyPr/>
        <a:lstStyle/>
        <a:p>
          <a:endParaRPr lang="cs-CZ"/>
        </a:p>
      </dgm:t>
    </dgm:pt>
    <dgm:pt modelId="{E864B127-ADF1-4E32-9202-555DBAD6FC52}">
      <dgm:prSet phldrT="[Text]"/>
      <dgm:spPr/>
      <dgm:t>
        <a:bodyPr/>
        <a:lstStyle/>
        <a:p>
          <a:endParaRPr lang="cs-CZ" dirty="0"/>
        </a:p>
      </dgm:t>
    </dgm:pt>
    <dgm:pt modelId="{F6242FC3-0425-4A87-B465-2D41C2024C54}" type="parTrans" cxnId="{7EF5CE0D-2299-4CEF-96C4-99641DC266F1}">
      <dgm:prSet/>
      <dgm:spPr/>
      <dgm:t>
        <a:bodyPr/>
        <a:lstStyle/>
        <a:p>
          <a:endParaRPr lang="cs-CZ"/>
        </a:p>
      </dgm:t>
    </dgm:pt>
    <dgm:pt modelId="{879E4CB3-938A-4EA1-94D1-05E1D4A4395D}" type="sibTrans" cxnId="{7EF5CE0D-2299-4CEF-96C4-99641DC266F1}">
      <dgm:prSet/>
      <dgm:spPr/>
      <dgm:t>
        <a:bodyPr/>
        <a:lstStyle/>
        <a:p>
          <a:endParaRPr lang="cs-CZ"/>
        </a:p>
      </dgm:t>
    </dgm:pt>
    <dgm:pt modelId="{5B96DEF3-2CCD-4769-B0CF-73762E881567}">
      <dgm:prSet phldrT="[Text]"/>
      <dgm:spPr/>
      <dgm:t>
        <a:bodyPr/>
        <a:lstStyle/>
        <a:p>
          <a:endParaRPr lang="cs-CZ" dirty="0"/>
        </a:p>
      </dgm:t>
    </dgm:pt>
    <dgm:pt modelId="{313449BC-85FC-4A9E-83BA-7ABF7F0148E2}" type="parTrans" cxnId="{1832A435-AFFA-4290-9C86-422F75DC5B7E}">
      <dgm:prSet/>
      <dgm:spPr/>
      <dgm:t>
        <a:bodyPr/>
        <a:lstStyle/>
        <a:p>
          <a:endParaRPr lang="cs-CZ"/>
        </a:p>
      </dgm:t>
    </dgm:pt>
    <dgm:pt modelId="{7F7B015F-D1FA-4E5F-B5FD-F31F9D5B6085}" type="sibTrans" cxnId="{1832A435-AFFA-4290-9C86-422F75DC5B7E}">
      <dgm:prSet/>
      <dgm:spPr/>
      <dgm:t>
        <a:bodyPr/>
        <a:lstStyle/>
        <a:p>
          <a:endParaRPr lang="cs-CZ"/>
        </a:p>
      </dgm:t>
    </dgm:pt>
    <dgm:pt modelId="{56345549-B337-465B-A9F9-04C9AB1DBAA6}">
      <dgm:prSet phldrT="[Text]"/>
      <dgm:spPr/>
      <dgm:t>
        <a:bodyPr/>
        <a:lstStyle/>
        <a:p>
          <a:endParaRPr lang="cs-CZ" dirty="0"/>
        </a:p>
      </dgm:t>
    </dgm:pt>
    <dgm:pt modelId="{3618BD93-A86E-4539-A932-C1C8762E5381}" type="parTrans" cxnId="{2318C2CE-ED9C-454B-8260-4882F0F17AEC}">
      <dgm:prSet/>
      <dgm:spPr/>
      <dgm:t>
        <a:bodyPr/>
        <a:lstStyle/>
        <a:p>
          <a:endParaRPr lang="cs-CZ"/>
        </a:p>
      </dgm:t>
    </dgm:pt>
    <dgm:pt modelId="{DF1089C1-F067-4A8B-B018-0F7BB7702988}" type="sibTrans" cxnId="{2318C2CE-ED9C-454B-8260-4882F0F17AEC}">
      <dgm:prSet/>
      <dgm:spPr/>
      <dgm:t>
        <a:bodyPr/>
        <a:lstStyle/>
        <a:p>
          <a:endParaRPr lang="cs-CZ"/>
        </a:p>
      </dgm:t>
    </dgm:pt>
    <dgm:pt modelId="{8ADBBF16-692F-479C-966A-B327B6C51A3C}">
      <dgm:prSet phldrT="[Text]"/>
      <dgm:spPr/>
      <dgm:t>
        <a:bodyPr/>
        <a:lstStyle/>
        <a:p>
          <a:endParaRPr lang="cs-CZ" dirty="0"/>
        </a:p>
      </dgm:t>
    </dgm:pt>
    <dgm:pt modelId="{615EBF0E-E842-4DE3-9C14-0C31EA828361}" type="parTrans" cxnId="{AEB31EBD-270E-4125-98E1-1A2FBEA44539}">
      <dgm:prSet/>
      <dgm:spPr/>
      <dgm:t>
        <a:bodyPr/>
        <a:lstStyle/>
        <a:p>
          <a:endParaRPr lang="cs-CZ"/>
        </a:p>
      </dgm:t>
    </dgm:pt>
    <dgm:pt modelId="{7B09D9DE-AE68-4BB4-B0F2-8DAE9F5F0C26}" type="sibTrans" cxnId="{AEB31EBD-270E-4125-98E1-1A2FBEA44539}">
      <dgm:prSet/>
      <dgm:spPr/>
      <dgm:t>
        <a:bodyPr/>
        <a:lstStyle/>
        <a:p>
          <a:endParaRPr lang="cs-CZ"/>
        </a:p>
      </dgm:t>
    </dgm:pt>
    <dgm:pt modelId="{3C4CB469-3BD0-4FF6-A6CF-3FF98FE8C715}">
      <dgm:prSet phldrT="[Text]"/>
      <dgm:spPr/>
      <dgm:t>
        <a:bodyPr/>
        <a:lstStyle/>
        <a:p>
          <a:endParaRPr lang="cs-CZ" dirty="0"/>
        </a:p>
      </dgm:t>
    </dgm:pt>
    <dgm:pt modelId="{C633F58B-65C6-4B67-BE98-02556D131102}" type="parTrans" cxnId="{B6AFEFD3-85AE-4099-9344-C0D9BEFCD900}">
      <dgm:prSet/>
      <dgm:spPr/>
      <dgm:t>
        <a:bodyPr/>
        <a:lstStyle/>
        <a:p>
          <a:endParaRPr lang="cs-CZ"/>
        </a:p>
      </dgm:t>
    </dgm:pt>
    <dgm:pt modelId="{6CA814A3-DDEF-4C01-8C8D-EED279D62BFD}" type="sibTrans" cxnId="{B6AFEFD3-85AE-4099-9344-C0D9BEFCD900}">
      <dgm:prSet/>
      <dgm:spPr/>
      <dgm:t>
        <a:bodyPr/>
        <a:lstStyle/>
        <a:p>
          <a:endParaRPr lang="cs-CZ"/>
        </a:p>
      </dgm:t>
    </dgm:pt>
    <dgm:pt modelId="{B3F6933B-27A1-48EA-B643-534A2966BAD0}" type="pres">
      <dgm:prSet presAssocID="{5E91BC82-2B77-44A5-BE4D-75878A652C11}" presName="Name0" presStyleCnt="0">
        <dgm:presLayoutVars>
          <dgm:dir/>
          <dgm:animLvl val="lvl"/>
          <dgm:resizeHandles val="exact"/>
        </dgm:presLayoutVars>
      </dgm:prSet>
      <dgm:spPr/>
    </dgm:pt>
    <dgm:pt modelId="{5B933ED0-B33B-4877-8304-2F3DE2B1B90A}" type="pres">
      <dgm:prSet presAssocID="{3C4CB469-3BD0-4FF6-A6CF-3FF98FE8C715}" presName="boxAndChildren" presStyleCnt="0"/>
      <dgm:spPr/>
    </dgm:pt>
    <dgm:pt modelId="{69B0A643-8C94-4D87-849B-E7F6DF4F21C2}" type="pres">
      <dgm:prSet presAssocID="{3C4CB469-3BD0-4FF6-A6CF-3FF98FE8C715}" presName="parentTextBox" presStyleLbl="node1" presStyleIdx="0" presStyleCnt="11"/>
      <dgm:spPr/>
      <dgm:t>
        <a:bodyPr/>
        <a:lstStyle/>
        <a:p>
          <a:endParaRPr lang="cs-CZ"/>
        </a:p>
      </dgm:t>
    </dgm:pt>
    <dgm:pt modelId="{3FA0D7A2-DCEC-464B-8704-F2022F9060EC}" type="pres">
      <dgm:prSet presAssocID="{7B09D9DE-AE68-4BB4-B0F2-8DAE9F5F0C26}" presName="sp" presStyleCnt="0"/>
      <dgm:spPr/>
    </dgm:pt>
    <dgm:pt modelId="{7FDE901C-E7AC-4006-914C-0C35692A1EF2}" type="pres">
      <dgm:prSet presAssocID="{8ADBBF16-692F-479C-966A-B327B6C51A3C}" presName="arrowAndChildren" presStyleCnt="0"/>
      <dgm:spPr/>
    </dgm:pt>
    <dgm:pt modelId="{D171A662-A452-4B9E-B74F-7472AF86EEC4}" type="pres">
      <dgm:prSet presAssocID="{8ADBBF16-692F-479C-966A-B327B6C51A3C}" presName="parentTextArrow" presStyleLbl="node1" presStyleIdx="1" presStyleCnt="11"/>
      <dgm:spPr/>
      <dgm:t>
        <a:bodyPr/>
        <a:lstStyle/>
        <a:p>
          <a:endParaRPr lang="cs-CZ"/>
        </a:p>
      </dgm:t>
    </dgm:pt>
    <dgm:pt modelId="{00A1D9EA-3610-44E0-B2D2-16B1FB0CAA8F}" type="pres">
      <dgm:prSet presAssocID="{DF1089C1-F067-4A8B-B018-0F7BB7702988}" presName="sp" presStyleCnt="0"/>
      <dgm:spPr/>
    </dgm:pt>
    <dgm:pt modelId="{5CBC8AF8-8392-43C4-9B49-8E57A99A91BE}" type="pres">
      <dgm:prSet presAssocID="{56345549-B337-465B-A9F9-04C9AB1DBAA6}" presName="arrowAndChildren" presStyleCnt="0"/>
      <dgm:spPr/>
    </dgm:pt>
    <dgm:pt modelId="{FB81581A-6F9E-4927-823A-3349AF138666}" type="pres">
      <dgm:prSet presAssocID="{56345549-B337-465B-A9F9-04C9AB1DBAA6}" presName="parentTextArrow" presStyleLbl="node1" presStyleIdx="2" presStyleCnt="11"/>
      <dgm:spPr/>
      <dgm:t>
        <a:bodyPr/>
        <a:lstStyle/>
        <a:p>
          <a:endParaRPr lang="cs-CZ"/>
        </a:p>
      </dgm:t>
    </dgm:pt>
    <dgm:pt modelId="{88082510-F58B-41BC-8E28-AF1C087A2CF5}" type="pres">
      <dgm:prSet presAssocID="{7F7B015F-D1FA-4E5F-B5FD-F31F9D5B6085}" presName="sp" presStyleCnt="0"/>
      <dgm:spPr/>
    </dgm:pt>
    <dgm:pt modelId="{D346B7F7-1C41-479F-B288-ED5F632B6F5E}" type="pres">
      <dgm:prSet presAssocID="{5B96DEF3-2CCD-4769-B0CF-73762E881567}" presName="arrowAndChildren" presStyleCnt="0"/>
      <dgm:spPr/>
    </dgm:pt>
    <dgm:pt modelId="{6FDF3C22-46C1-4E6E-90EB-868C1552C8D9}" type="pres">
      <dgm:prSet presAssocID="{5B96DEF3-2CCD-4769-B0CF-73762E881567}" presName="parentTextArrow" presStyleLbl="node1" presStyleIdx="3" presStyleCnt="11"/>
      <dgm:spPr/>
      <dgm:t>
        <a:bodyPr/>
        <a:lstStyle/>
        <a:p>
          <a:endParaRPr lang="cs-CZ"/>
        </a:p>
      </dgm:t>
    </dgm:pt>
    <dgm:pt modelId="{3BC0CCD7-B9A4-4C67-9A67-25EE4A985059}" type="pres">
      <dgm:prSet presAssocID="{879E4CB3-938A-4EA1-94D1-05E1D4A4395D}" presName="sp" presStyleCnt="0"/>
      <dgm:spPr/>
    </dgm:pt>
    <dgm:pt modelId="{B1A50D47-B50B-4842-924D-B9B9D75509F1}" type="pres">
      <dgm:prSet presAssocID="{E864B127-ADF1-4E32-9202-555DBAD6FC52}" presName="arrowAndChildren" presStyleCnt="0"/>
      <dgm:spPr/>
    </dgm:pt>
    <dgm:pt modelId="{A9CBEA61-5E9E-49CC-AF5A-21547B379A48}" type="pres">
      <dgm:prSet presAssocID="{E864B127-ADF1-4E32-9202-555DBAD6FC52}" presName="parentTextArrow" presStyleLbl="node1" presStyleIdx="4" presStyleCnt="11"/>
      <dgm:spPr/>
      <dgm:t>
        <a:bodyPr/>
        <a:lstStyle/>
        <a:p>
          <a:endParaRPr lang="cs-CZ"/>
        </a:p>
      </dgm:t>
    </dgm:pt>
    <dgm:pt modelId="{748FC93D-5F30-40A5-8E5F-F577F5730E51}" type="pres">
      <dgm:prSet presAssocID="{1425A916-5FA7-4151-8AEC-F17587AB16AD}" presName="sp" presStyleCnt="0"/>
      <dgm:spPr/>
    </dgm:pt>
    <dgm:pt modelId="{02516A8E-0333-4D97-9B66-8420A7074FDE}" type="pres">
      <dgm:prSet presAssocID="{0F138872-45C2-48F2-A1F2-06825654C55D}" presName="arrowAndChildren" presStyleCnt="0"/>
      <dgm:spPr/>
    </dgm:pt>
    <dgm:pt modelId="{AC89587A-E22A-4E79-8FE1-A5543F2EB703}" type="pres">
      <dgm:prSet presAssocID="{0F138872-45C2-48F2-A1F2-06825654C55D}" presName="parentTextArrow" presStyleLbl="node1" presStyleIdx="5" presStyleCnt="11"/>
      <dgm:spPr/>
      <dgm:t>
        <a:bodyPr/>
        <a:lstStyle/>
        <a:p>
          <a:endParaRPr lang="cs-CZ"/>
        </a:p>
      </dgm:t>
    </dgm:pt>
    <dgm:pt modelId="{91B0F7FD-A65B-4FED-95BE-42CCDFA2D82B}" type="pres">
      <dgm:prSet presAssocID="{B21C7617-6699-47C5-8088-3D3B955C8878}" presName="sp" presStyleCnt="0"/>
      <dgm:spPr/>
    </dgm:pt>
    <dgm:pt modelId="{308BD94C-AD2E-4C96-96C2-47B0AFFFA069}" type="pres">
      <dgm:prSet presAssocID="{D078D27F-B5C9-4278-BF3D-8E78E0BFA8C2}" presName="arrowAndChildren" presStyleCnt="0"/>
      <dgm:spPr/>
    </dgm:pt>
    <dgm:pt modelId="{78606558-FD43-4738-8CBB-D53C94AD284D}" type="pres">
      <dgm:prSet presAssocID="{D078D27F-B5C9-4278-BF3D-8E78E0BFA8C2}" presName="parentTextArrow" presStyleLbl="node1" presStyleIdx="6" presStyleCnt="11"/>
      <dgm:spPr/>
      <dgm:t>
        <a:bodyPr/>
        <a:lstStyle/>
        <a:p>
          <a:endParaRPr lang="cs-CZ"/>
        </a:p>
      </dgm:t>
    </dgm:pt>
    <dgm:pt modelId="{E90745CD-D531-42D7-80FB-C74ABB2DFD2D}" type="pres">
      <dgm:prSet presAssocID="{8A97C9C1-07C2-46F2-9366-885B3345582F}" presName="sp" presStyleCnt="0"/>
      <dgm:spPr/>
    </dgm:pt>
    <dgm:pt modelId="{C5966E12-841A-4817-802B-626CC5FFB314}" type="pres">
      <dgm:prSet presAssocID="{919D9ECD-E040-4350-9CB4-8C49E87CE004}" presName="arrowAndChildren" presStyleCnt="0"/>
      <dgm:spPr/>
    </dgm:pt>
    <dgm:pt modelId="{B69B642C-B684-4733-9394-813EFAED0E34}" type="pres">
      <dgm:prSet presAssocID="{919D9ECD-E040-4350-9CB4-8C49E87CE004}" presName="parentTextArrow" presStyleLbl="node1" presStyleIdx="7" presStyleCnt="11"/>
      <dgm:spPr/>
      <dgm:t>
        <a:bodyPr/>
        <a:lstStyle/>
        <a:p>
          <a:endParaRPr lang="cs-CZ"/>
        </a:p>
      </dgm:t>
    </dgm:pt>
    <dgm:pt modelId="{5BAB28E8-65A1-455D-B241-6FCE9C374386}" type="pres">
      <dgm:prSet presAssocID="{E018C27E-0E40-4196-A9B3-DF335E3C2C80}" presName="sp" presStyleCnt="0"/>
      <dgm:spPr/>
    </dgm:pt>
    <dgm:pt modelId="{849BDA7D-42C9-4019-9F41-52EF32EF08D5}" type="pres">
      <dgm:prSet presAssocID="{D1D47585-4417-4E63-837B-D0EC10602E2B}" presName="arrowAndChildren" presStyleCnt="0"/>
      <dgm:spPr/>
    </dgm:pt>
    <dgm:pt modelId="{7E14E529-7C67-43A7-9444-06915E0D7832}" type="pres">
      <dgm:prSet presAssocID="{D1D47585-4417-4E63-837B-D0EC10602E2B}" presName="parentTextArrow" presStyleLbl="node1" presStyleIdx="8" presStyleCnt="11"/>
      <dgm:spPr/>
      <dgm:t>
        <a:bodyPr/>
        <a:lstStyle/>
        <a:p>
          <a:endParaRPr lang="cs-CZ"/>
        </a:p>
      </dgm:t>
    </dgm:pt>
    <dgm:pt modelId="{A3C6D0DF-0C5A-4E31-BA0B-BC99977A51B6}" type="pres">
      <dgm:prSet presAssocID="{BFD25570-B927-46A1-9402-8C71B25B3661}" presName="sp" presStyleCnt="0"/>
      <dgm:spPr/>
    </dgm:pt>
    <dgm:pt modelId="{BC5A20B4-4950-4F26-9428-45F48B013C0E}" type="pres">
      <dgm:prSet presAssocID="{B307DBB2-E73A-493E-B3C0-7385BB66A906}" presName="arrowAndChildren" presStyleCnt="0"/>
      <dgm:spPr/>
    </dgm:pt>
    <dgm:pt modelId="{8B7C53F7-80D0-4958-B8FB-4E34B11A679E}" type="pres">
      <dgm:prSet presAssocID="{B307DBB2-E73A-493E-B3C0-7385BB66A906}" presName="parentTextArrow" presStyleLbl="node1" presStyleIdx="9" presStyleCnt="11"/>
      <dgm:spPr/>
      <dgm:t>
        <a:bodyPr/>
        <a:lstStyle/>
        <a:p>
          <a:endParaRPr lang="cs-CZ"/>
        </a:p>
      </dgm:t>
    </dgm:pt>
    <dgm:pt modelId="{6B8FC2BA-C0BA-4B9F-B80C-40F92E7719A7}" type="pres">
      <dgm:prSet presAssocID="{B8001374-BDCB-47DE-96A3-89E2813FCC14}" presName="sp" presStyleCnt="0"/>
      <dgm:spPr/>
    </dgm:pt>
    <dgm:pt modelId="{8AA4CB5F-F891-4CAD-92DF-97DD0CB56AFD}" type="pres">
      <dgm:prSet presAssocID="{71D0D321-8147-4BA3-A691-F54D758845B5}" presName="arrowAndChildren" presStyleCnt="0"/>
      <dgm:spPr/>
    </dgm:pt>
    <dgm:pt modelId="{2CFAD811-040D-4BE4-886E-AC5DB4B70ADB}" type="pres">
      <dgm:prSet presAssocID="{71D0D321-8147-4BA3-A691-F54D758845B5}" presName="parentTextArrow" presStyleLbl="node1" presStyleIdx="10" presStyleCnt="11"/>
      <dgm:spPr/>
      <dgm:t>
        <a:bodyPr/>
        <a:lstStyle/>
        <a:p>
          <a:endParaRPr lang="cs-CZ"/>
        </a:p>
      </dgm:t>
    </dgm:pt>
  </dgm:ptLst>
  <dgm:cxnLst>
    <dgm:cxn modelId="{F6874499-FEDC-49FA-9835-C2E31053B416}" srcId="{5E91BC82-2B77-44A5-BE4D-75878A652C11}" destId="{0F138872-45C2-48F2-A1F2-06825654C55D}" srcOrd="5" destOrd="0" parTransId="{F4F91360-9545-42DB-991A-36CDDEEE8443}" sibTransId="{1425A916-5FA7-4151-8AEC-F17587AB16AD}"/>
    <dgm:cxn modelId="{76DD7564-FA32-4502-BF71-B8B3880BEB65}" type="presOf" srcId="{D078D27F-B5C9-4278-BF3D-8E78E0BFA8C2}" destId="{78606558-FD43-4738-8CBB-D53C94AD284D}" srcOrd="0" destOrd="0" presId="urn:microsoft.com/office/officeart/2005/8/layout/process4"/>
    <dgm:cxn modelId="{2318C2CE-ED9C-454B-8260-4882F0F17AEC}" srcId="{5E91BC82-2B77-44A5-BE4D-75878A652C11}" destId="{56345549-B337-465B-A9F9-04C9AB1DBAA6}" srcOrd="8" destOrd="0" parTransId="{3618BD93-A86E-4539-A932-C1C8762E5381}" sibTransId="{DF1089C1-F067-4A8B-B018-0F7BB7702988}"/>
    <dgm:cxn modelId="{8A16C8E6-E889-4D9B-8C61-DB9D19AC183A}" srcId="{5E91BC82-2B77-44A5-BE4D-75878A652C11}" destId="{B307DBB2-E73A-493E-B3C0-7385BB66A906}" srcOrd="1" destOrd="0" parTransId="{236AF211-609D-4382-A850-EB7C09EE1254}" sibTransId="{BFD25570-B927-46A1-9402-8C71B25B3661}"/>
    <dgm:cxn modelId="{2748222B-AFA1-4D8F-98E0-1A1E86B06F04}" type="presOf" srcId="{5E91BC82-2B77-44A5-BE4D-75878A652C11}" destId="{B3F6933B-27A1-48EA-B643-534A2966BAD0}" srcOrd="0" destOrd="0" presId="urn:microsoft.com/office/officeart/2005/8/layout/process4"/>
    <dgm:cxn modelId="{F0224B0E-710D-4859-9D2A-CAA3E8C9FD42}" type="presOf" srcId="{71D0D321-8147-4BA3-A691-F54D758845B5}" destId="{2CFAD811-040D-4BE4-886E-AC5DB4B70ADB}" srcOrd="0" destOrd="0" presId="urn:microsoft.com/office/officeart/2005/8/layout/process4"/>
    <dgm:cxn modelId="{7EF5CE0D-2299-4CEF-96C4-99641DC266F1}" srcId="{5E91BC82-2B77-44A5-BE4D-75878A652C11}" destId="{E864B127-ADF1-4E32-9202-555DBAD6FC52}" srcOrd="6" destOrd="0" parTransId="{F6242FC3-0425-4A87-B465-2D41C2024C54}" sibTransId="{879E4CB3-938A-4EA1-94D1-05E1D4A4395D}"/>
    <dgm:cxn modelId="{2726BB25-71EF-444F-8E57-20D1949B4151}" srcId="{5E91BC82-2B77-44A5-BE4D-75878A652C11}" destId="{D1D47585-4417-4E63-837B-D0EC10602E2B}" srcOrd="2" destOrd="0" parTransId="{2585D431-D552-4962-B536-BC2025A50F01}" sibTransId="{E018C27E-0E40-4196-A9B3-DF335E3C2C80}"/>
    <dgm:cxn modelId="{4C4773B7-24A5-492B-B483-D4A5F0371632}" type="presOf" srcId="{B307DBB2-E73A-493E-B3C0-7385BB66A906}" destId="{8B7C53F7-80D0-4958-B8FB-4E34B11A679E}" srcOrd="0" destOrd="0" presId="urn:microsoft.com/office/officeart/2005/8/layout/process4"/>
    <dgm:cxn modelId="{3169CE0C-B510-4060-8052-8459F001E86D}" type="presOf" srcId="{0F138872-45C2-48F2-A1F2-06825654C55D}" destId="{AC89587A-E22A-4E79-8FE1-A5543F2EB703}" srcOrd="0" destOrd="0" presId="urn:microsoft.com/office/officeart/2005/8/layout/process4"/>
    <dgm:cxn modelId="{93AB5196-0F32-462F-878F-632008365C5A}" srcId="{5E91BC82-2B77-44A5-BE4D-75878A652C11}" destId="{71D0D321-8147-4BA3-A691-F54D758845B5}" srcOrd="0" destOrd="0" parTransId="{1156A5C2-05DE-44B1-B3F3-40BB2B9ADB18}" sibTransId="{B8001374-BDCB-47DE-96A3-89E2813FCC14}"/>
    <dgm:cxn modelId="{AE426B39-228A-4DF9-8113-4A585257D25A}" srcId="{5E91BC82-2B77-44A5-BE4D-75878A652C11}" destId="{919D9ECD-E040-4350-9CB4-8C49E87CE004}" srcOrd="3" destOrd="0" parTransId="{34384230-2303-4879-A224-1A9D3097C5C1}" sibTransId="{8A97C9C1-07C2-46F2-9366-885B3345582F}"/>
    <dgm:cxn modelId="{AEB31EBD-270E-4125-98E1-1A2FBEA44539}" srcId="{5E91BC82-2B77-44A5-BE4D-75878A652C11}" destId="{8ADBBF16-692F-479C-966A-B327B6C51A3C}" srcOrd="9" destOrd="0" parTransId="{615EBF0E-E842-4DE3-9C14-0C31EA828361}" sibTransId="{7B09D9DE-AE68-4BB4-B0F2-8DAE9F5F0C26}"/>
    <dgm:cxn modelId="{6A6429D1-4684-41E2-BAD5-9E31E12F8B7A}" type="presOf" srcId="{D1D47585-4417-4E63-837B-D0EC10602E2B}" destId="{7E14E529-7C67-43A7-9444-06915E0D7832}" srcOrd="0" destOrd="0" presId="urn:microsoft.com/office/officeart/2005/8/layout/process4"/>
    <dgm:cxn modelId="{DD49C2FA-7A36-4A18-98CE-AEBC6BC7A199}" srcId="{5E91BC82-2B77-44A5-BE4D-75878A652C11}" destId="{D078D27F-B5C9-4278-BF3D-8E78E0BFA8C2}" srcOrd="4" destOrd="0" parTransId="{102C49A7-9F13-4DEC-8BA8-A906C4CE2CBE}" sibTransId="{B21C7617-6699-47C5-8088-3D3B955C8878}"/>
    <dgm:cxn modelId="{A680816C-2BA8-42CF-9D7F-3F200947C101}" type="presOf" srcId="{8ADBBF16-692F-479C-966A-B327B6C51A3C}" destId="{D171A662-A452-4B9E-B74F-7472AF86EEC4}" srcOrd="0" destOrd="0" presId="urn:microsoft.com/office/officeart/2005/8/layout/process4"/>
    <dgm:cxn modelId="{26DA3798-125A-40EF-B09F-D38569B5CB40}" type="presOf" srcId="{E864B127-ADF1-4E32-9202-555DBAD6FC52}" destId="{A9CBEA61-5E9E-49CC-AF5A-21547B379A48}" srcOrd="0" destOrd="0" presId="urn:microsoft.com/office/officeart/2005/8/layout/process4"/>
    <dgm:cxn modelId="{DE8AD5FE-ADA2-4716-86A4-C17007AF6038}" type="presOf" srcId="{5B96DEF3-2CCD-4769-B0CF-73762E881567}" destId="{6FDF3C22-46C1-4E6E-90EB-868C1552C8D9}" srcOrd="0" destOrd="0" presId="urn:microsoft.com/office/officeart/2005/8/layout/process4"/>
    <dgm:cxn modelId="{DEB72C91-3A95-4A96-9D18-93BD3E278CCB}" type="presOf" srcId="{3C4CB469-3BD0-4FF6-A6CF-3FF98FE8C715}" destId="{69B0A643-8C94-4D87-849B-E7F6DF4F21C2}" srcOrd="0" destOrd="0" presId="urn:microsoft.com/office/officeart/2005/8/layout/process4"/>
    <dgm:cxn modelId="{2BC26DF4-32AE-4F74-970F-3A2CAA0C98DE}" type="presOf" srcId="{56345549-B337-465B-A9F9-04C9AB1DBAA6}" destId="{FB81581A-6F9E-4927-823A-3349AF138666}" srcOrd="0" destOrd="0" presId="urn:microsoft.com/office/officeart/2005/8/layout/process4"/>
    <dgm:cxn modelId="{B6AFEFD3-85AE-4099-9344-C0D9BEFCD900}" srcId="{5E91BC82-2B77-44A5-BE4D-75878A652C11}" destId="{3C4CB469-3BD0-4FF6-A6CF-3FF98FE8C715}" srcOrd="10" destOrd="0" parTransId="{C633F58B-65C6-4B67-BE98-02556D131102}" sibTransId="{6CA814A3-DDEF-4C01-8C8D-EED279D62BFD}"/>
    <dgm:cxn modelId="{1832A435-AFFA-4290-9C86-422F75DC5B7E}" srcId="{5E91BC82-2B77-44A5-BE4D-75878A652C11}" destId="{5B96DEF3-2CCD-4769-B0CF-73762E881567}" srcOrd="7" destOrd="0" parTransId="{313449BC-85FC-4A9E-83BA-7ABF7F0148E2}" sibTransId="{7F7B015F-D1FA-4E5F-B5FD-F31F9D5B6085}"/>
    <dgm:cxn modelId="{377BB973-D1DC-43E1-8FA9-19F313F3A40A}" type="presOf" srcId="{919D9ECD-E040-4350-9CB4-8C49E87CE004}" destId="{B69B642C-B684-4733-9394-813EFAED0E34}" srcOrd="0" destOrd="0" presId="urn:microsoft.com/office/officeart/2005/8/layout/process4"/>
    <dgm:cxn modelId="{6CF24AAF-3ECA-45E1-84B7-CBBAC1709A05}" type="presParOf" srcId="{B3F6933B-27A1-48EA-B643-534A2966BAD0}" destId="{5B933ED0-B33B-4877-8304-2F3DE2B1B90A}" srcOrd="0" destOrd="0" presId="urn:microsoft.com/office/officeart/2005/8/layout/process4"/>
    <dgm:cxn modelId="{CE9554BB-3755-4C4E-A5E4-505DAC0F5D26}" type="presParOf" srcId="{5B933ED0-B33B-4877-8304-2F3DE2B1B90A}" destId="{69B0A643-8C94-4D87-849B-E7F6DF4F21C2}" srcOrd="0" destOrd="0" presId="urn:microsoft.com/office/officeart/2005/8/layout/process4"/>
    <dgm:cxn modelId="{BAE30F58-910C-4E29-B322-8D19413E6E8C}" type="presParOf" srcId="{B3F6933B-27A1-48EA-B643-534A2966BAD0}" destId="{3FA0D7A2-DCEC-464B-8704-F2022F9060EC}" srcOrd="1" destOrd="0" presId="urn:microsoft.com/office/officeart/2005/8/layout/process4"/>
    <dgm:cxn modelId="{0AB7F7CC-82E3-48E1-9018-A7F9B66B3025}" type="presParOf" srcId="{B3F6933B-27A1-48EA-B643-534A2966BAD0}" destId="{7FDE901C-E7AC-4006-914C-0C35692A1EF2}" srcOrd="2" destOrd="0" presId="urn:microsoft.com/office/officeart/2005/8/layout/process4"/>
    <dgm:cxn modelId="{C05CD831-802F-4C3F-BE6F-62869923CA89}" type="presParOf" srcId="{7FDE901C-E7AC-4006-914C-0C35692A1EF2}" destId="{D171A662-A452-4B9E-B74F-7472AF86EEC4}" srcOrd="0" destOrd="0" presId="urn:microsoft.com/office/officeart/2005/8/layout/process4"/>
    <dgm:cxn modelId="{EA8C0287-20DF-42E0-A46F-8A92126A0E25}" type="presParOf" srcId="{B3F6933B-27A1-48EA-B643-534A2966BAD0}" destId="{00A1D9EA-3610-44E0-B2D2-16B1FB0CAA8F}" srcOrd="3" destOrd="0" presId="urn:microsoft.com/office/officeart/2005/8/layout/process4"/>
    <dgm:cxn modelId="{ABAE6590-B5E0-45C5-86E5-FA6927F2923A}" type="presParOf" srcId="{B3F6933B-27A1-48EA-B643-534A2966BAD0}" destId="{5CBC8AF8-8392-43C4-9B49-8E57A99A91BE}" srcOrd="4" destOrd="0" presId="urn:microsoft.com/office/officeart/2005/8/layout/process4"/>
    <dgm:cxn modelId="{741E1358-5564-4BFC-8942-56D87191BDEB}" type="presParOf" srcId="{5CBC8AF8-8392-43C4-9B49-8E57A99A91BE}" destId="{FB81581A-6F9E-4927-823A-3349AF138666}" srcOrd="0" destOrd="0" presId="urn:microsoft.com/office/officeart/2005/8/layout/process4"/>
    <dgm:cxn modelId="{8B92B5C5-17D8-4CC6-BC40-35099CEF125B}" type="presParOf" srcId="{B3F6933B-27A1-48EA-B643-534A2966BAD0}" destId="{88082510-F58B-41BC-8E28-AF1C087A2CF5}" srcOrd="5" destOrd="0" presId="urn:microsoft.com/office/officeart/2005/8/layout/process4"/>
    <dgm:cxn modelId="{9C35AEDD-9A00-4154-948B-2D0875592008}" type="presParOf" srcId="{B3F6933B-27A1-48EA-B643-534A2966BAD0}" destId="{D346B7F7-1C41-479F-B288-ED5F632B6F5E}" srcOrd="6" destOrd="0" presId="urn:microsoft.com/office/officeart/2005/8/layout/process4"/>
    <dgm:cxn modelId="{D098DDBA-8BBF-48B3-8C53-D7CE8FB1F92D}" type="presParOf" srcId="{D346B7F7-1C41-479F-B288-ED5F632B6F5E}" destId="{6FDF3C22-46C1-4E6E-90EB-868C1552C8D9}" srcOrd="0" destOrd="0" presId="urn:microsoft.com/office/officeart/2005/8/layout/process4"/>
    <dgm:cxn modelId="{25400791-4EBF-411D-8BA8-8C2EB59E8B9E}" type="presParOf" srcId="{B3F6933B-27A1-48EA-B643-534A2966BAD0}" destId="{3BC0CCD7-B9A4-4C67-9A67-25EE4A985059}" srcOrd="7" destOrd="0" presId="urn:microsoft.com/office/officeart/2005/8/layout/process4"/>
    <dgm:cxn modelId="{7BD13A82-D8D2-4AB3-9273-9248361465F3}" type="presParOf" srcId="{B3F6933B-27A1-48EA-B643-534A2966BAD0}" destId="{B1A50D47-B50B-4842-924D-B9B9D75509F1}" srcOrd="8" destOrd="0" presId="urn:microsoft.com/office/officeart/2005/8/layout/process4"/>
    <dgm:cxn modelId="{314D86A1-3151-4B8B-8C07-EBC9AA426A72}" type="presParOf" srcId="{B1A50D47-B50B-4842-924D-B9B9D75509F1}" destId="{A9CBEA61-5E9E-49CC-AF5A-21547B379A48}" srcOrd="0" destOrd="0" presId="urn:microsoft.com/office/officeart/2005/8/layout/process4"/>
    <dgm:cxn modelId="{A5784335-3E07-440E-9FB5-BFDC5ED8401D}" type="presParOf" srcId="{B3F6933B-27A1-48EA-B643-534A2966BAD0}" destId="{748FC93D-5F30-40A5-8E5F-F577F5730E51}" srcOrd="9" destOrd="0" presId="urn:microsoft.com/office/officeart/2005/8/layout/process4"/>
    <dgm:cxn modelId="{5D377B7F-7C3E-4FF5-BD86-2F9DFF1B1671}" type="presParOf" srcId="{B3F6933B-27A1-48EA-B643-534A2966BAD0}" destId="{02516A8E-0333-4D97-9B66-8420A7074FDE}" srcOrd="10" destOrd="0" presId="urn:microsoft.com/office/officeart/2005/8/layout/process4"/>
    <dgm:cxn modelId="{E1D384C6-5D18-40F8-A3D0-E55AB6C90264}" type="presParOf" srcId="{02516A8E-0333-4D97-9B66-8420A7074FDE}" destId="{AC89587A-E22A-4E79-8FE1-A5543F2EB703}" srcOrd="0" destOrd="0" presId="urn:microsoft.com/office/officeart/2005/8/layout/process4"/>
    <dgm:cxn modelId="{1C0BF5A9-10BE-4300-818B-6EDA49DE2C41}" type="presParOf" srcId="{B3F6933B-27A1-48EA-B643-534A2966BAD0}" destId="{91B0F7FD-A65B-4FED-95BE-42CCDFA2D82B}" srcOrd="11" destOrd="0" presId="urn:microsoft.com/office/officeart/2005/8/layout/process4"/>
    <dgm:cxn modelId="{49DDBAD2-BD9E-454D-A47F-2074F02C661A}" type="presParOf" srcId="{B3F6933B-27A1-48EA-B643-534A2966BAD0}" destId="{308BD94C-AD2E-4C96-96C2-47B0AFFFA069}" srcOrd="12" destOrd="0" presId="urn:microsoft.com/office/officeart/2005/8/layout/process4"/>
    <dgm:cxn modelId="{90950C5D-36CA-4955-B168-B5BE88EFF39B}" type="presParOf" srcId="{308BD94C-AD2E-4C96-96C2-47B0AFFFA069}" destId="{78606558-FD43-4738-8CBB-D53C94AD284D}" srcOrd="0" destOrd="0" presId="urn:microsoft.com/office/officeart/2005/8/layout/process4"/>
    <dgm:cxn modelId="{AC0B017B-8D0E-4C3D-AB53-EF7B976126F6}" type="presParOf" srcId="{B3F6933B-27A1-48EA-B643-534A2966BAD0}" destId="{E90745CD-D531-42D7-80FB-C74ABB2DFD2D}" srcOrd="13" destOrd="0" presId="urn:microsoft.com/office/officeart/2005/8/layout/process4"/>
    <dgm:cxn modelId="{9F94795E-7133-4EA6-A779-B927609E5290}" type="presParOf" srcId="{B3F6933B-27A1-48EA-B643-534A2966BAD0}" destId="{C5966E12-841A-4817-802B-626CC5FFB314}" srcOrd="14" destOrd="0" presId="urn:microsoft.com/office/officeart/2005/8/layout/process4"/>
    <dgm:cxn modelId="{4E036550-E2FD-45A0-A113-4AE205EA092B}" type="presParOf" srcId="{C5966E12-841A-4817-802B-626CC5FFB314}" destId="{B69B642C-B684-4733-9394-813EFAED0E34}" srcOrd="0" destOrd="0" presId="urn:microsoft.com/office/officeart/2005/8/layout/process4"/>
    <dgm:cxn modelId="{9F16EDC4-127F-4BBC-B89E-4F9B1EA26BB8}" type="presParOf" srcId="{B3F6933B-27A1-48EA-B643-534A2966BAD0}" destId="{5BAB28E8-65A1-455D-B241-6FCE9C374386}" srcOrd="15" destOrd="0" presId="urn:microsoft.com/office/officeart/2005/8/layout/process4"/>
    <dgm:cxn modelId="{208B00DE-7225-461F-9A55-E59714DA2221}" type="presParOf" srcId="{B3F6933B-27A1-48EA-B643-534A2966BAD0}" destId="{849BDA7D-42C9-4019-9F41-52EF32EF08D5}" srcOrd="16" destOrd="0" presId="urn:microsoft.com/office/officeart/2005/8/layout/process4"/>
    <dgm:cxn modelId="{8234944F-6E8C-4486-BFB1-CE5AB3E80830}" type="presParOf" srcId="{849BDA7D-42C9-4019-9F41-52EF32EF08D5}" destId="{7E14E529-7C67-43A7-9444-06915E0D7832}" srcOrd="0" destOrd="0" presId="urn:microsoft.com/office/officeart/2005/8/layout/process4"/>
    <dgm:cxn modelId="{9427DF04-9B67-4561-8A29-67AC48598381}" type="presParOf" srcId="{B3F6933B-27A1-48EA-B643-534A2966BAD0}" destId="{A3C6D0DF-0C5A-4E31-BA0B-BC99977A51B6}" srcOrd="17" destOrd="0" presId="urn:microsoft.com/office/officeart/2005/8/layout/process4"/>
    <dgm:cxn modelId="{614A8208-64B5-40BA-B607-EB0083150474}" type="presParOf" srcId="{B3F6933B-27A1-48EA-B643-534A2966BAD0}" destId="{BC5A20B4-4950-4F26-9428-45F48B013C0E}" srcOrd="18" destOrd="0" presId="urn:microsoft.com/office/officeart/2005/8/layout/process4"/>
    <dgm:cxn modelId="{774D388F-ABA2-47C2-9E1E-DBDAFF3F4A55}" type="presParOf" srcId="{BC5A20B4-4950-4F26-9428-45F48B013C0E}" destId="{8B7C53F7-80D0-4958-B8FB-4E34B11A679E}" srcOrd="0" destOrd="0" presId="urn:microsoft.com/office/officeart/2005/8/layout/process4"/>
    <dgm:cxn modelId="{19177CDC-65B7-4878-A31A-2872F9593961}" type="presParOf" srcId="{B3F6933B-27A1-48EA-B643-534A2966BAD0}" destId="{6B8FC2BA-C0BA-4B9F-B80C-40F92E7719A7}" srcOrd="19" destOrd="0" presId="urn:microsoft.com/office/officeart/2005/8/layout/process4"/>
    <dgm:cxn modelId="{75B8068E-6CD1-4934-A001-752484ECA373}" type="presParOf" srcId="{B3F6933B-27A1-48EA-B643-534A2966BAD0}" destId="{8AA4CB5F-F891-4CAD-92DF-97DD0CB56AFD}" srcOrd="20" destOrd="0" presId="urn:microsoft.com/office/officeart/2005/8/layout/process4"/>
    <dgm:cxn modelId="{E51BA732-E3EE-413E-9413-A4E2BF4160FE}" type="presParOf" srcId="{8AA4CB5F-F891-4CAD-92DF-97DD0CB56AFD}" destId="{2CFAD811-040D-4BE4-886E-AC5DB4B70A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rgbClr val="A486CC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3040" y="530318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rgbClr val="7030A0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014" y="530318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440014" y="530318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894415"/>
          <a:ext cx="1686497" cy="1758628"/>
        </a:xfrm>
        <a:prstGeom prst="pie">
          <a:avLst>
            <a:gd name="adj1" fmla="val 5400000"/>
            <a:gd name="adj2" fmla="val 16200000"/>
          </a:avLst>
        </a:prstGeom>
        <a:solidFill>
          <a:srgbClr val="A486CC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894415"/>
          <a:ext cx="6539011" cy="175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VY_32_INOVACE_01_04_11_VYJMENOVANÁ </a:t>
          </a:r>
          <a:r>
            <a:rPr lang="cs-CZ" sz="1800" kern="1200" baseline="0" dirty="0" smtClean="0"/>
            <a:t>SLOVA PO S</a:t>
          </a:r>
          <a:endParaRPr lang="cs-CZ" sz="1800" kern="1200" dirty="0"/>
        </a:p>
      </dsp:txBody>
      <dsp:txXfrm>
        <a:off x="1453876" y="894415"/>
        <a:ext cx="6539011" cy="485138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rgbClr val="7030A0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VYJMENOVANÁ SLOVA PO S</a:t>
          </a:r>
          <a:endParaRPr lang="cs-CZ" sz="18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rgbClr val="A486CC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453876" y="1860962"/>
        <a:ext cx="6539011" cy="46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0A643-8C94-4D87-849B-E7F6DF4F21C2}">
      <dsp:nvSpPr>
        <dsp:cNvPr id="0" name=""/>
        <dsp:cNvSpPr/>
      </dsp:nvSpPr>
      <dsp:spPr>
        <a:xfrm>
          <a:off x="0" y="6324572"/>
          <a:ext cx="4968552" cy="41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0" y="6324572"/>
        <a:ext cx="4968552" cy="415163"/>
      </dsp:txXfrm>
    </dsp:sp>
    <dsp:sp modelId="{D171A662-A452-4B9E-B74F-7472AF86EEC4}">
      <dsp:nvSpPr>
        <dsp:cNvPr id="0" name=""/>
        <dsp:cNvSpPr/>
      </dsp:nvSpPr>
      <dsp:spPr>
        <a:xfrm rot="10800000">
          <a:off x="0" y="5692278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5692278"/>
        <a:ext cx="4968552" cy="414892"/>
      </dsp:txXfrm>
    </dsp:sp>
    <dsp:sp modelId="{FB81581A-6F9E-4927-823A-3349AF138666}">
      <dsp:nvSpPr>
        <dsp:cNvPr id="0" name=""/>
        <dsp:cNvSpPr/>
      </dsp:nvSpPr>
      <dsp:spPr>
        <a:xfrm rot="10800000">
          <a:off x="0" y="5059984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5059984"/>
        <a:ext cx="4968552" cy="414892"/>
      </dsp:txXfrm>
    </dsp:sp>
    <dsp:sp modelId="{6FDF3C22-46C1-4E6E-90EB-868C1552C8D9}">
      <dsp:nvSpPr>
        <dsp:cNvPr id="0" name=""/>
        <dsp:cNvSpPr/>
      </dsp:nvSpPr>
      <dsp:spPr>
        <a:xfrm rot="10800000">
          <a:off x="0" y="4427690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4427690"/>
        <a:ext cx="4968552" cy="414892"/>
      </dsp:txXfrm>
    </dsp:sp>
    <dsp:sp modelId="{A9CBEA61-5E9E-49CC-AF5A-21547B379A48}">
      <dsp:nvSpPr>
        <dsp:cNvPr id="0" name=""/>
        <dsp:cNvSpPr/>
      </dsp:nvSpPr>
      <dsp:spPr>
        <a:xfrm rot="10800000">
          <a:off x="0" y="3795396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3795396"/>
        <a:ext cx="4968552" cy="414892"/>
      </dsp:txXfrm>
    </dsp:sp>
    <dsp:sp modelId="{AC89587A-E22A-4E79-8FE1-A5543F2EB703}">
      <dsp:nvSpPr>
        <dsp:cNvPr id="0" name=""/>
        <dsp:cNvSpPr/>
      </dsp:nvSpPr>
      <dsp:spPr>
        <a:xfrm rot="10800000">
          <a:off x="0" y="3163102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3163102"/>
        <a:ext cx="4968552" cy="414892"/>
      </dsp:txXfrm>
    </dsp:sp>
    <dsp:sp modelId="{78606558-FD43-4738-8CBB-D53C94AD284D}">
      <dsp:nvSpPr>
        <dsp:cNvPr id="0" name=""/>
        <dsp:cNvSpPr/>
      </dsp:nvSpPr>
      <dsp:spPr>
        <a:xfrm rot="10800000">
          <a:off x="0" y="2530808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2530808"/>
        <a:ext cx="4968552" cy="414892"/>
      </dsp:txXfrm>
    </dsp:sp>
    <dsp:sp modelId="{B69B642C-B684-4733-9394-813EFAED0E34}">
      <dsp:nvSpPr>
        <dsp:cNvPr id="0" name=""/>
        <dsp:cNvSpPr/>
      </dsp:nvSpPr>
      <dsp:spPr>
        <a:xfrm rot="10800000">
          <a:off x="0" y="1898513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1898513"/>
        <a:ext cx="4968552" cy="414892"/>
      </dsp:txXfrm>
    </dsp:sp>
    <dsp:sp modelId="{7E14E529-7C67-43A7-9444-06915E0D7832}">
      <dsp:nvSpPr>
        <dsp:cNvPr id="0" name=""/>
        <dsp:cNvSpPr/>
      </dsp:nvSpPr>
      <dsp:spPr>
        <a:xfrm rot="10800000">
          <a:off x="0" y="1266219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1266219"/>
        <a:ext cx="4968552" cy="414892"/>
      </dsp:txXfrm>
    </dsp:sp>
    <dsp:sp modelId="{8B7C53F7-80D0-4958-B8FB-4E34B11A679E}">
      <dsp:nvSpPr>
        <dsp:cNvPr id="0" name=""/>
        <dsp:cNvSpPr/>
      </dsp:nvSpPr>
      <dsp:spPr>
        <a:xfrm rot="10800000">
          <a:off x="0" y="633925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0" y="633925"/>
        <a:ext cx="4968552" cy="414892"/>
      </dsp:txXfrm>
    </dsp:sp>
    <dsp:sp modelId="{2CFAD811-040D-4BE4-886E-AC5DB4B70ADB}">
      <dsp:nvSpPr>
        <dsp:cNvPr id="0" name=""/>
        <dsp:cNvSpPr/>
      </dsp:nvSpPr>
      <dsp:spPr>
        <a:xfrm rot="10800000">
          <a:off x="0" y="1631"/>
          <a:ext cx="4968552" cy="6385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0" y="1631"/>
        <a:ext cx="4968552" cy="4148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EF73C5-DF18-4144-8B82-E28F54E8964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152BA-F81D-4E74-98FB-1781556A6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958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4185091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586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Tento materiál je určen na procvičení řady vyjmenovaných slov po </a:t>
            </a:r>
            <a:r>
              <a:rPr lang="cs-CZ" dirty="0" smtClean="0"/>
              <a:t>S.  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Na 5.straně si žáci vyjmenovaná slova postupně říkají s přilétajícími slovy.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Na dalších stranách pak interaktivně pracují na zadaných úkolech a tím si řadu vyjmenovaných slov lépe fixují.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Zopakování řady vyjmenovaných slov žáky zaujalo.  Pracovali se zájmem. Neměli větší problém při řešení zadaných úkolů.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4588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Ilustrace: kliparty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678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Vyjmenovaná slova po S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Řada vyjmenovaných slov</a:t>
            </a:r>
            <a:endParaRPr lang="cs-CZ" dirty="0"/>
          </a:p>
        </p:txBody>
      </p:sp>
      <p:pic>
        <p:nvPicPr>
          <p:cNvPr id="1026" name="Picture 2" descr="C:\Documents and Settings\HP_Administrator\Local Settings\Temporary Internet Files\Content.IE5\TOXVE86C\MC90021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71256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P_Administrator\Local Settings\Temporary Internet Files\Content.IE5\TOXVE86C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626819" cy="19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P_Administrator\Local Settings\Temporary Internet Files\Content.IE5\TOXVE86C\MC900057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013176"/>
            <a:ext cx="2088776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1907" y="843677"/>
            <a:ext cx="2320187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SYN</a:t>
            </a:r>
          </a:p>
          <a:p>
            <a:r>
              <a:rPr lang="cs-CZ" sz="3000" b="1" dirty="0" smtClean="0"/>
              <a:t>SYTÝ</a:t>
            </a:r>
          </a:p>
          <a:p>
            <a:r>
              <a:rPr lang="cs-CZ" sz="3000" b="1" dirty="0" smtClean="0"/>
              <a:t>SÝR</a:t>
            </a:r>
          </a:p>
          <a:p>
            <a:r>
              <a:rPr lang="cs-CZ" sz="3000" b="1" dirty="0" smtClean="0"/>
              <a:t>SYROVÝ</a:t>
            </a:r>
          </a:p>
          <a:p>
            <a:r>
              <a:rPr lang="cs-CZ" sz="3000" b="1" dirty="0" smtClean="0"/>
              <a:t>SYCHRAVÝ</a:t>
            </a:r>
          </a:p>
          <a:p>
            <a:r>
              <a:rPr lang="cs-CZ" sz="3000" b="1" dirty="0" smtClean="0"/>
              <a:t>USYCHAT</a:t>
            </a:r>
          </a:p>
          <a:p>
            <a:r>
              <a:rPr lang="cs-CZ" sz="3000" b="1" dirty="0" smtClean="0"/>
              <a:t>SÝKORA</a:t>
            </a:r>
          </a:p>
          <a:p>
            <a:r>
              <a:rPr lang="cs-CZ" sz="3000" b="1" dirty="0" smtClean="0"/>
              <a:t>SÝČEK</a:t>
            </a:r>
          </a:p>
          <a:p>
            <a:r>
              <a:rPr lang="cs-CZ" sz="3000" b="1" dirty="0" smtClean="0"/>
              <a:t>SYSEL</a:t>
            </a:r>
          </a:p>
          <a:p>
            <a:r>
              <a:rPr lang="cs-CZ" sz="3000" b="1" dirty="0" smtClean="0"/>
              <a:t>SYČET</a:t>
            </a:r>
          </a:p>
          <a:p>
            <a:r>
              <a:rPr lang="cs-CZ" sz="3000" b="1" dirty="0" smtClean="0"/>
              <a:t>SYPAT</a:t>
            </a:r>
          </a:p>
        </p:txBody>
      </p:sp>
    </p:spTree>
    <p:extLst>
      <p:ext uri="{BB962C8B-B14F-4D97-AF65-F5344CB8AC3E}">
        <p14:creationId xmlns:p14="http://schemas.microsoft.com/office/powerpoint/2010/main" val="31758890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66176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b="1" dirty="0" smtClean="0"/>
              <a:t>Přiřaďte správně vyjmenované slovo a jeho význam.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2917384"/>
            <a:ext cx="889248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_____________ Druh sovy</a:t>
            </a:r>
            <a:endParaRPr lang="cs-CZ" sz="3200" dirty="0"/>
          </a:p>
          <a:p>
            <a:r>
              <a:rPr lang="cs-CZ" sz="3200" dirty="0" smtClean="0"/>
              <a:t> _____________ Potomek mužského pohlaví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Nechat padat něco sypkého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Drobný ptáček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Přestávat být mokrý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Mléčný výrobek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Zvuk, který vydává had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3643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0950" y="1225477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585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8606" y="1225478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5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4364" y="1778047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608" y="1778049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2332609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6" y="2332608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pic>
        <p:nvPicPr>
          <p:cNvPr id="2050" name="Picture 2" descr="C:\Documents and Settings\HP_Administrator\Local Settings\Temporary Internet Files\Content.IE5\4NI1CEB3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4362683"/>
            <a:ext cx="576064" cy="69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266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19464E-6 L -0.35695 0.166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47" y="83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3338E-7 L 0.08351 0.309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67" y="15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L -0.0908 0.232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9" y="1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19464E-6 L -0.17604 0.37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2" y="187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19464E-6 L 0.03142 0.449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22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-0.14896 0.6041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48" y="3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116E-7 L 0.05399 0.5113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1" y="25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3643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0950" y="1225478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585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8606" y="1225477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5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4364" y="1778047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608" y="1778044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5" y="2362824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AOKÝSR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259715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3157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0464" y="1225478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099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8120" y="1225478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9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3854" y="1778045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098" y="1778044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5" y="2362824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1103506" y="3904293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ESSLY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7841369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3643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0950" y="1225477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585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8606" y="1225478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8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4364" y="1778045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608" y="1778046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5" y="2362824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1260770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CHRÝSAVY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8081642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42478" y="1225478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58113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20134" y="1225477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8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4364" y="1778045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608" y="1778046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5" y="2362820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1175171" y="3861048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ÝRS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851050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3641" y="1225478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0948" y="1225478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583" y="1225478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8604" y="1225477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61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3110" y="1778049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4364" y="1778995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8608" y="1778046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84925" y="2362821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SUTACHY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369670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0"/>
            <a:ext cx="8784976" cy="1049996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Označ slovo, které není v řadě na správném místě. Pokud klikneš správně, slovo zmizí.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1558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SYTÝ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53670" y="1628794"/>
            <a:ext cx="94872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02391" y="1628800"/>
            <a:ext cx="1386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SYPAT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6538" y="1628793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SYROVÝ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48559" y="1628792"/>
            <a:ext cx="233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SYCHRAVÝ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245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USYCHAT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8259" y="3933053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0382" y="3933056"/>
            <a:ext cx="1771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1636" y="3933054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SÝČEK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725144"/>
            <a:ext cx="1765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SYSEL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60763" y="4725142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SYČET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25577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22277408"/>
              </p:ext>
            </p:extLst>
          </p:nvPr>
        </p:nvGraphicFramePr>
        <p:xfrm>
          <a:off x="323528" y="0"/>
          <a:ext cx="496855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32240" y="14799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732239" y="886654"/>
            <a:ext cx="841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SYSEL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32239" y="1255986"/>
            <a:ext cx="622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44165" y="1625318"/>
            <a:ext cx="1239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USYCHAT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39" y="1994650"/>
            <a:ext cx="861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SYPAT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44165" y="2363982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SÝČEK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44165" y="2733314"/>
            <a:ext cx="10712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SYROVÝ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56092" y="3471978"/>
            <a:ext cx="737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SYTÝ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44165" y="3841310"/>
            <a:ext cx="886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SYČET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56092" y="3102646"/>
            <a:ext cx="1076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SÝKORA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56092" y="517322"/>
            <a:ext cx="1393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SYCHRAVÝ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489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11111E-6 L -0.46232 0.167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77556E-17 L -0.47916 0.616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3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0578E-6 L -0.45816 -0.182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17" y="-9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111E-6 L -0.49427 0.2361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2" y="1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4802 0.644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10" y="3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2222E-6 L -0.47569 0.317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5" y="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96296E-6 L -0.48507 -0.1143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53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45955E-6 L -0.48055 -0.4209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21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6296E-6 L -0.475 0.2805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50" y="1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4868 0.104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4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81481E-6 L -0.50416 0.3032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08" y="1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Kilter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67</TotalTime>
  <Words>320</Words>
  <Application>Microsoft Office PowerPoint</Application>
  <PresentationFormat>Předvádění na obrazovce (4:3)</PresentationFormat>
  <Paragraphs>133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Kilter</vt:lpstr>
      <vt:lpstr>Prezentace aplikace PowerPoint</vt:lpstr>
      <vt:lpstr>ANOTACE</vt:lpstr>
      <vt:lpstr>CITACE</vt:lpstr>
      <vt:lpstr>Vyjmenovaná slova po S</vt:lpstr>
      <vt:lpstr>Prezentace aplikace PowerPoint</vt:lpstr>
      <vt:lpstr>Přiřaďte správně vyjmenované slovo a jeho význam.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Označ slovo, které není v řadě na správném místě. Pokud klikneš správně, slovo zmizí.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Your User Name</dc:creator>
  <cp:lastModifiedBy>pc</cp:lastModifiedBy>
  <cp:revision>15</cp:revision>
  <dcterms:created xsi:type="dcterms:W3CDTF">2012-10-04T17:40:25Z</dcterms:created>
  <dcterms:modified xsi:type="dcterms:W3CDTF">2013-02-21T09:32:07Z</dcterms:modified>
</cp:coreProperties>
</file>