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5"/>
  </p:notesMasterIdLst>
  <p:sldIdLst>
    <p:sldId id="261" r:id="rId2"/>
    <p:sldId id="262" r:id="rId3"/>
    <p:sldId id="263" r:id="rId4"/>
    <p:sldId id="256" r:id="rId5"/>
    <p:sldId id="260" r:id="rId6"/>
    <p:sldId id="264" r:id="rId7"/>
    <p:sldId id="265" r:id="rId8"/>
    <p:sldId id="272" r:id="rId9"/>
    <p:sldId id="273" r:id="rId10"/>
    <p:sldId id="274" r:id="rId11"/>
    <p:sldId id="275" r:id="rId12"/>
    <p:sldId id="270" r:id="rId13"/>
    <p:sldId id="27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5_4">
  <dgm:title val=""/>
  <dgm:desc val=""/>
  <dgm:catLst>
    <dgm:cat type="accent5" pri="11400"/>
  </dgm:catLst>
  <dgm:styleLbl name="node0">
    <dgm:fillClrLst meth="cycle">
      <a:schemeClr val="accent5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5">
        <a:shade val="50000"/>
      </a:schemeClr>
      <a:schemeClr val="accent5">
        <a:tint val="55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5">
        <a:shade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5">
        <a:shade val="80000"/>
        <a:alpha val="50000"/>
      </a:schemeClr>
      <a:schemeClr val="accent5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5">
        <a:shade val="90000"/>
      </a:schemeClr>
      <a:schemeClr val="accent5">
        <a:tint val="50000"/>
      </a:schemeClr>
    </dgm:fillClrLst>
    <dgm:linClrLst meth="cycle">
      <a:schemeClr val="accent5">
        <a:shade val="90000"/>
      </a:schemeClr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5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5">
        <a:shade val="8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>
        <a:tint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>
        <a:tint val="7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5">
        <a:shade val="50000"/>
      </a:schemeClr>
      <a:schemeClr val="accent5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55000"/>
      </a:schemeClr>
    </dgm:fillClrLst>
    <dgm:linClrLst meth="repeat">
      <a:schemeClr val="accent5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55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5_4" csCatId="accent5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</a:t>
          </a:r>
          <a:r>
            <a:rPr lang="cs-CZ" sz="1800" baseline="0" dirty="0" smtClean="0"/>
            <a:t>VY_32_INOVACE_01_04_13_ VYJMENOVANÁ </a:t>
          </a:r>
          <a:r>
            <a:rPr lang="cs-CZ" sz="1800" baseline="0" dirty="0" smtClean="0"/>
            <a:t>SLOVA PO V</a:t>
          </a:r>
          <a:endParaRPr lang="cs-CZ" sz="18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Základní škola a mateřská škola Lukavice, okres Ústí nad Orlicí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Mgr. Kateřina Prachařová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TEMA: VYJMENOVANÁ SLOVA </a:t>
          </a:r>
          <a:r>
            <a:rPr lang="cs-CZ" sz="1800" smtClean="0"/>
            <a:t>PO V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800" dirty="0" smtClean="0"/>
            <a:t>ČÍSLO PROJEKTU: </a:t>
          </a:r>
          <a:r>
            <a:rPr lang="cs-CZ" sz="1800" b="0" dirty="0" smtClean="0"/>
            <a:t>CZ.1.07/1.4.00/21.1744 </a:t>
          </a:r>
          <a:endParaRPr lang="cs-CZ" sz="1800" b="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 custLinFactNeighborX="-99" custLinFactNeighborY="2833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212" custLinFactNeighborY="283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 custScaleY="10427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ScaleY="10427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D36A4AB-1116-4B5D-B52A-73D158CEDF89}" type="presOf" srcId="{4C35D32F-0EAB-4CD7-82EE-45574DC2A586}" destId="{890E4F0B-2866-4A3F-A3C7-2A14B1797930}" srcOrd="1" destOrd="0" presId="urn:microsoft.com/office/officeart/2005/8/layout/target3"/>
    <dgm:cxn modelId="{E751EB6B-83A4-4B37-A2BE-AD3C1302F2E7}" type="presOf" srcId="{B651F6E3-6281-48DB-9319-2AEAFDAE7572}" destId="{619D679B-A015-4ECF-8348-D1034C574F40}" srcOrd="0" destOrd="0" presId="urn:microsoft.com/office/officeart/2005/8/layout/target3"/>
    <dgm:cxn modelId="{0606ADA1-7EEC-44AF-BBDC-71FF19B93439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F3681D4-2EDD-435B-A811-07D06DB88285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FC13FBB0-F86B-470C-B55B-B817D12BCE91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FB0D08E-28D7-4251-8FD7-C6C0BB44D966}" type="presOf" srcId="{D1B46980-6531-4606-95E6-44980827E919}" destId="{2BE915AB-18AA-4053-B92C-3BFC9ED204BB}" srcOrd="1" destOrd="0" presId="urn:microsoft.com/office/officeart/2005/8/layout/target3"/>
    <dgm:cxn modelId="{23CC42B0-2FE7-4F64-9EA4-52E6B7FB5A17}" type="presOf" srcId="{D1D4F407-5343-4D3F-B5B9-D407B03CAEB4}" destId="{D005CE8C-CC26-4C3E-AC11-E15060ECD759}" srcOrd="0" destOrd="0" presId="urn:microsoft.com/office/officeart/2005/8/layout/target3"/>
    <dgm:cxn modelId="{E6E306EE-B151-4A98-A5B5-9AB11C985797}" type="presOf" srcId="{D1B46980-6531-4606-95E6-44980827E919}" destId="{6140AFEC-043D-4C43-A2F9-D0F5331DF3A3}" srcOrd="0" destOrd="0" presId="urn:microsoft.com/office/officeart/2005/8/layout/target3"/>
    <dgm:cxn modelId="{215C65B4-CB80-4894-B791-3FFB2271B88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0699A3BF-3130-4BDB-9076-31FA259BFFB4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8BC9B874-EE42-4BA1-A705-BA889AFC3E1B}" type="presOf" srcId="{D1D4F407-5343-4D3F-B5B9-D407B03CAEB4}" destId="{AED2198E-93D5-4001-81B4-73124B309672}" srcOrd="1" destOrd="0" presId="urn:microsoft.com/office/officeart/2005/8/layout/target3"/>
    <dgm:cxn modelId="{54B508B0-76DE-492A-8736-ADBE8A313A1A}" type="presParOf" srcId="{333A1088-737F-45CB-B68E-254E46348037}" destId="{F5ABB229-8D3B-4694-996A-96F23CF14429}" srcOrd="0" destOrd="0" presId="urn:microsoft.com/office/officeart/2005/8/layout/target3"/>
    <dgm:cxn modelId="{1C438066-AC3F-49CB-B246-E42A32E7DBB3}" type="presParOf" srcId="{333A1088-737F-45CB-B68E-254E46348037}" destId="{F41139FD-01EE-4571-8B17-4FB00FC51163}" srcOrd="1" destOrd="0" presId="urn:microsoft.com/office/officeart/2005/8/layout/target3"/>
    <dgm:cxn modelId="{95F64748-7C71-4AA9-808D-8F8AF8A1786B}" type="presParOf" srcId="{333A1088-737F-45CB-B68E-254E46348037}" destId="{D005CE8C-CC26-4C3E-AC11-E15060ECD759}" srcOrd="2" destOrd="0" presId="urn:microsoft.com/office/officeart/2005/8/layout/target3"/>
    <dgm:cxn modelId="{2B747245-AC45-4408-A6CA-BAE97E841111}" type="presParOf" srcId="{333A1088-737F-45CB-B68E-254E46348037}" destId="{2C702D82-9B77-49B7-9568-BB8EB47C3372}" srcOrd="3" destOrd="0" presId="urn:microsoft.com/office/officeart/2005/8/layout/target3"/>
    <dgm:cxn modelId="{14324798-D3DA-42B5-8D98-94B1985A835A}" type="presParOf" srcId="{333A1088-737F-45CB-B68E-254E46348037}" destId="{A52A0455-90FF-4808-ABD0-F02540D31D5A}" srcOrd="4" destOrd="0" presId="urn:microsoft.com/office/officeart/2005/8/layout/target3"/>
    <dgm:cxn modelId="{077C7856-41D4-4402-B115-AE0E850CFAD5}" type="presParOf" srcId="{333A1088-737F-45CB-B68E-254E46348037}" destId="{6140AFEC-043D-4C43-A2F9-D0F5331DF3A3}" srcOrd="5" destOrd="0" presId="urn:microsoft.com/office/officeart/2005/8/layout/target3"/>
    <dgm:cxn modelId="{C3277E9F-0258-4B1C-8F74-6C63474CA8BB}" type="presParOf" srcId="{333A1088-737F-45CB-B68E-254E46348037}" destId="{9358AC05-5D7D-4327-9F80-1AD486AEA664}" srcOrd="6" destOrd="0" presId="urn:microsoft.com/office/officeart/2005/8/layout/target3"/>
    <dgm:cxn modelId="{07DF2EC9-B247-49A0-AE53-60765BC744AC}" type="presParOf" srcId="{333A1088-737F-45CB-B68E-254E46348037}" destId="{313FC574-E1CD-4FB4-B054-0B805CE0447D}" srcOrd="7" destOrd="0" presId="urn:microsoft.com/office/officeart/2005/8/layout/target3"/>
    <dgm:cxn modelId="{B6BF5754-EB7F-495B-9952-13A2FD97191D}" type="presParOf" srcId="{333A1088-737F-45CB-B68E-254E46348037}" destId="{619D679B-A015-4ECF-8348-D1034C574F40}" srcOrd="8" destOrd="0" presId="urn:microsoft.com/office/officeart/2005/8/layout/target3"/>
    <dgm:cxn modelId="{CCF588D2-50C8-4C1D-89C0-FDA203E4E811}" type="presParOf" srcId="{333A1088-737F-45CB-B68E-254E46348037}" destId="{322283A8-4A27-4CDA-BAE3-F381106A9174}" srcOrd="9" destOrd="0" presId="urn:microsoft.com/office/officeart/2005/8/layout/target3"/>
    <dgm:cxn modelId="{AE69F88F-7ABB-4D4F-8600-D0E1FE98F477}" type="presParOf" srcId="{333A1088-737F-45CB-B68E-254E46348037}" destId="{FFC9F71D-1B4F-4AD9-A4A6-86ADEFC8AF5C}" srcOrd="10" destOrd="0" presId="urn:microsoft.com/office/officeart/2005/8/layout/target3"/>
    <dgm:cxn modelId="{7293A19E-04A4-4D75-AFA7-4E71370B2077}" type="presParOf" srcId="{333A1088-737F-45CB-B68E-254E46348037}" destId="{25B08C86-7E15-44DC-BE7F-FFB55DD49D12}" srcOrd="11" destOrd="0" presId="urn:microsoft.com/office/officeart/2005/8/layout/target3"/>
    <dgm:cxn modelId="{EB158AC9-A957-4049-AB1D-3BADD72AADFA}" type="presParOf" srcId="{333A1088-737F-45CB-B68E-254E46348037}" destId="{76644BE8-9D7C-4C09-B250-3D10AF48CBB7}" srcOrd="12" destOrd="0" presId="urn:microsoft.com/office/officeart/2005/8/layout/target3"/>
    <dgm:cxn modelId="{A0FE8C47-728A-400E-987A-FFD7415E631F}" type="presParOf" srcId="{333A1088-737F-45CB-B68E-254E46348037}" destId="{EE85B701-7295-41C0-BA7A-34D3756A2AE6}" srcOrd="13" destOrd="0" presId="urn:microsoft.com/office/officeart/2005/8/layout/target3"/>
    <dgm:cxn modelId="{F5E0E965-539A-4A73-A814-6FE212D73637}" type="presParOf" srcId="{333A1088-737F-45CB-B68E-254E46348037}" destId="{8BEBB6EC-1DAA-4CAC-8A25-BC0FCBD5DBD5}" srcOrd="14" destOrd="0" presId="urn:microsoft.com/office/officeart/2005/8/layout/target3"/>
    <dgm:cxn modelId="{CE72A8C7-8F1D-4150-A451-CEB0A2C7D5AC}" type="presParOf" srcId="{333A1088-737F-45CB-B68E-254E46348037}" destId="{AED2198E-93D5-4001-81B4-73124B309672}" srcOrd="15" destOrd="0" presId="urn:microsoft.com/office/officeart/2005/8/layout/target3"/>
    <dgm:cxn modelId="{4ED1B536-F951-44E6-8276-A1413FCAD8BD}" type="presParOf" srcId="{333A1088-737F-45CB-B68E-254E46348037}" destId="{2BE915AB-18AA-4053-B92C-3BFC9ED204BB}" srcOrd="16" destOrd="0" presId="urn:microsoft.com/office/officeart/2005/8/layout/target3"/>
    <dgm:cxn modelId="{0DD852C1-7F8E-42AB-8349-1F6960D946B5}" type="presParOf" srcId="{333A1088-737F-45CB-B68E-254E46348037}" destId="{6BB5E863-4638-4E1D-BFDE-399D028AC4ED}" srcOrd="17" destOrd="0" presId="urn:microsoft.com/office/officeart/2005/8/layout/target3"/>
    <dgm:cxn modelId="{A65C7FCE-396D-4F8C-B1C6-F3D76A7019DB}" type="presParOf" srcId="{333A1088-737F-45CB-B68E-254E46348037}" destId="{5A5FFA88-C948-4069-8E93-59FA12366E83}" srcOrd="18" destOrd="0" presId="urn:microsoft.com/office/officeart/2005/8/layout/target3"/>
    <dgm:cxn modelId="{D1B7F1AC-553D-4FCB-A559-AEAF979F3E98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E91BC82-2B77-44A5-BE4D-75878A652C11}" type="doc">
      <dgm:prSet loTypeId="urn:microsoft.com/office/officeart/2005/8/layout/process4" loCatId="list" qsTypeId="urn:microsoft.com/office/officeart/2005/8/quickstyle/simple1" qsCatId="simple" csTypeId="urn:microsoft.com/office/officeart/2005/8/colors/accent1_2" csCatId="accent1" phldr="1"/>
      <dgm:spPr/>
    </dgm:pt>
    <dgm:pt modelId="{71D0D321-8147-4BA3-A691-F54D758845B5}">
      <dgm:prSet phldrT="[Text]" phldr="1"/>
      <dgm:spPr/>
      <dgm:t>
        <a:bodyPr/>
        <a:lstStyle/>
        <a:p>
          <a:endParaRPr lang="cs-CZ" dirty="0"/>
        </a:p>
      </dgm:t>
    </dgm:pt>
    <dgm:pt modelId="{1156A5C2-05DE-44B1-B3F3-40BB2B9ADB18}" type="parTrans" cxnId="{93AB5196-0F32-462F-878F-632008365C5A}">
      <dgm:prSet/>
      <dgm:spPr/>
      <dgm:t>
        <a:bodyPr/>
        <a:lstStyle/>
        <a:p>
          <a:endParaRPr lang="cs-CZ"/>
        </a:p>
      </dgm:t>
    </dgm:pt>
    <dgm:pt modelId="{B8001374-BDCB-47DE-96A3-89E2813FCC14}" type="sibTrans" cxnId="{93AB5196-0F32-462F-878F-632008365C5A}">
      <dgm:prSet/>
      <dgm:spPr/>
      <dgm:t>
        <a:bodyPr/>
        <a:lstStyle/>
        <a:p>
          <a:endParaRPr lang="cs-CZ"/>
        </a:p>
      </dgm:t>
    </dgm:pt>
    <dgm:pt modelId="{B307DBB2-E73A-493E-B3C0-7385BB66A906}">
      <dgm:prSet phldrT="[Text]" phldr="1"/>
      <dgm:spPr/>
      <dgm:t>
        <a:bodyPr/>
        <a:lstStyle/>
        <a:p>
          <a:endParaRPr lang="cs-CZ"/>
        </a:p>
      </dgm:t>
    </dgm:pt>
    <dgm:pt modelId="{236AF211-609D-4382-A850-EB7C09EE1254}" type="parTrans" cxnId="{8A16C8E6-E889-4D9B-8C61-DB9D19AC183A}">
      <dgm:prSet/>
      <dgm:spPr/>
      <dgm:t>
        <a:bodyPr/>
        <a:lstStyle/>
        <a:p>
          <a:endParaRPr lang="cs-CZ"/>
        </a:p>
      </dgm:t>
    </dgm:pt>
    <dgm:pt modelId="{BFD25570-B927-46A1-9402-8C71B25B3661}" type="sibTrans" cxnId="{8A16C8E6-E889-4D9B-8C61-DB9D19AC183A}">
      <dgm:prSet/>
      <dgm:spPr/>
      <dgm:t>
        <a:bodyPr/>
        <a:lstStyle/>
        <a:p>
          <a:endParaRPr lang="cs-CZ"/>
        </a:p>
      </dgm:t>
    </dgm:pt>
    <dgm:pt modelId="{D1D47585-4417-4E63-837B-D0EC10602E2B}">
      <dgm:prSet phldrT="[Text]" phldr="1"/>
      <dgm:spPr/>
      <dgm:t>
        <a:bodyPr/>
        <a:lstStyle/>
        <a:p>
          <a:endParaRPr lang="cs-CZ" dirty="0"/>
        </a:p>
      </dgm:t>
    </dgm:pt>
    <dgm:pt modelId="{2585D431-D552-4962-B536-BC2025A50F01}" type="parTrans" cxnId="{2726BB25-71EF-444F-8E57-20D1949B4151}">
      <dgm:prSet/>
      <dgm:spPr/>
      <dgm:t>
        <a:bodyPr/>
        <a:lstStyle/>
        <a:p>
          <a:endParaRPr lang="cs-CZ"/>
        </a:p>
      </dgm:t>
    </dgm:pt>
    <dgm:pt modelId="{E018C27E-0E40-4196-A9B3-DF335E3C2C80}" type="sibTrans" cxnId="{2726BB25-71EF-444F-8E57-20D1949B4151}">
      <dgm:prSet/>
      <dgm:spPr/>
      <dgm:t>
        <a:bodyPr/>
        <a:lstStyle/>
        <a:p>
          <a:endParaRPr lang="cs-CZ"/>
        </a:p>
      </dgm:t>
    </dgm:pt>
    <dgm:pt modelId="{81950E09-76E5-4433-B6D9-EE50CD553B59}">
      <dgm:prSet phldrT="[Text]"/>
      <dgm:spPr/>
      <dgm:t>
        <a:bodyPr/>
        <a:lstStyle/>
        <a:p>
          <a:endParaRPr lang="cs-CZ" dirty="0"/>
        </a:p>
      </dgm:t>
    </dgm:pt>
    <dgm:pt modelId="{EDD64A10-F584-4BCD-983C-0551337FDEBA}" type="parTrans" cxnId="{FB10EB0B-BE9D-4F8C-B4B3-CFA2E0C29F32}">
      <dgm:prSet/>
      <dgm:spPr/>
      <dgm:t>
        <a:bodyPr/>
        <a:lstStyle/>
        <a:p>
          <a:endParaRPr lang="cs-CZ"/>
        </a:p>
      </dgm:t>
    </dgm:pt>
    <dgm:pt modelId="{1CB073F0-3AE2-4D2D-8FA7-361BB6B5DDFE}" type="sibTrans" cxnId="{FB10EB0B-BE9D-4F8C-B4B3-CFA2E0C29F32}">
      <dgm:prSet/>
      <dgm:spPr/>
      <dgm:t>
        <a:bodyPr/>
        <a:lstStyle/>
        <a:p>
          <a:endParaRPr lang="cs-CZ"/>
        </a:p>
      </dgm:t>
    </dgm:pt>
    <dgm:pt modelId="{919D9ECD-E040-4350-9CB4-8C49E87CE004}">
      <dgm:prSet phldrT="[Text]"/>
      <dgm:spPr/>
      <dgm:t>
        <a:bodyPr/>
        <a:lstStyle/>
        <a:p>
          <a:endParaRPr lang="cs-CZ" dirty="0"/>
        </a:p>
      </dgm:t>
    </dgm:pt>
    <dgm:pt modelId="{34384230-2303-4879-A224-1A9D3097C5C1}" type="parTrans" cxnId="{AE426B39-228A-4DF9-8113-4A585257D25A}">
      <dgm:prSet/>
      <dgm:spPr/>
      <dgm:t>
        <a:bodyPr/>
        <a:lstStyle/>
        <a:p>
          <a:endParaRPr lang="cs-CZ"/>
        </a:p>
      </dgm:t>
    </dgm:pt>
    <dgm:pt modelId="{8A97C9C1-07C2-46F2-9366-885B3345582F}" type="sibTrans" cxnId="{AE426B39-228A-4DF9-8113-4A585257D25A}">
      <dgm:prSet/>
      <dgm:spPr/>
      <dgm:t>
        <a:bodyPr/>
        <a:lstStyle/>
        <a:p>
          <a:endParaRPr lang="cs-CZ"/>
        </a:p>
      </dgm:t>
    </dgm:pt>
    <dgm:pt modelId="{D078D27F-B5C9-4278-BF3D-8E78E0BFA8C2}">
      <dgm:prSet phldrT="[Text]"/>
      <dgm:spPr/>
      <dgm:t>
        <a:bodyPr/>
        <a:lstStyle/>
        <a:p>
          <a:endParaRPr lang="cs-CZ" dirty="0"/>
        </a:p>
      </dgm:t>
    </dgm:pt>
    <dgm:pt modelId="{102C49A7-9F13-4DEC-8BA8-A906C4CE2CBE}" type="parTrans" cxnId="{DD49C2FA-7A36-4A18-98CE-AEBC6BC7A199}">
      <dgm:prSet/>
      <dgm:spPr/>
      <dgm:t>
        <a:bodyPr/>
        <a:lstStyle/>
        <a:p>
          <a:endParaRPr lang="cs-CZ"/>
        </a:p>
      </dgm:t>
    </dgm:pt>
    <dgm:pt modelId="{B21C7617-6699-47C5-8088-3D3B955C8878}" type="sibTrans" cxnId="{DD49C2FA-7A36-4A18-98CE-AEBC6BC7A199}">
      <dgm:prSet/>
      <dgm:spPr/>
      <dgm:t>
        <a:bodyPr/>
        <a:lstStyle/>
        <a:p>
          <a:endParaRPr lang="cs-CZ"/>
        </a:p>
      </dgm:t>
    </dgm:pt>
    <dgm:pt modelId="{0F138872-45C2-48F2-A1F2-06825654C55D}">
      <dgm:prSet phldrT="[Text]"/>
      <dgm:spPr/>
      <dgm:t>
        <a:bodyPr/>
        <a:lstStyle/>
        <a:p>
          <a:endParaRPr lang="cs-CZ" dirty="0"/>
        </a:p>
      </dgm:t>
    </dgm:pt>
    <dgm:pt modelId="{F4F91360-9545-42DB-991A-36CDDEEE8443}" type="parTrans" cxnId="{F6874499-FEDC-49FA-9835-C2E31053B416}">
      <dgm:prSet/>
      <dgm:spPr/>
      <dgm:t>
        <a:bodyPr/>
        <a:lstStyle/>
        <a:p>
          <a:endParaRPr lang="cs-CZ"/>
        </a:p>
      </dgm:t>
    </dgm:pt>
    <dgm:pt modelId="{1425A916-5FA7-4151-8AEC-F17587AB16AD}" type="sibTrans" cxnId="{F6874499-FEDC-49FA-9835-C2E31053B416}">
      <dgm:prSet/>
      <dgm:spPr/>
      <dgm:t>
        <a:bodyPr/>
        <a:lstStyle/>
        <a:p>
          <a:endParaRPr lang="cs-CZ"/>
        </a:p>
      </dgm:t>
    </dgm:pt>
    <dgm:pt modelId="{E864B127-ADF1-4E32-9202-555DBAD6FC52}">
      <dgm:prSet phldrT="[Text]"/>
      <dgm:spPr/>
      <dgm:t>
        <a:bodyPr/>
        <a:lstStyle/>
        <a:p>
          <a:endParaRPr lang="cs-CZ" dirty="0"/>
        </a:p>
      </dgm:t>
    </dgm:pt>
    <dgm:pt modelId="{F6242FC3-0425-4A87-B465-2D41C2024C54}" type="parTrans" cxnId="{7EF5CE0D-2299-4CEF-96C4-99641DC266F1}">
      <dgm:prSet/>
      <dgm:spPr/>
      <dgm:t>
        <a:bodyPr/>
        <a:lstStyle/>
        <a:p>
          <a:endParaRPr lang="cs-CZ"/>
        </a:p>
      </dgm:t>
    </dgm:pt>
    <dgm:pt modelId="{879E4CB3-938A-4EA1-94D1-05E1D4A4395D}" type="sibTrans" cxnId="{7EF5CE0D-2299-4CEF-96C4-99641DC266F1}">
      <dgm:prSet/>
      <dgm:spPr/>
      <dgm:t>
        <a:bodyPr/>
        <a:lstStyle/>
        <a:p>
          <a:endParaRPr lang="cs-CZ"/>
        </a:p>
      </dgm:t>
    </dgm:pt>
    <dgm:pt modelId="{5B96DEF3-2CCD-4769-B0CF-73762E881567}">
      <dgm:prSet phldrT="[Text]"/>
      <dgm:spPr/>
      <dgm:t>
        <a:bodyPr/>
        <a:lstStyle/>
        <a:p>
          <a:endParaRPr lang="cs-CZ" dirty="0"/>
        </a:p>
      </dgm:t>
    </dgm:pt>
    <dgm:pt modelId="{313449BC-85FC-4A9E-83BA-7ABF7F0148E2}" type="parTrans" cxnId="{1832A435-AFFA-4290-9C86-422F75DC5B7E}">
      <dgm:prSet/>
      <dgm:spPr/>
      <dgm:t>
        <a:bodyPr/>
        <a:lstStyle/>
        <a:p>
          <a:endParaRPr lang="cs-CZ"/>
        </a:p>
      </dgm:t>
    </dgm:pt>
    <dgm:pt modelId="{7F7B015F-D1FA-4E5F-B5FD-F31F9D5B6085}" type="sibTrans" cxnId="{1832A435-AFFA-4290-9C86-422F75DC5B7E}">
      <dgm:prSet/>
      <dgm:spPr/>
      <dgm:t>
        <a:bodyPr/>
        <a:lstStyle/>
        <a:p>
          <a:endParaRPr lang="cs-CZ"/>
        </a:p>
      </dgm:t>
    </dgm:pt>
    <dgm:pt modelId="{56345549-B337-465B-A9F9-04C9AB1DBAA6}">
      <dgm:prSet phldrT="[Text]"/>
      <dgm:spPr/>
      <dgm:t>
        <a:bodyPr/>
        <a:lstStyle/>
        <a:p>
          <a:endParaRPr lang="cs-CZ" dirty="0"/>
        </a:p>
      </dgm:t>
    </dgm:pt>
    <dgm:pt modelId="{3618BD93-A86E-4539-A932-C1C8762E5381}" type="parTrans" cxnId="{2318C2CE-ED9C-454B-8260-4882F0F17AEC}">
      <dgm:prSet/>
      <dgm:spPr/>
      <dgm:t>
        <a:bodyPr/>
        <a:lstStyle/>
        <a:p>
          <a:endParaRPr lang="cs-CZ"/>
        </a:p>
      </dgm:t>
    </dgm:pt>
    <dgm:pt modelId="{DF1089C1-F067-4A8B-B018-0F7BB7702988}" type="sibTrans" cxnId="{2318C2CE-ED9C-454B-8260-4882F0F17AEC}">
      <dgm:prSet/>
      <dgm:spPr/>
      <dgm:t>
        <a:bodyPr/>
        <a:lstStyle/>
        <a:p>
          <a:endParaRPr lang="cs-CZ"/>
        </a:p>
      </dgm:t>
    </dgm:pt>
    <dgm:pt modelId="{8ADBBF16-692F-479C-966A-B327B6C51A3C}">
      <dgm:prSet phldrT="[Text]"/>
      <dgm:spPr/>
      <dgm:t>
        <a:bodyPr/>
        <a:lstStyle/>
        <a:p>
          <a:endParaRPr lang="cs-CZ" dirty="0"/>
        </a:p>
      </dgm:t>
    </dgm:pt>
    <dgm:pt modelId="{615EBF0E-E842-4DE3-9C14-0C31EA828361}" type="parTrans" cxnId="{AEB31EBD-270E-4125-98E1-1A2FBEA44539}">
      <dgm:prSet/>
      <dgm:spPr/>
      <dgm:t>
        <a:bodyPr/>
        <a:lstStyle/>
        <a:p>
          <a:endParaRPr lang="cs-CZ"/>
        </a:p>
      </dgm:t>
    </dgm:pt>
    <dgm:pt modelId="{7B09D9DE-AE68-4BB4-B0F2-8DAE9F5F0C26}" type="sibTrans" cxnId="{AEB31EBD-270E-4125-98E1-1A2FBEA44539}">
      <dgm:prSet/>
      <dgm:spPr/>
      <dgm:t>
        <a:bodyPr/>
        <a:lstStyle/>
        <a:p>
          <a:endParaRPr lang="cs-CZ"/>
        </a:p>
      </dgm:t>
    </dgm:pt>
    <dgm:pt modelId="{3C4CB469-3BD0-4FF6-A6CF-3FF98FE8C715}">
      <dgm:prSet phldrT="[Text]"/>
      <dgm:spPr/>
      <dgm:t>
        <a:bodyPr/>
        <a:lstStyle/>
        <a:p>
          <a:endParaRPr lang="cs-CZ" dirty="0"/>
        </a:p>
      </dgm:t>
    </dgm:pt>
    <dgm:pt modelId="{C633F58B-65C6-4B67-BE98-02556D131102}" type="parTrans" cxnId="{B6AFEFD3-85AE-4099-9344-C0D9BEFCD900}">
      <dgm:prSet/>
      <dgm:spPr/>
      <dgm:t>
        <a:bodyPr/>
        <a:lstStyle/>
        <a:p>
          <a:endParaRPr lang="cs-CZ"/>
        </a:p>
      </dgm:t>
    </dgm:pt>
    <dgm:pt modelId="{6CA814A3-DDEF-4C01-8C8D-EED279D62BFD}" type="sibTrans" cxnId="{B6AFEFD3-85AE-4099-9344-C0D9BEFCD900}">
      <dgm:prSet/>
      <dgm:spPr/>
      <dgm:t>
        <a:bodyPr/>
        <a:lstStyle/>
        <a:p>
          <a:endParaRPr lang="cs-CZ"/>
        </a:p>
      </dgm:t>
    </dgm:pt>
    <dgm:pt modelId="{E3C1334B-6672-488A-9B23-E167EDE3A66D}">
      <dgm:prSet phldrT="[Text]"/>
      <dgm:spPr/>
      <dgm:t>
        <a:bodyPr/>
        <a:lstStyle/>
        <a:p>
          <a:endParaRPr lang="cs-CZ" dirty="0"/>
        </a:p>
      </dgm:t>
    </dgm:pt>
    <dgm:pt modelId="{146DCD3F-712D-48E8-8F10-BCF9E72BA352}" type="parTrans" cxnId="{4E07C00C-0ED4-4353-9E25-5C7C33E19BB8}">
      <dgm:prSet/>
      <dgm:spPr/>
      <dgm:t>
        <a:bodyPr/>
        <a:lstStyle/>
        <a:p>
          <a:endParaRPr lang="cs-CZ"/>
        </a:p>
      </dgm:t>
    </dgm:pt>
    <dgm:pt modelId="{6BAA33CA-DFB3-48B5-914D-D84702867F59}" type="sibTrans" cxnId="{4E07C00C-0ED4-4353-9E25-5C7C33E19BB8}">
      <dgm:prSet/>
      <dgm:spPr/>
      <dgm:t>
        <a:bodyPr/>
        <a:lstStyle/>
        <a:p>
          <a:endParaRPr lang="cs-CZ"/>
        </a:p>
      </dgm:t>
    </dgm:pt>
    <dgm:pt modelId="{B3F6933B-27A1-48EA-B643-534A2966BAD0}" type="pres">
      <dgm:prSet presAssocID="{5E91BC82-2B77-44A5-BE4D-75878A652C11}" presName="Name0" presStyleCnt="0">
        <dgm:presLayoutVars>
          <dgm:dir/>
          <dgm:animLvl val="lvl"/>
          <dgm:resizeHandles val="exact"/>
        </dgm:presLayoutVars>
      </dgm:prSet>
      <dgm:spPr/>
    </dgm:pt>
    <dgm:pt modelId="{5A91FFC5-CC2F-4CE7-8C1D-B78311344099}" type="pres">
      <dgm:prSet presAssocID="{81950E09-76E5-4433-B6D9-EE50CD553B59}" presName="boxAndChildren" presStyleCnt="0"/>
      <dgm:spPr/>
    </dgm:pt>
    <dgm:pt modelId="{51A77C3F-775A-4ABD-84B1-5EC88CDAE44D}" type="pres">
      <dgm:prSet presAssocID="{81950E09-76E5-4433-B6D9-EE50CD553B59}" presName="parentTextBox" presStyleLbl="node1" presStyleIdx="0" presStyleCnt="13"/>
      <dgm:spPr/>
      <dgm:t>
        <a:bodyPr/>
        <a:lstStyle/>
        <a:p>
          <a:endParaRPr lang="cs-CZ"/>
        </a:p>
      </dgm:t>
    </dgm:pt>
    <dgm:pt modelId="{AD12667D-D2E7-4CE0-A545-6966EF911127}" type="pres">
      <dgm:prSet presAssocID="{6BAA33CA-DFB3-48B5-914D-D84702867F59}" presName="sp" presStyleCnt="0"/>
      <dgm:spPr/>
    </dgm:pt>
    <dgm:pt modelId="{E7348EEC-40A9-43EE-8F93-585330D9F606}" type="pres">
      <dgm:prSet presAssocID="{E3C1334B-6672-488A-9B23-E167EDE3A66D}" presName="arrowAndChildren" presStyleCnt="0"/>
      <dgm:spPr/>
    </dgm:pt>
    <dgm:pt modelId="{E1317FA7-3A1C-42B0-82C7-A790018A129F}" type="pres">
      <dgm:prSet presAssocID="{E3C1334B-6672-488A-9B23-E167EDE3A66D}" presName="parentTextArrow" presStyleLbl="node1" presStyleIdx="1" presStyleCnt="13"/>
      <dgm:spPr/>
      <dgm:t>
        <a:bodyPr/>
        <a:lstStyle/>
        <a:p>
          <a:endParaRPr lang="cs-CZ"/>
        </a:p>
      </dgm:t>
    </dgm:pt>
    <dgm:pt modelId="{684D637A-BAE4-417E-8F1F-378A6C865197}" type="pres">
      <dgm:prSet presAssocID="{6CA814A3-DDEF-4C01-8C8D-EED279D62BFD}" presName="sp" presStyleCnt="0"/>
      <dgm:spPr/>
    </dgm:pt>
    <dgm:pt modelId="{65AEB7CF-C5AD-4D15-ACE7-FC9DC531478E}" type="pres">
      <dgm:prSet presAssocID="{3C4CB469-3BD0-4FF6-A6CF-3FF98FE8C715}" presName="arrowAndChildren" presStyleCnt="0"/>
      <dgm:spPr/>
    </dgm:pt>
    <dgm:pt modelId="{5E988E61-3E84-4EAB-98A6-0CF781AA9523}" type="pres">
      <dgm:prSet presAssocID="{3C4CB469-3BD0-4FF6-A6CF-3FF98FE8C715}" presName="parentTextArrow" presStyleLbl="node1" presStyleIdx="2" presStyleCnt="13"/>
      <dgm:spPr/>
      <dgm:t>
        <a:bodyPr/>
        <a:lstStyle/>
        <a:p>
          <a:endParaRPr lang="cs-CZ"/>
        </a:p>
      </dgm:t>
    </dgm:pt>
    <dgm:pt modelId="{3FA0D7A2-DCEC-464B-8704-F2022F9060EC}" type="pres">
      <dgm:prSet presAssocID="{7B09D9DE-AE68-4BB4-B0F2-8DAE9F5F0C26}" presName="sp" presStyleCnt="0"/>
      <dgm:spPr/>
    </dgm:pt>
    <dgm:pt modelId="{7FDE901C-E7AC-4006-914C-0C35692A1EF2}" type="pres">
      <dgm:prSet presAssocID="{8ADBBF16-692F-479C-966A-B327B6C51A3C}" presName="arrowAndChildren" presStyleCnt="0"/>
      <dgm:spPr/>
    </dgm:pt>
    <dgm:pt modelId="{D171A662-A452-4B9E-B74F-7472AF86EEC4}" type="pres">
      <dgm:prSet presAssocID="{8ADBBF16-692F-479C-966A-B327B6C51A3C}" presName="parentTextArrow" presStyleLbl="node1" presStyleIdx="3" presStyleCnt="13"/>
      <dgm:spPr/>
      <dgm:t>
        <a:bodyPr/>
        <a:lstStyle/>
        <a:p>
          <a:endParaRPr lang="cs-CZ"/>
        </a:p>
      </dgm:t>
    </dgm:pt>
    <dgm:pt modelId="{00A1D9EA-3610-44E0-B2D2-16B1FB0CAA8F}" type="pres">
      <dgm:prSet presAssocID="{DF1089C1-F067-4A8B-B018-0F7BB7702988}" presName="sp" presStyleCnt="0"/>
      <dgm:spPr/>
    </dgm:pt>
    <dgm:pt modelId="{5CBC8AF8-8392-43C4-9B49-8E57A99A91BE}" type="pres">
      <dgm:prSet presAssocID="{56345549-B337-465B-A9F9-04C9AB1DBAA6}" presName="arrowAndChildren" presStyleCnt="0"/>
      <dgm:spPr/>
    </dgm:pt>
    <dgm:pt modelId="{FB81581A-6F9E-4927-823A-3349AF138666}" type="pres">
      <dgm:prSet presAssocID="{56345549-B337-465B-A9F9-04C9AB1DBAA6}" presName="parentTextArrow" presStyleLbl="node1" presStyleIdx="4" presStyleCnt="13"/>
      <dgm:spPr/>
      <dgm:t>
        <a:bodyPr/>
        <a:lstStyle/>
        <a:p>
          <a:endParaRPr lang="cs-CZ"/>
        </a:p>
      </dgm:t>
    </dgm:pt>
    <dgm:pt modelId="{88082510-F58B-41BC-8E28-AF1C087A2CF5}" type="pres">
      <dgm:prSet presAssocID="{7F7B015F-D1FA-4E5F-B5FD-F31F9D5B6085}" presName="sp" presStyleCnt="0"/>
      <dgm:spPr/>
    </dgm:pt>
    <dgm:pt modelId="{D346B7F7-1C41-479F-B288-ED5F632B6F5E}" type="pres">
      <dgm:prSet presAssocID="{5B96DEF3-2CCD-4769-B0CF-73762E881567}" presName="arrowAndChildren" presStyleCnt="0"/>
      <dgm:spPr/>
    </dgm:pt>
    <dgm:pt modelId="{6FDF3C22-46C1-4E6E-90EB-868C1552C8D9}" type="pres">
      <dgm:prSet presAssocID="{5B96DEF3-2CCD-4769-B0CF-73762E881567}" presName="parentTextArrow" presStyleLbl="node1" presStyleIdx="5" presStyleCnt="13"/>
      <dgm:spPr/>
      <dgm:t>
        <a:bodyPr/>
        <a:lstStyle/>
        <a:p>
          <a:endParaRPr lang="cs-CZ"/>
        </a:p>
      </dgm:t>
    </dgm:pt>
    <dgm:pt modelId="{3BC0CCD7-B9A4-4C67-9A67-25EE4A985059}" type="pres">
      <dgm:prSet presAssocID="{879E4CB3-938A-4EA1-94D1-05E1D4A4395D}" presName="sp" presStyleCnt="0"/>
      <dgm:spPr/>
    </dgm:pt>
    <dgm:pt modelId="{B1A50D47-B50B-4842-924D-B9B9D75509F1}" type="pres">
      <dgm:prSet presAssocID="{E864B127-ADF1-4E32-9202-555DBAD6FC52}" presName="arrowAndChildren" presStyleCnt="0"/>
      <dgm:spPr/>
    </dgm:pt>
    <dgm:pt modelId="{A9CBEA61-5E9E-49CC-AF5A-21547B379A48}" type="pres">
      <dgm:prSet presAssocID="{E864B127-ADF1-4E32-9202-555DBAD6FC52}" presName="parentTextArrow" presStyleLbl="node1" presStyleIdx="6" presStyleCnt="13"/>
      <dgm:spPr/>
      <dgm:t>
        <a:bodyPr/>
        <a:lstStyle/>
        <a:p>
          <a:endParaRPr lang="cs-CZ"/>
        </a:p>
      </dgm:t>
    </dgm:pt>
    <dgm:pt modelId="{748FC93D-5F30-40A5-8E5F-F577F5730E51}" type="pres">
      <dgm:prSet presAssocID="{1425A916-5FA7-4151-8AEC-F17587AB16AD}" presName="sp" presStyleCnt="0"/>
      <dgm:spPr/>
    </dgm:pt>
    <dgm:pt modelId="{02516A8E-0333-4D97-9B66-8420A7074FDE}" type="pres">
      <dgm:prSet presAssocID="{0F138872-45C2-48F2-A1F2-06825654C55D}" presName="arrowAndChildren" presStyleCnt="0"/>
      <dgm:spPr/>
    </dgm:pt>
    <dgm:pt modelId="{AC89587A-E22A-4E79-8FE1-A5543F2EB703}" type="pres">
      <dgm:prSet presAssocID="{0F138872-45C2-48F2-A1F2-06825654C55D}" presName="parentTextArrow" presStyleLbl="node1" presStyleIdx="7" presStyleCnt="13"/>
      <dgm:spPr/>
      <dgm:t>
        <a:bodyPr/>
        <a:lstStyle/>
        <a:p>
          <a:endParaRPr lang="cs-CZ"/>
        </a:p>
      </dgm:t>
    </dgm:pt>
    <dgm:pt modelId="{91B0F7FD-A65B-4FED-95BE-42CCDFA2D82B}" type="pres">
      <dgm:prSet presAssocID="{B21C7617-6699-47C5-8088-3D3B955C8878}" presName="sp" presStyleCnt="0"/>
      <dgm:spPr/>
    </dgm:pt>
    <dgm:pt modelId="{308BD94C-AD2E-4C96-96C2-47B0AFFFA069}" type="pres">
      <dgm:prSet presAssocID="{D078D27F-B5C9-4278-BF3D-8E78E0BFA8C2}" presName="arrowAndChildren" presStyleCnt="0"/>
      <dgm:spPr/>
    </dgm:pt>
    <dgm:pt modelId="{78606558-FD43-4738-8CBB-D53C94AD284D}" type="pres">
      <dgm:prSet presAssocID="{D078D27F-B5C9-4278-BF3D-8E78E0BFA8C2}" presName="parentTextArrow" presStyleLbl="node1" presStyleIdx="8" presStyleCnt="13"/>
      <dgm:spPr/>
      <dgm:t>
        <a:bodyPr/>
        <a:lstStyle/>
        <a:p>
          <a:endParaRPr lang="cs-CZ"/>
        </a:p>
      </dgm:t>
    </dgm:pt>
    <dgm:pt modelId="{E90745CD-D531-42D7-80FB-C74ABB2DFD2D}" type="pres">
      <dgm:prSet presAssocID="{8A97C9C1-07C2-46F2-9366-885B3345582F}" presName="sp" presStyleCnt="0"/>
      <dgm:spPr/>
    </dgm:pt>
    <dgm:pt modelId="{C5966E12-841A-4817-802B-626CC5FFB314}" type="pres">
      <dgm:prSet presAssocID="{919D9ECD-E040-4350-9CB4-8C49E87CE004}" presName="arrowAndChildren" presStyleCnt="0"/>
      <dgm:spPr/>
    </dgm:pt>
    <dgm:pt modelId="{B69B642C-B684-4733-9394-813EFAED0E34}" type="pres">
      <dgm:prSet presAssocID="{919D9ECD-E040-4350-9CB4-8C49E87CE004}" presName="parentTextArrow" presStyleLbl="node1" presStyleIdx="9" presStyleCnt="13"/>
      <dgm:spPr/>
      <dgm:t>
        <a:bodyPr/>
        <a:lstStyle/>
        <a:p>
          <a:endParaRPr lang="cs-CZ"/>
        </a:p>
      </dgm:t>
    </dgm:pt>
    <dgm:pt modelId="{5BAB28E8-65A1-455D-B241-6FCE9C374386}" type="pres">
      <dgm:prSet presAssocID="{E018C27E-0E40-4196-A9B3-DF335E3C2C80}" presName="sp" presStyleCnt="0"/>
      <dgm:spPr/>
    </dgm:pt>
    <dgm:pt modelId="{849BDA7D-42C9-4019-9F41-52EF32EF08D5}" type="pres">
      <dgm:prSet presAssocID="{D1D47585-4417-4E63-837B-D0EC10602E2B}" presName="arrowAndChildren" presStyleCnt="0"/>
      <dgm:spPr/>
    </dgm:pt>
    <dgm:pt modelId="{7E14E529-7C67-43A7-9444-06915E0D7832}" type="pres">
      <dgm:prSet presAssocID="{D1D47585-4417-4E63-837B-D0EC10602E2B}" presName="parentTextArrow" presStyleLbl="node1" presStyleIdx="10" presStyleCnt="13"/>
      <dgm:spPr/>
      <dgm:t>
        <a:bodyPr/>
        <a:lstStyle/>
        <a:p>
          <a:endParaRPr lang="cs-CZ"/>
        </a:p>
      </dgm:t>
    </dgm:pt>
    <dgm:pt modelId="{A3C6D0DF-0C5A-4E31-BA0B-BC99977A51B6}" type="pres">
      <dgm:prSet presAssocID="{BFD25570-B927-46A1-9402-8C71B25B3661}" presName="sp" presStyleCnt="0"/>
      <dgm:spPr/>
    </dgm:pt>
    <dgm:pt modelId="{BC5A20B4-4950-4F26-9428-45F48B013C0E}" type="pres">
      <dgm:prSet presAssocID="{B307DBB2-E73A-493E-B3C0-7385BB66A906}" presName="arrowAndChildren" presStyleCnt="0"/>
      <dgm:spPr/>
    </dgm:pt>
    <dgm:pt modelId="{8B7C53F7-80D0-4958-B8FB-4E34B11A679E}" type="pres">
      <dgm:prSet presAssocID="{B307DBB2-E73A-493E-B3C0-7385BB66A906}" presName="parentTextArrow" presStyleLbl="node1" presStyleIdx="11" presStyleCnt="13"/>
      <dgm:spPr/>
      <dgm:t>
        <a:bodyPr/>
        <a:lstStyle/>
        <a:p>
          <a:endParaRPr lang="cs-CZ"/>
        </a:p>
      </dgm:t>
    </dgm:pt>
    <dgm:pt modelId="{6B8FC2BA-C0BA-4B9F-B80C-40F92E7719A7}" type="pres">
      <dgm:prSet presAssocID="{B8001374-BDCB-47DE-96A3-89E2813FCC14}" presName="sp" presStyleCnt="0"/>
      <dgm:spPr/>
    </dgm:pt>
    <dgm:pt modelId="{8AA4CB5F-F891-4CAD-92DF-97DD0CB56AFD}" type="pres">
      <dgm:prSet presAssocID="{71D0D321-8147-4BA3-A691-F54D758845B5}" presName="arrowAndChildren" presStyleCnt="0"/>
      <dgm:spPr/>
    </dgm:pt>
    <dgm:pt modelId="{2CFAD811-040D-4BE4-886E-AC5DB4B70ADB}" type="pres">
      <dgm:prSet presAssocID="{71D0D321-8147-4BA3-A691-F54D758845B5}" presName="parentTextArrow" presStyleLbl="node1" presStyleIdx="12" presStyleCnt="13"/>
      <dgm:spPr/>
      <dgm:t>
        <a:bodyPr/>
        <a:lstStyle/>
        <a:p>
          <a:endParaRPr lang="cs-CZ"/>
        </a:p>
      </dgm:t>
    </dgm:pt>
  </dgm:ptLst>
  <dgm:cxnLst>
    <dgm:cxn modelId="{6C02BAAD-E34F-4700-8129-D38FC2BB9EB6}" type="presOf" srcId="{D1D47585-4417-4E63-837B-D0EC10602E2B}" destId="{7E14E529-7C67-43A7-9444-06915E0D7832}" srcOrd="0" destOrd="0" presId="urn:microsoft.com/office/officeart/2005/8/layout/process4"/>
    <dgm:cxn modelId="{1832A435-AFFA-4290-9C86-422F75DC5B7E}" srcId="{5E91BC82-2B77-44A5-BE4D-75878A652C11}" destId="{5B96DEF3-2CCD-4769-B0CF-73762E881567}" srcOrd="7" destOrd="0" parTransId="{313449BC-85FC-4A9E-83BA-7ABF7F0148E2}" sibTransId="{7F7B015F-D1FA-4E5F-B5FD-F31F9D5B6085}"/>
    <dgm:cxn modelId="{AEB31EBD-270E-4125-98E1-1A2FBEA44539}" srcId="{5E91BC82-2B77-44A5-BE4D-75878A652C11}" destId="{8ADBBF16-692F-479C-966A-B327B6C51A3C}" srcOrd="9" destOrd="0" parTransId="{615EBF0E-E842-4DE3-9C14-0C31EA828361}" sibTransId="{7B09D9DE-AE68-4BB4-B0F2-8DAE9F5F0C26}"/>
    <dgm:cxn modelId="{8A16C8E6-E889-4D9B-8C61-DB9D19AC183A}" srcId="{5E91BC82-2B77-44A5-BE4D-75878A652C11}" destId="{B307DBB2-E73A-493E-B3C0-7385BB66A906}" srcOrd="1" destOrd="0" parTransId="{236AF211-609D-4382-A850-EB7C09EE1254}" sibTransId="{BFD25570-B927-46A1-9402-8C71B25B3661}"/>
    <dgm:cxn modelId="{363125A8-1314-4397-B63D-6D879D3A7324}" type="presOf" srcId="{71D0D321-8147-4BA3-A691-F54D758845B5}" destId="{2CFAD811-040D-4BE4-886E-AC5DB4B70ADB}" srcOrd="0" destOrd="0" presId="urn:microsoft.com/office/officeart/2005/8/layout/process4"/>
    <dgm:cxn modelId="{2318C2CE-ED9C-454B-8260-4882F0F17AEC}" srcId="{5E91BC82-2B77-44A5-BE4D-75878A652C11}" destId="{56345549-B337-465B-A9F9-04C9AB1DBAA6}" srcOrd="8" destOrd="0" parTransId="{3618BD93-A86E-4539-A932-C1C8762E5381}" sibTransId="{DF1089C1-F067-4A8B-B018-0F7BB7702988}"/>
    <dgm:cxn modelId="{0C010B97-5F96-452C-B285-6BAA197A2FA9}" type="presOf" srcId="{5B96DEF3-2CCD-4769-B0CF-73762E881567}" destId="{6FDF3C22-46C1-4E6E-90EB-868C1552C8D9}" srcOrd="0" destOrd="0" presId="urn:microsoft.com/office/officeart/2005/8/layout/process4"/>
    <dgm:cxn modelId="{AE426B39-228A-4DF9-8113-4A585257D25A}" srcId="{5E91BC82-2B77-44A5-BE4D-75878A652C11}" destId="{919D9ECD-E040-4350-9CB4-8C49E87CE004}" srcOrd="3" destOrd="0" parTransId="{34384230-2303-4879-A224-1A9D3097C5C1}" sibTransId="{8A97C9C1-07C2-46F2-9366-885B3345582F}"/>
    <dgm:cxn modelId="{2726BB25-71EF-444F-8E57-20D1949B4151}" srcId="{5E91BC82-2B77-44A5-BE4D-75878A652C11}" destId="{D1D47585-4417-4E63-837B-D0EC10602E2B}" srcOrd="2" destOrd="0" parTransId="{2585D431-D552-4962-B536-BC2025A50F01}" sibTransId="{E018C27E-0E40-4196-A9B3-DF335E3C2C80}"/>
    <dgm:cxn modelId="{FB10EB0B-BE9D-4F8C-B4B3-CFA2E0C29F32}" srcId="{5E91BC82-2B77-44A5-BE4D-75878A652C11}" destId="{81950E09-76E5-4433-B6D9-EE50CD553B59}" srcOrd="12" destOrd="0" parTransId="{EDD64A10-F584-4BCD-983C-0551337FDEBA}" sibTransId="{1CB073F0-3AE2-4D2D-8FA7-361BB6B5DDFE}"/>
    <dgm:cxn modelId="{93AA4B5F-C7B8-43A5-8DD6-8C15CC9D4861}" type="presOf" srcId="{B307DBB2-E73A-493E-B3C0-7385BB66A906}" destId="{8B7C53F7-80D0-4958-B8FB-4E34B11A679E}" srcOrd="0" destOrd="0" presId="urn:microsoft.com/office/officeart/2005/8/layout/process4"/>
    <dgm:cxn modelId="{D61B1DD2-7A13-4652-8713-367A9A947BF0}" type="presOf" srcId="{8ADBBF16-692F-479C-966A-B327B6C51A3C}" destId="{D171A662-A452-4B9E-B74F-7472AF86EEC4}" srcOrd="0" destOrd="0" presId="urn:microsoft.com/office/officeart/2005/8/layout/process4"/>
    <dgm:cxn modelId="{F9C24B29-E8FB-408F-BDF7-A78AD12162BC}" type="presOf" srcId="{919D9ECD-E040-4350-9CB4-8C49E87CE004}" destId="{B69B642C-B684-4733-9394-813EFAED0E34}" srcOrd="0" destOrd="0" presId="urn:microsoft.com/office/officeart/2005/8/layout/process4"/>
    <dgm:cxn modelId="{F784005D-0D7B-4075-BB06-F76F5CC3267A}" type="presOf" srcId="{E3C1334B-6672-488A-9B23-E167EDE3A66D}" destId="{E1317FA7-3A1C-42B0-82C7-A790018A129F}" srcOrd="0" destOrd="0" presId="urn:microsoft.com/office/officeart/2005/8/layout/process4"/>
    <dgm:cxn modelId="{3F6F58EF-59F9-4D57-A597-286C6CB8D93A}" type="presOf" srcId="{3C4CB469-3BD0-4FF6-A6CF-3FF98FE8C715}" destId="{5E988E61-3E84-4EAB-98A6-0CF781AA9523}" srcOrd="0" destOrd="0" presId="urn:microsoft.com/office/officeart/2005/8/layout/process4"/>
    <dgm:cxn modelId="{B6AFEFD3-85AE-4099-9344-C0D9BEFCD900}" srcId="{5E91BC82-2B77-44A5-BE4D-75878A652C11}" destId="{3C4CB469-3BD0-4FF6-A6CF-3FF98FE8C715}" srcOrd="10" destOrd="0" parTransId="{C633F58B-65C6-4B67-BE98-02556D131102}" sibTransId="{6CA814A3-DDEF-4C01-8C8D-EED279D62BFD}"/>
    <dgm:cxn modelId="{08D59740-4045-49BA-9CEE-24A12915249E}" type="presOf" srcId="{81950E09-76E5-4433-B6D9-EE50CD553B59}" destId="{51A77C3F-775A-4ABD-84B1-5EC88CDAE44D}" srcOrd="0" destOrd="0" presId="urn:microsoft.com/office/officeart/2005/8/layout/process4"/>
    <dgm:cxn modelId="{D079DB2A-1635-4E71-A108-2A6A042533DB}" type="presOf" srcId="{0F138872-45C2-48F2-A1F2-06825654C55D}" destId="{AC89587A-E22A-4E79-8FE1-A5543F2EB703}" srcOrd="0" destOrd="0" presId="urn:microsoft.com/office/officeart/2005/8/layout/process4"/>
    <dgm:cxn modelId="{FEECE68A-8B27-43E4-90A6-2BDFACC86DEC}" type="presOf" srcId="{56345549-B337-465B-A9F9-04C9AB1DBAA6}" destId="{FB81581A-6F9E-4927-823A-3349AF138666}" srcOrd="0" destOrd="0" presId="urn:microsoft.com/office/officeart/2005/8/layout/process4"/>
    <dgm:cxn modelId="{93AB5196-0F32-462F-878F-632008365C5A}" srcId="{5E91BC82-2B77-44A5-BE4D-75878A652C11}" destId="{71D0D321-8147-4BA3-A691-F54D758845B5}" srcOrd="0" destOrd="0" parTransId="{1156A5C2-05DE-44B1-B3F3-40BB2B9ADB18}" sibTransId="{B8001374-BDCB-47DE-96A3-89E2813FCC14}"/>
    <dgm:cxn modelId="{1853D0D5-EE29-459E-9C5F-7992F79AD204}" type="presOf" srcId="{D078D27F-B5C9-4278-BF3D-8E78E0BFA8C2}" destId="{78606558-FD43-4738-8CBB-D53C94AD284D}" srcOrd="0" destOrd="0" presId="urn:microsoft.com/office/officeart/2005/8/layout/process4"/>
    <dgm:cxn modelId="{DD49C2FA-7A36-4A18-98CE-AEBC6BC7A199}" srcId="{5E91BC82-2B77-44A5-BE4D-75878A652C11}" destId="{D078D27F-B5C9-4278-BF3D-8E78E0BFA8C2}" srcOrd="4" destOrd="0" parTransId="{102C49A7-9F13-4DEC-8BA8-A906C4CE2CBE}" sibTransId="{B21C7617-6699-47C5-8088-3D3B955C8878}"/>
    <dgm:cxn modelId="{7EF5CE0D-2299-4CEF-96C4-99641DC266F1}" srcId="{5E91BC82-2B77-44A5-BE4D-75878A652C11}" destId="{E864B127-ADF1-4E32-9202-555DBAD6FC52}" srcOrd="6" destOrd="0" parTransId="{F6242FC3-0425-4A87-B465-2D41C2024C54}" sibTransId="{879E4CB3-938A-4EA1-94D1-05E1D4A4395D}"/>
    <dgm:cxn modelId="{F6874499-FEDC-49FA-9835-C2E31053B416}" srcId="{5E91BC82-2B77-44A5-BE4D-75878A652C11}" destId="{0F138872-45C2-48F2-A1F2-06825654C55D}" srcOrd="5" destOrd="0" parTransId="{F4F91360-9545-42DB-991A-36CDDEEE8443}" sibTransId="{1425A916-5FA7-4151-8AEC-F17587AB16AD}"/>
    <dgm:cxn modelId="{DE386FC7-F113-4CF8-AB0E-EF386095221C}" type="presOf" srcId="{E864B127-ADF1-4E32-9202-555DBAD6FC52}" destId="{A9CBEA61-5E9E-49CC-AF5A-21547B379A48}" srcOrd="0" destOrd="0" presId="urn:microsoft.com/office/officeart/2005/8/layout/process4"/>
    <dgm:cxn modelId="{0CA57C7B-B3CD-417B-99F2-BD220750642E}" type="presOf" srcId="{5E91BC82-2B77-44A5-BE4D-75878A652C11}" destId="{B3F6933B-27A1-48EA-B643-534A2966BAD0}" srcOrd="0" destOrd="0" presId="urn:microsoft.com/office/officeart/2005/8/layout/process4"/>
    <dgm:cxn modelId="{4E07C00C-0ED4-4353-9E25-5C7C33E19BB8}" srcId="{5E91BC82-2B77-44A5-BE4D-75878A652C11}" destId="{E3C1334B-6672-488A-9B23-E167EDE3A66D}" srcOrd="11" destOrd="0" parTransId="{146DCD3F-712D-48E8-8F10-BCF9E72BA352}" sibTransId="{6BAA33CA-DFB3-48B5-914D-D84702867F59}"/>
    <dgm:cxn modelId="{2F212BA0-7EF5-4A6C-BDAD-2286210E04B1}" type="presParOf" srcId="{B3F6933B-27A1-48EA-B643-534A2966BAD0}" destId="{5A91FFC5-CC2F-4CE7-8C1D-B78311344099}" srcOrd="0" destOrd="0" presId="urn:microsoft.com/office/officeart/2005/8/layout/process4"/>
    <dgm:cxn modelId="{6D6F3C8C-E24C-44A3-BB37-C1B1EE5A555B}" type="presParOf" srcId="{5A91FFC5-CC2F-4CE7-8C1D-B78311344099}" destId="{51A77C3F-775A-4ABD-84B1-5EC88CDAE44D}" srcOrd="0" destOrd="0" presId="urn:microsoft.com/office/officeart/2005/8/layout/process4"/>
    <dgm:cxn modelId="{EB241213-E697-4EAB-BF79-70D260DEFF08}" type="presParOf" srcId="{B3F6933B-27A1-48EA-B643-534A2966BAD0}" destId="{AD12667D-D2E7-4CE0-A545-6966EF911127}" srcOrd="1" destOrd="0" presId="urn:microsoft.com/office/officeart/2005/8/layout/process4"/>
    <dgm:cxn modelId="{53053FCC-FE83-4364-9B7B-3B3539EDD432}" type="presParOf" srcId="{B3F6933B-27A1-48EA-B643-534A2966BAD0}" destId="{E7348EEC-40A9-43EE-8F93-585330D9F606}" srcOrd="2" destOrd="0" presId="urn:microsoft.com/office/officeart/2005/8/layout/process4"/>
    <dgm:cxn modelId="{5C6324DF-7825-49C3-80DD-A8479B6957F4}" type="presParOf" srcId="{E7348EEC-40A9-43EE-8F93-585330D9F606}" destId="{E1317FA7-3A1C-42B0-82C7-A790018A129F}" srcOrd="0" destOrd="0" presId="urn:microsoft.com/office/officeart/2005/8/layout/process4"/>
    <dgm:cxn modelId="{DF9E5521-9F48-4F85-A8D9-C586460039EE}" type="presParOf" srcId="{B3F6933B-27A1-48EA-B643-534A2966BAD0}" destId="{684D637A-BAE4-417E-8F1F-378A6C865197}" srcOrd="3" destOrd="0" presId="urn:microsoft.com/office/officeart/2005/8/layout/process4"/>
    <dgm:cxn modelId="{FB3E9AD7-1731-4A9A-A18D-6F75C953465D}" type="presParOf" srcId="{B3F6933B-27A1-48EA-B643-534A2966BAD0}" destId="{65AEB7CF-C5AD-4D15-ACE7-FC9DC531478E}" srcOrd="4" destOrd="0" presId="urn:microsoft.com/office/officeart/2005/8/layout/process4"/>
    <dgm:cxn modelId="{0FFECCC8-C3F6-42F2-918B-87773EE9A9FA}" type="presParOf" srcId="{65AEB7CF-C5AD-4D15-ACE7-FC9DC531478E}" destId="{5E988E61-3E84-4EAB-98A6-0CF781AA9523}" srcOrd="0" destOrd="0" presId="urn:microsoft.com/office/officeart/2005/8/layout/process4"/>
    <dgm:cxn modelId="{CAFEC981-FAAF-45D2-8BEA-CAB9A897ACC5}" type="presParOf" srcId="{B3F6933B-27A1-48EA-B643-534A2966BAD0}" destId="{3FA0D7A2-DCEC-464B-8704-F2022F9060EC}" srcOrd="5" destOrd="0" presId="urn:microsoft.com/office/officeart/2005/8/layout/process4"/>
    <dgm:cxn modelId="{F2DC1F48-93FF-4D83-8BB3-0079230E836F}" type="presParOf" srcId="{B3F6933B-27A1-48EA-B643-534A2966BAD0}" destId="{7FDE901C-E7AC-4006-914C-0C35692A1EF2}" srcOrd="6" destOrd="0" presId="urn:microsoft.com/office/officeart/2005/8/layout/process4"/>
    <dgm:cxn modelId="{F44E8427-A44B-43D0-BB16-259450CC916E}" type="presParOf" srcId="{7FDE901C-E7AC-4006-914C-0C35692A1EF2}" destId="{D171A662-A452-4B9E-B74F-7472AF86EEC4}" srcOrd="0" destOrd="0" presId="urn:microsoft.com/office/officeart/2005/8/layout/process4"/>
    <dgm:cxn modelId="{BBCFC6EC-A5AD-4F07-A99E-DEBB0C79D74F}" type="presParOf" srcId="{B3F6933B-27A1-48EA-B643-534A2966BAD0}" destId="{00A1D9EA-3610-44E0-B2D2-16B1FB0CAA8F}" srcOrd="7" destOrd="0" presId="urn:microsoft.com/office/officeart/2005/8/layout/process4"/>
    <dgm:cxn modelId="{D94688E4-2EC3-49AF-896E-8E71C8BDF1A1}" type="presParOf" srcId="{B3F6933B-27A1-48EA-B643-534A2966BAD0}" destId="{5CBC8AF8-8392-43C4-9B49-8E57A99A91BE}" srcOrd="8" destOrd="0" presId="urn:microsoft.com/office/officeart/2005/8/layout/process4"/>
    <dgm:cxn modelId="{F233228E-925C-4FED-BD8E-AFE11F26BBD0}" type="presParOf" srcId="{5CBC8AF8-8392-43C4-9B49-8E57A99A91BE}" destId="{FB81581A-6F9E-4927-823A-3349AF138666}" srcOrd="0" destOrd="0" presId="urn:microsoft.com/office/officeart/2005/8/layout/process4"/>
    <dgm:cxn modelId="{7A59CC3B-5C7D-44BF-9012-67B028DC61DE}" type="presParOf" srcId="{B3F6933B-27A1-48EA-B643-534A2966BAD0}" destId="{88082510-F58B-41BC-8E28-AF1C087A2CF5}" srcOrd="9" destOrd="0" presId="urn:microsoft.com/office/officeart/2005/8/layout/process4"/>
    <dgm:cxn modelId="{EB210684-3D24-4144-949A-A8D909607353}" type="presParOf" srcId="{B3F6933B-27A1-48EA-B643-534A2966BAD0}" destId="{D346B7F7-1C41-479F-B288-ED5F632B6F5E}" srcOrd="10" destOrd="0" presId="urn:microsoft.com/office/officeart/2005/8/layout/process4"/>
    <dgm:cxn modelId="{6B33DCF4-12B5-4C4F-A803-85177E8E6CE8}" type="presParOf" srcId="{D346B7F7-1C41-479F-B288-ED5F632B6F5E}" destId="{6FDF3C22-46C1-4E6E-90EB-868C1552C8D9}" srcOrd="0" destOrd="0" presId="urn:microsoft.com/office/officeart/2005/8/layout/process4"/>
    <dgm:cxn modelId="{ACD443E0-F1A3-49E9-80B2-CAD54216ED0B}" type="presParOf" srcId="{B3F6933B-27A1-48EA-B643-534A2966BAD0}" destId="{3BC0CCD7-B9A4-4C67-9A67-25EE4A985059}" srcOrd="11" destOrd="0" presId="urn:microsoft.com/office/officeart/2005/8/layout/process4"/>
    <dgm:cxn modelId="{59972FB9-3F24-45DD-A181-18BBC4A50E2A}" type="presParOf" srcId="{B3F6933B-27A1-48EA-B643-534A2966BAD0}" destId="{B1A50D47-B50B-4842-924D-B9B9D75509F1}" srcOrd="12" destOrd="0" presId="urn:microsoft.com/office/officeart/2005/8/layout/process4"/>
    <dgm:cxn modelId="{87389D7A-25C1-4C52-B5DE-09E2818C3CF3}" type="presParOf" srcId="{B1A50D47-B50B-4842-924D-B9B9D75509F1}" destId="{A9CBEA61-5E9E-49CC-AF5A-21547B379A48}" srcOrd="0" destOrd="0" presId="urn:microsoft.com/office/officeart/2005/8/layout/process4"/>
    <dgm:cxn modelId="{207E1425-8ECA-49FF-85DB-7ADD29817148}" type="presParOf" srcId="{B3F6933B-27A1-48EA-B643-534A2966BAD0}" destId="{748FC93D-5F30-40A5-8E5F-F577F5730E51}" srcOrd="13" destOrd="0" presId="urn:microsoft.com/office/officeart/2005/8/layout/process4"/>
    <dgm:cxn modelId="{6EE01B6E-953D-4915-A321-6DD8B9360A4F}" type="presParOf" srcId="{B3F6933B-27A1-48EA-B643-534A2966BAD0}" destId="{02516A8E-0333-4D97-9B66-8420A7074FDE}" srcOrd="14" destOrd="0" presId="urn:microsoft.com/office/officeart/2005/8/layout/process4"/>
    <dgm:cxn modelId="{E227F9CA-6824-4223-BB9E-71FEBDF0674B}" type="presParOf" srcId="{02516A8E-0333-4D97-9B66-8420A7074FDE}" destId="{AC89587A-E22A-4E79-8FE1-A5543F2EB703}" srcOrd="0" destOrd="0" presId="urn:microsoft.com/office/officeart/2005/8/layout/process4"/>
    <dgm:cxn modelId="{0C2E3279-0718-4DD6-9CB0-846C5EC2824D}" type="presParOf" srcId="{B3F6933B-27A1-48EA-B643-534A2966BAD0}" destId="{91B0F7FD-A65B-4FED-95BE-42CCDFA2D82B}" srcOrd="15" destOrd="0" presId="urn:microsoft.com/office/officeart/2005/8/layout/process4"/>
    <dgm:cxn modelId="{D15ACC78-B64E-4EB7-AA1D-E33727F3F600}" type="presParOf" srcId="{B3F6933B-27A1-48EA-B643-534A2966BAD0}" destId="{308BD94C-AD2E-4C96-96C2-47B0AFFFA069}" srcOrd="16" destOrd="0" presId="urn:microsoft.com/office/officeart/2005/8/layout/process4"/>
    <dgm:cxn modelId="{4F9ED59C-C260-4C78-A8FC-084AF2123C60}" type="presParOf" srcId="{308BD94C-AD2E-4C96-96C2-47B0AFFFA069}" destId="{78606558-FD43-4738-8CBB-D53C94AD284D}" srcOrd="0" destOrd="0" presId="urn:microsoft.com/office/officeart/2005/8/layout/process4"/>
    <dgm:cxn modelId="{B8961CA7-0A8B-4E17-957B-85A331E0F7B4}" type="presParOf" srcId="{B3F6933B-27A1-48EA-B643-534A2966BAD0}" destId="{E90745CD-D531-42D7-80FB-C74ABB2DFD2D}" srcOrd="17" destOrd="0" presId="urn:microsoft.com/office/officeart/2005/8/layout/process4"/>
    <dgm:cxn modelId="{F2B71D9E-6BDD-4DE1-B0AB-8BDF99804D5C}" type="presParOf" srcId="{B3F6933B-27A1-48EA-B643-534A2966BAD0}" destId="{C5966E12-841A-4817-802B-626CC5FFB314}" srcOrd="18" destOrd="0" presId="urn:microsoft.com/office/officeart/2005/8/layout/process4"/>
    <dgm:cxn modelId="{77996AB3-3C2E-492C-B25F-0D3E0D1FDA70}" type="presParOf" srcId="{C5966E12-841A-4817-802B-626CC5FFB314}" destId="{B69B642C-B684-4733-9394-813EFAED0E34}" srcOrd="0" destOrd="0" presId="urn:microsoft.com/office/officeart/2005/8/layout/process4"/>
    <dgm:cxn modelId="{BE3D9F53-FDE6-4BB1-AFED-6134EDC80FAD}" type="presParOf" srcId="{B3F6933B-27A1-48EA-B643-534A2966BAD0}" destId="{5BAB28E8-65A1-455D-B241-6FCE9C374386}" srcOrd="19" destOrd="0" presId="urn:microsoft.com/office/officeart/2005/8/layout/process4"/>
    <dgm:cxn modelId="{7654D3BD-CC31-4A9A-A3B3-FFA1E70608BD}" type="presParOf" srcId="{B3F6933B-27A1-48EA-B643-534A2966BAD0}" destId="{849BDA7D-42C9-4019-9F41-52EF32EF08D5}" srcOrd="20" destOrd="0" presId="urn:microsoft.com/office/officeart/2005/8/layout/process4"/>
    <dgm:cxn modelId="{12AADE81-CF1A-445F-8C9A-F22812E24E09}" type="presParOf" srcId="{849BDA7D-42C9-4019-9F41-52EF32EF08D5}" destId="{7E14E529-7C67-43A7-9444-06915E0D7832}" srcOrd="0" destOrd="0" presId="urn:microsoft.com/office/officeart/2005/8/layout/process4"/>
    <dgm:cxn modelId="{638FBEC8-1FB7-4889-9920-7FCE14675CDD}" type="presParOf" srcId="{B3F6933B-27A1-48EA-B643-534A2966BAD0}" destId="{A3C6D0DF-0C5A-4E31-BA0B-BC99977A51B6}" srcOrd="21" destOrd="0" presId="urn:microsoft.com/office/officeart/2005/8/layout/process4"/>
    <dgm:cxn modelId="{1E223092-A7DC-43DD-80C2-4158B46A2BE4}" type="presParOf" srcId="{B3F6933B-27A1-48EA-B643-534A2966BAD0}" destId="{BC5A20B4-4950-4F26-9428-45F48B013C0E}" srcOrd="22" destOrd="0" presId="urn:microsoft.com/office/officeart/2005/8/layout/process4"/>
    <dgm:cxn modelId="{98F4A459-07E3-4752-9080-7B950E72D9CE}" type="presParOf" srcId="{BC5A20B4-4950-4F26-9428-45F48B013C0E}" destId="{8B7C53F7-80D0-4958-B8FB-4E34B11A679E}" srcOrd="0" destOrd="0" presId="urn:microsoft.com/office/officeart/2005/8/layout/process4"/>
    <dgm:cxn modelId="{7B61E2BE-D1D3-4924-9BDB-3C9B7B0635B4}" type="presParOf" srcId="{B3F6933B-27A1-48EA-B643-534A2966BAD0}" destId="{6B8FC2BA-C0BA-4B9F-B80C-40F92E7719A7}" srcOrd="23" destOrd="0" presId="urn:microsoft.com/office/officeart/2005/8/layout/process4"/>
    <dgm:cxn modelId="{7901A3EC-0E79-42B2-BA45-93E7F2EBF36D}" type="presParOf" srcId="{B3F6933B-27A1-48EA-B643-534A2966BAD0}" destId="{8AA4CB5F-F891-4CAD-92DF-97DD0CB56AFD}" srcOrd="24" destOrd="0" presId="urn:microsoft.com/office/officeart/2005/8/layout/process4"/>
    <dgm:cxn modelId="{372CF0A2-8DA6-4161-82BE-6B1057F91D4A}" type="presParOf" srcId="{8AA4CB5F-F891-4CAD-92DF-97DD0CB56AFD}" destId="{2CFAD811-040D-4BE4-886E-AC5DB4B70ADB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907753" cy="290775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5">
                <a:shade val="50000"/>
                <a:hueOff val="0"/>
                <a:satOff val="0"/>
                <a:lumOff val="0"/>
                <a:alphaOff val="0"/>
                <a:satMod val="120000"/>
              </a:schemeClr>
            </a:gs>
            <a:gs pos="100000">
              <a:schemeClr val="accent5">
                <a:shade val="50000"/>
                <a:hueOff val="0"/>
                <a:satOff val="0"/>
                <a:lumOff val="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437921" y="0"/>
          <a:ext cx="6539011" cy="29077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Základní škola a mateřská škola Lukavice, okres Ústí nad Orlicí</a:t>
          </a:r>
          <a:endParaRPr lang="cs-CZ" sz="1800" kern="1200" dirty="0"/>
        </a:p>
      </dsp:txBody>
      <dsp:txXfrm>
        <a:off x="1437921" y="0"/>
        <a:ext cx="6539011" cy="465240"/>
      </dsp:txXfrm>
    </dsp:sp>
    <dsp:sp modelId="{A52A0455-90FF-4808-ABD0-F02540D31D5A}">
      <dsp:nvSpPr>
        <dsp:cNvPr id="0" name=""/>
        <dsp:cNvSpPr/>
      </dsp:nvSpPr>
      <dsp:spPr>
        <a:xfrm>
          <a:off x="303040" y="530318"/>
          <a:ext cx="2297125" cy="229712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5">
                <a:shade val="50000"/>
                <a:hueOff val="-263666"/>
                <a:satOff val="8124"/>
                <a:lumOff val="17775"/>
                <a:alphaOff val="0"/>
                <a:satMod val="120000"/>
              </a:schemeClr>
            </a:gs>
            <a:gs pos="100000">
              <a:schemeClr val="accent5">
                <a:shade val="50000"/>
                <a:hueOff val="-263666"/>
                <a:satOff val="8124"/>
                <a:lumOff val="17775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440014" y="530318"/>
          <a:ext cx="6539011" cy="22971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50000"/>
              <a:hueOff val="-263666"/>
              <a:satOff val="8124"/>
              <a:lumOff val="17775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Mgr. Kateřina Prachařová</a:t>
          </a:r>
          <a:endParaRPr lang="cs-CZ" sz="1800" kern="1200" dirty="0"/>
        </a:p>
      </dsp:txBody>
      <dsp:txXfrm>
        <a:off x="1440014" y="530318"/>
        <a:ext cx="6539011" cy="465240"/>
      </dsp:txXfrm>
    </dsp:sp>
    <dsp:sp modelId="{313FC574-E1CD-4FB4-B054-0B805CE0447D}">
      <dsp:nvSpPr>
        <dsp:cNvPr id="0" name=""/>
        <dsp:cNvSpPr/>
      </dsp:nvSpPr>
      <dsp:spPr>
        <a:xfrm>
          <a:off x="610628" y="894415"/>
          <a:ext cx="1686497" cy="175862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5">
                <a:shade val="50000"/>
                <a:hueOff val="-527331"/>
                <a:satOff val="16249"/>
                <a:lumOff val="35550"/>
                <a:alphaOff val="0"/>
                <a:satMod val="120000"/>
              </a:schemeClr>
            </a:gs>
            <a:gs pos="100000">
              <a:schemeClr val="accent5">
                <a:shade val="50000"/>
                <a:hueOff val="-527331"/>
                <a:satOff val="16249"/>
                <a:lumOff val="3555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453876" y="894415"/>
          <a:ext cx="6539011" cy="175862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50000"/>
              <a:hueOff val="-527331"/>
              <a:satOff val="16249"/>
              <a:lumOff val="3555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</a:t>
          </a:r>
          <a:r>
            <a:rPr lang="cs-CZ" sz="1800" kern="1200" baseline="0" dirty="0" smtClean="0"/>
            <a:t>VY_32_INOVACE_01_04_13_ VYJMENOVANÁ </a:t>
          </a:r>
          <a:r>
            <a:rPr lang="cs-CZ" sz="1800" kern="1200" baseline="0" dirty="0" smtClean="0"/>
            <a:t>SLOVA PO V</a:t>
          </a:r>
          <a:endParaRPr lang="cs-CZ" sz="1800" kern="1200" dirty="0"/>
        </a:p>
      </dsp:txBody>
      <dsp:txXfrm>
        <a:off x="1453876" y="894415"/>
        <a:ext cx="6539011" cy="485138"/>
      </dsp:txXfrm>
    </dsp:sp>
    <dsp:sp modelId="{FFC9F71D-1B4F-4AD9-A4A6-86ADEFC8AF5C}">
      <dsp:nvSpPr>
        <dsp:cNvPr id="0" name=""/>
        <dsp:cNvSpPr/>
      </dsp:nvSpPr>
      <dsp:spPr>
        <a:xfrm>
          <a:off x="915942" y="1395721"/>
          <a:ext cx="1075868" cy="107586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5">
                <a:shade val="50000"/>
                <a:hueOff val="-527331"/>
                <a:satOff val="16249"/>
                <a:lumOff val="35550"/>
                <a:alphaOff val="0"/>
                <a:satMod val="120000"/>
              </a:schemeClr>
            </a:gs>
            <a:gs pos="100000">
              <a:schemeClr val="accent5">
                <a:shade val="50000"/>
                <a:hueOff val="-527331"/>
                <a:satOff val="16249"/>
                <a:lumOff val="35550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53876" y="1395721"/>
          <a:ext cx="6539011" cy="10758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50000"/>
              <a:hueOff val="-527331"/>
              <a:satOff val="16249"/>
              <a:lumOff val="35550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TEMA: VYJMENOVANÁ SLOVA </a:t>
          </a:r>
          <a:r>
            <a:rPr lang="cs-CZ" sz="1800" kern="1200" smtClean="0"/>
            <a:t>PO V</a:t>
          </a:r>
          <a:endParaRPr lang="cs-CZ" sz="1800" kern="1200" dirty="0"/>
        </a:p>
      </dsp:txBody>
      <dsp:txXfrm>
        <a:off x="1453876" y="1395721"/>
        <a:ext cx="6539011" cy="465240"/>
      </dsp:txXfrm>
    </dsp:sp>
    <dsp:sp modelId="{EE85B701-7295-41C0-BA7A-34D3756A2AE6}">
      <dsp:nvSpPr>
        <dsp:cNvPr id="0" name=""/>
        <dsp:cNvSpPr/>
      </dsp:nvSpPr>
      <dsp:spPr>
        <a:xfrm>
          <a:off x="1221256" y="1860962"/>
          <a:ext cx="465240" cy="46524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38000">
              <a:schemeClr val="accent5">
                <a:shade val="50000"/>
                <a:hueOff val="-263666"/>
                <a:satOff val="8124"/>
                <a:lumOff val="17775"/>
                <a:alphaOff val="0"/>
                <a:satMod val="120000"/>
              </a:schemeClr>
            </a:gs>
            <a:gs pos="100000">
              <a:schemeClr val="accent5">
                <a:shade val="50000"/>
                <a:hueOff val="-263666"/>
                <a:satOff val="8124"/>
                <a:lumOff val="17775"/>
                <a:alphaOff val="0"/>
                <a:shade val="60000"/>
                <a:satMod val="180000"/>
                <a:lumMod val="70000"/>
              </a:schemeClr>
            </a:gs>
          </a:gsLst>
          <a:lin ang="4680000" scaled="0"/>
        </a:gradFill>
        <a:ln>
          <a:noFill/>
        </a:ln>
        <a:effectLst>
          <a:outerShdw blurRad="107950" dist="12700" dir="5040000" rotWithShape="0">
            <a:srgbClr val="000000">
              <a:alpha val="54000"/>
            </a:srgbClr>
          </a:outerShdw>
        </a:effectLst>
        <a:scene3d>
          <a:camera prst="orthographicFront">
            <a:rot lat="0" lon="0" rev="0"/>
          </a:camera>
          <a:lightRig rig="threePt" dir="tl">
            <a:rot lat="0" lon="0" rev="19800000"/>
          </a:lightRig>
        </a:scene3d>
        <a:sp3d prstMaterial="plastic">
          <a:bevelT h="63500" prst="softRound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53876" y="1860962"/>
          <a:ext cx="6539011" cy="46524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shade val="50000"/>
              <a:hueOff val="-263666"/>
              <a:satOff val="8124"/>
              <a:lumOff val="17775"/>
              <a:alphaOff val="0"/>
            </a:schemeClr>
          </a:solidFill>
          <a:prstDash val="solid"/>
        </a:ln>
        <a:effectLst>
          <a:outerShdw blurRad="76200" dist="25400" dir="5400000" rotWithShape="0">
            <a:srgbClr val="000000">
              <a:alpha val="50000"/>
            </a:srgbClr>
          </a:outerShdw>
        </a:effectLst>
        <a:scene3d>
          <a:camera prst="orthographicFront">
            <a:rot lat="0" lon="0" rev="0"/>
          </a:camera>
          <a:lightRig rig="glow" dir="tl">
            <a:rot lat="0" lon="0" rev="19800000"/>
          </a:lightRig>
        </a:scene3d>
        <a:sp3d prstMaterial="metal">
          <a:bevelT w="152400" h="63500" prst="softRound"/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</a:t>
          </a:r>
          <a:r>
            <a:rPr lang="cs-CZ" sz="1800" b="0" kern="1200" dirty="0" smtClean="0"/>
            <a:t>CZ.1.07/1.4.00/21.1744 </a:t>
          </a:r>
          <a:endParaRPr lang="cs-CZ" sz="1800" b="0" kern="1200" dirty="0"/>
        </a:p>
      </dsp:txBody>
      <dsp:txXfrm>
        <a:off x="1453876" y="1860962"/>
        <a:ext cx="6539011" cy="46524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A77C3F-775A-4ABD-84B1-5EC88CDAE44D}">
      <dsp:nvSpPr>
        <dsp:cNvPr id="0" name=""/>
        <dsp:cNvSpPr/>
      </dsp:nvSpPr>
      <dsp:spPr>
        <a:xfrm>
          <a:off x="0" y="6388195"/>
          <a:ext cx="4968552" cy="349329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>
        <a:off x="0" y="6388195"/>
        <a:ext cx="4968552" cy="349329"/>
      </dsp:txXfrm>
    </dsp:sp>
    <dsp:sp modelId="{E1317FA7-3A1C-42B0-82C7-A790018A129F}">
      <dsp:nvSpPr>
        <dsp:cNvPr id="0" name=""/>
        <dsp:cNvSpPr/>
      </dsp:nvSpPr>
      <dsp:spPr>
        <a:xfrm rot="10800000">
          <a:off x="0" y="5856166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5856166"/>
        <a:ext cx="4968552" cy="349101"/>
      </dsp:txXfrm>
    </dsp:sp>
    <dsp:sp modelId="{5E988E61-3E84-4EAB-98A6-0CF781AA9523}">
      <dsp:nvSpPr>
        <dsp:cNvPr id="0" name=""/>
        <dsp:cNvSpPr/>
      </dsp:nvSpPr>
      <dsp:spPr>
        <a:xfrm rot="10800000">
          <a:off x="0" y="5324136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5324136"/>
        <a:ext cx="4968552" cy="349101"/>
      </dsp:txXfrm>
    </dsp:sp>
    <dsp:sp modelId="{D171A662-A452-4B9E-B74F-7472AF86EEC4}">
      <dsp:nvSpPr>
        <dsp:cNvPr id="0" name=""/>
        <dsp:cNvSpPr/>
      </dsp:nvSpPr>
      <dsp:spPr>
        <a:xfrm rot="10800000">
          <a:off x="0" y="4792107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4792107"/>
        <a:ext cx="4968552" cy="349101"/>
      </dsp:txXfrm>
    </dsp:sp>
    <dsp:sp modelId="{FB81581A-6F9E-4927-823A-3349AF138666}">
      <dsp:nvSpPr>
        <dsp:cNvPr id="0" name=""/>
        <dsp:cNvSpPr/>
      </dsp:nvSpPr>
      <dsp:spPr>
        <a:xfrm rot="10800000">
          <a:off x="0" y="4260077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4260077"/>
        <a:ext cx="4968552" cy="349101"/>
      </dsp:txXfrm>
    </dsp:sp>
    <dsp:sp modelId="{6FDF3C22-46C1-4E6E-90EB-868C1552C8D9}">
      <dsp:nvSpPr>
        <dsp:cNvPr id="0" name=""/>
        <dsp:cNvSpPr/>
      </dsp:nvSpPr>
      <dsp:spPr>
        <a:xfrm rot="10800000">
          <a:off x="0" y="3728048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3728048"/>
        <a:ext cx="4968552" cy="349101"/>
      </dsp:txXfrm>
    </dsp:sp>
    <dsp:sp modelId="{A9CBEA61-5E9E-49CC-AF5A-21547B379A48}">
      <dsp:nvSpPr>
        <dsp:cNvPr id="0" name=""/>
        <dsp:cNvSpPr/>
      </dsp:nvSpPr>
      <dsp:spPr>
        <a:xfrm rot="10800000">
          <a:off x="0" y="3196019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3196019"/>
        <a:ext cx="4968552" cy="349101"/>
      </dsp:txXfrm>
    </dsp:sp>
    <dsp:sp modelId="{AC89587A-E22A-4E79-8FE1-A5543F2EB703}">
      <dsp:nvSpPr>
        <dsp:cNvPr id="0" name=""/>
        <dsp:cNvSpPr/>
      </dsp:nvSpPr>
      <dsp:spPr>
        <a:xfrm rot="10800000">
          <a:off x="0" y="2663989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2663989"/>
        <a:ext cx="4968552" cy="349101"/>
      </dsp:txXfrm>
    </dsp:sp>
    <dsp:sp modelId="{78606558-FD43-4738-8CBB-D53C94AD284D}">
      <dsp:nvSpPr>
        <dsp:cNvPr id="0" name=""/>
        <dsp:cNvSpPr/>
      </dsp:nvSpPr>
      <dsp:spPr>
        <a:xfrm rot="10800000">
          <a:off x="0" y="2131960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2131960"/>
        <a:ext cx="4968552" cy="349101"/>
      </dsp:txXfrm>
    </dsp:sp>
    <dsp:sp modelId="{B69B642C-B684-4733-9394-813EFAED0E34}">
      <dsp:nvSpPr>
        <dsp:cNvPr id="0" name=""/>
        <dsp:cNvSpPr/>
      </dsp:nvSpPr>
      <dsp:spPr>
        <a:xfrm rot="10800000">
          <a:off x="0" y="1599930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1599930"/>
        <a:ext cx="4968552" cy="349101"/>
      </dsp:txXfrm>
    </dsp:sp>
    <dsp:sp modelId="{7E14E529-7C67-43A7-9444-06915E0D7832}">
      <dsp:nvSpPr>
        <dsp:cNvPr id="0" name=""/>
        <dsp:cNvSpPr/>
      </dsp:nvSpPr>
      <dsp:spPr>
        <a:xfrm rot="10800000">
          <a:off x="0" y="1067901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1067901"/>
        <a:ext cx="4968552" cy="349101"/>
      </dsp:txXfrm>
    </dsp:sp>
    <dsp:sp modelId="{8B7C53F7-80D0-4958-B8FB-4E34B11A679E}">
      <dsp:nvSpPr>
        <dsp:cNvPr id="0" name=""/>
        <dsp:cNvSpPr/>
      </dsp:nvSpPr>
      <dsp:spPr>
        <a:xfrm rot="10800000">
          <a:off x="0" y="535871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/>
        </a:p>
      </dsp:txBody>
      <dsp:txXfrm rot="10800000">
        <a:off x="0" y="535871"/>
        <a:ext cx="4968552" cy="349101"/>
      </dsp:txXfrm>
    </dsp:sp>
    <dsp:sp modelId="{2CFAD811-040D-4BE4-886E-AC5DB4B70ADB}">
      <dsp:nvSpPr>
        <dsp:cNvPr id="0" name=""/>
        <dsp:cNvSpPr/>
      </dsp:nvSpPr>
      <dsp:spPr>
        <a:xfrm rot="10800000">
          <a:off x="0" y="3842"/>
          <a:ext cx="4968552" cy="537269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5344" tIns="85344" rIns="85344" bIns="85344" numCol="1" spcCol="1270" anchor="ctr" anchorCtr="0">
          <a:noAutofit/>
        </a:bodyPr>
        <a:lstStyle/>
        <a:p>
          <a:pPr lvl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200" kern="1200" dirty="0"/>
        </a:p>
      </dsp:txBody>
      <dsp:txXfrm rot="10800000">
        <a:off x="0" y="3842"/>
        <a:ext cx="4968552" cy="34910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4AF675-55FF-4B4F-891E-6D16DD5EFFE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154CAD-1736-4A97-ABE5-DECC3348C7D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240192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/>
          <p:cNvSpPr/>
          <p:nvPr/>
        </p:nvSpPr>
        <p:spPr>
          <a:xfrm rot="20707748">
            <a:off x="-617539" y="-652551"/>
            <a:ext cx="6664606" cy="3942692"/>
          </a:xfrm>
          <a:custGeom>
            <a:avLst/>
            <a:gdLst/>
            <a:ahLst/>
            <a:cxnLst/>
            <a:rect l="l" t="t" r="r" b="b"/>
            <a:pathLst>
              <a:path w="6664606" h="3942692">
                <a:moveTo>
                  <a:pt x="1046923" y="0"/>
                </a:moveTo>
                <a:lnTo>
                  <a:pt x="6664606" y="1491692"/>
                </a:lnTo>
                <a:lnTo>
                  <a:pt x="6664606" y="3860602"/>
                </a:lnTo>
                <a:cubicBezTo>
                  <a:pt x="6664606" y="3905939"/>
                  <a:pt x="6627853" y="3942692"/>
                  <a:pt x="6582516" y="3942692"/>
                </a:cubicBezTo>
                <a:lnTo>
                  <a:pt x="0" y="3942692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ounded Rectangle 11"/>
          <p:cNvSpPr/>
          <p:nvPr/>
        </p:nvSpPr>
        <p:spPr>
          <a:xfrm rot="20707748">
            <a:off x="6168153" y="-441831"/>
            <a:ext cx="3126510" cy="2426476"/>
          </a:xfrm>
          <a:custGeom>
            <a:avLst/>
            <a:gdLst/>
            <a:ahLst/>
            <a:cxnLst/>
            <a:rect l="l" t="t" r="r" b="b"/>
            <a:pathLst>
              <a:path w="3126510" h="2426476">
                <a:moveTo>
                  <a:pt x="0" y="0"/>
                </a:moveTo>
                <a:lnTo>
                  <a:pt x="3126510" y="830198"/>
                </a:lnTo>
                <a:lnTo>
                  <a:pt x="2702642" y="2426476"/>
                </a:lnTo>
                <a:lnTo>
                  <a:pt x="82091" y="2426476"/>
                </a:lnTo>
                <a:cubicBezTo>
                  <a:pt x="36754" y="2426475"/>
                  <a:pt x="1" y="2389722"/>
                  <a:pt x="1" y="2344385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ounded Rectangle 10"/>
          <p:cNvSpPr/>
          <p:nvPr/>
        </p:nvSpPr>
        <p:spPr>
          <a:xfrm rot="20707748">
            <a:off x="7144098" y="2001564"/>
            <a:ext cx="2679455" cy="4946037"/>
          </a:xfrm>
          <a:custGeom>
            <a:avLst/>
            <a:gdLst/>
            <a:ahLst/>
            <a:cxnLst/>
            <a:rect l="l" t="t" r="r" b="b"/>
            <a:pathLst>
              <a:path w="2679455" h="4946037">
                <a:moveTo>
                  <a:pt x="2679455" y="0"/>
                </a:moveTo>
                <a:lnTo>
                  <a:pt x="1366108" y="4946037"/>
                </a:lnTo>
                <a:lnTo>
                  <a:pt x="0" y="4583288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ounded Rectangle 8"/>
          <p:cNvSpPr/>
          <p:nvPr/>
        </p:nvSpPr>
        <p:spPr>
          <a:xfrm rot="20707748">
            <a:off x="-205621" y="3323292"/>
            <a:ext cx="7378073" cy="4557796"/>
          </a:xfrm>
          <a:custGeom>
            <a:avLst/>
            <a:gdLst/>
            <a:ahLst/>
            <a:cxnLst/>
            <a:rect l="l" t="t" r="r" b="b"/>
            <a:pathLst>
              <a:path w="7378073" h="4557796">
                <a:moveTo>
                  <a:pt x="7327936" y="6451"/>
                </a:moveTo>
                <a:cubicBezTo>
                  <a:pt x="7357400" y="18913"/>
                  <a:pt x="7378073" y="48087"/>
                  <a:pt x="7378073" y="82090"/>
                </a:cubicBezTo>
                <a:lnTo>
                  <a:pt x="7378073" y="4557796"/>
                </a:lnTo>
                <a:lnTo>
                  <a:pt x="0" y="2598658"/>
                </a:lnTo>
                <a:lnTo>
                  <a:pt x="690034" y="0"/>
                </a:lnTo>
                <a:lnTo>
                  <a:pt x="7295983" y="0"/>
                </a:lnTo>
                <a:cubicBezTo>
                  <a:pt x="7307317" y="0"/>
                  <a:pt x="7318115" y="2297"/>
                  <a:pt x="7327936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 rot="-900000">
            <a:off x="547834" y="3632676"/>
            <a:ext cx="5985159" cy="1606102"/>
          </a:xfrm>
        </p:spPr>
        <p:txBody>
          <a:bodyPr>
            <a:normAutofit/>
          </a:bodyPr>
          <a:lstStyle>
            <a:lvl1pPr>
              <a:lnSpc>
                <a:spcPts val="6000"/>
              </a:lnSpc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 rot="-900000">
            <a:off x="2201145" y="5027230"/>
            <a:ext cx="4655297" cy="1128495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741465" y="2313285"/>
            <a:ext cx="1524000" cy="365125"/>
          </a:xfrm>
        </p:spPr>
        <p:txBody>
          <a:bodyPr/>
          <a:lstStyle>
            <a:lvl1pPr algn="l">
              <a:defRPr sz="1800">
                <a:solidFill>
                  <a:schemeClr val="tx1"/>
                </a:solidFill>
              </a:defRPr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6551292" y="1528629"/>
            <a:ext cx="2465987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6451719" y="1162062"/>
            <a:ext cx="2133600" cy="421038"/>
          </a:xfrm>
        </p:spPr>
        <p:txBody>
          <a:bodyPr anchor="ctr"/>
          <a:lstStyle>
            <a:lvl1pPr algn="l">
              <a:defRPr sz="2400">
                <a:solidFill>
                  <a:schemeClr val="tx1"/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3894" y="2921988"/>
            <a:ext cx="5064953" cy="169563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900000">
            <a:off x="3479028" y="959716"/>
            <a:ext cx="4658735" cy="5077623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1690988" y="608314"/>
            <a:ext cx="1789355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3103620" y="6177546"/>
            <a:ext cx="2392237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>
            <a:off x="1265370" y="300797"/>
            <a:ext cx="2287319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900000">
            <a:off x="-57216" y="-1017685"/>
            <a:ext cx="7411427" cy="3438177"/>
          </a:xfrm>
          <a:custGeom>
            <a:avLst/>
            <a:gdLst/>
            <a:ahLst/>
            <a:cxnLst/>
            <a:rect l="l" t="t" r="r" b="b"/>
            <a:pathLst>
              <a:path w="7411427" h="3438177">
                <a:moveTo>
                  <a:pt x="0" y="1985886"/>
                </a:moveTo>
                <a:lnTo>
                  <a:pt x="7411427" y="0"/>
                </a:lnTo>
                <a:lnTo>
                  <a:pt x="7411427" y="3356087"/>
                </a:lnTo>
                <a:cubicBezTo>
                  <a:pt x="7411427" y="3401424"/>
                  <a:pt x="7374674" y="3438177"/>
                  <a:pt x="7329337" y="3438177"/>
                </a:cubicBezTo>
                <a:lnTo>
                  <a:pt x="389140" y="3438177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-776641" y="2417820"/>
            <a:ext cx="6998365" cy="5080081"/>
          </a:xfrm>
          <a:custGeom>
            <a:avLst/>
            <a:gdLst/>
            <a:ahLst/>
            <a:cxnLst/>
            <a:rect l="l" t="t" r="r" b="b"/>
            <a:pathLst>
              <a:path w="6998365" h="5080081">
                <a:moveTo>
                  <a:pt x="0" y="0"/>
                </a:moveTo>
                <a:lnTo>
                  <a:pt x="6916275" y="0"/>
                </a:lnTo>
                <a:cubicBezTo>
                  <a:pt x="6961612" y="0"/>
                  <a:pt x="6998365" y="36753"/>
                  <a:pt x="6998365" y="82090"/>
                </a:cubicBezTo>
                <a:lnTo>
                  <a:pt x="6998365" y="3569608"/>
                </a:lnTo>
                <a:lnTo>
                  <a:pt x="1361203" y="5080081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900000">
            <a:off x="6338067" y="3775812"/>
            <a:ext cx="3102275" cy="3544033"/>
          </a:xfrm>
          <a:custGeom>
            <a:avLst/>
            <a:gdLst/>
            <a:ahLst/>
            <a:cxnLst/>
            <a:rect l="l" t="t" r="r" b="b"/>
            <a:pathLst>
              <a:path w="3102275" h="3544033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375388" y="0"/>
                </a:lnTo>
                <a:lnTo>
                  <a:pt x="3102275" y="2712781"/>
                </a:lnTo>
                <a:lnTo>
                  <a:pt x="0" y="3544033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ounded Rectangle 19"/>
          <p:cNvSpPr/>
          <p:nvPr/>
        </p:nvSpPr>
        <p:spPr>
          <a:xfrm rot="900000">
            <a:off x="7327879" y="-104312"/>
            <a:ext cx="2350627" cy="3820866"/>
          </a:xfrm>
          <a:custGeom>
            <a:avLst/>
            <a:gdLst/>
            <a:ahLst/>
            <a:cxnLst/>
            <a:rect l="l" t="t" r="r" b="b"/>
            <a:pathLst>
              <a:path w="2350627" h="3820866">
                <a:moveTo>
                  <a:pt x="1" y="355523"/>
                </a:moveTo>
                <a:lnTo>
                  <a:pt x="1326829" y="0"/>
                </a:lnTo>
                <a:lnTo>
                  <a:pt x="2350627" y="3820866"/>
                </a:lnTo>
                <a:lnTo>
                  <a:pt x="82091" y="3820866"/>
                </a:lnTo>
                <a:cubicBezTo>
                  <a:pt x="36754" y="3820866"/>
                  <a:pt x="1" y="3784113"/>
                  <a:pt x="0" y="373877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900000">
            <a:off x="534986" y="2921829"/>
            <a:ext cx="5690855" cy="1570680"/>
          </a:xfrm>
        </p:spPr>
        <p:txBody>
          <a:bodyPr anchor="b">
            <a:noAutofit/>
          </a:bodyPr>
          <a:lstStyle>
            <a:lvl1pPr algn="r">
              <a:defRPr sz="48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900000">
            <a:off x="537849" y="4494201"/>
            <a:ext cx="5271544" cy="1500187"/>
          </a:xfrm>
        </p:spPr>
        <p:txBody>
          <a:bodyPr anchor="t">
            <a:normAutofit/>
          </a:bodyPr>
          <a:lstStyle>
            <a:lvl1pPr marL="0" indent="0" algn="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900000">
            <a:off x="6878368" y="376138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900000">
            <a:off x="7056965" y="3170795"/>
            <a:ext cx="1926305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900000" flipH="1">
            <a:off x="7176363" y="2661157"/>
            <a:ext cx="683979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ounded Rectangle 16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ounded Rectangle 18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Rounded Rectangle 19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1893" y="2231024"/>
            <a:ext cx="4820301" cy="143615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 rot="-900000">
            <a:off x="1014439" y="1335061"/>
            <a:ext cx="2578608" cy="483983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3701032" y="618005"/>
            <a:ext cx="2580010" cy="4837176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5919" y="5887412"/>
            <a:ext cx="124198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054658" y="549437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64" y="5643110"/>
            <a:ext cx="1241693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Rounded Rectangle 52"/>
          <p:cNvSpPr/>
          <p:nvPr/>
        </p:nvSpPr>
        <p:spPr>
          <a:xfrm rot="20707748">
            <a:off x="-883225" y="-625990"/>
            <a:ext cx="7439907" cy="7344599"/>
          </a:xfrm>
          <a:custGeom>
            <a:avLst/>
            <a:gdLst/>
            <a:ahLst/>
            <a:cxnLst/>
            <a:rect l="l" t="t" r="r" b="b"/>
            <a:pathLst>
              <a:path w="7439907" h="7344599">
                <a:moveTo>
                  <a:pt x="1760047" y="0"/>
                </a:moveTo>
                <a:lnTo>
                  <a:pt x="7439906" y="1508202"/>
                </a:lnTo>
                <a:lnTo>
                  <a:pt x="7439907" y="7262509"/>
                </a:lnTo>
                <a:cubicBezTo>
                  <a:pt x="7439906" y="7307846"/>
                  <a:pt x="7403153" y="7344599"/>
                  <a:pt x="7357816" y="7344599"/>
                </a:cubicBezTo>
                <a:lnTo>
                  <a:pt x="2697558" y="7344599"/>
                </a:lnTo>
                <a:lnTo>
                  <a:pt x="0" y="6628303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Rounded Rectangle 53"/>
          <p:cNvSpPr/>
          <p:nvPr/>
        </p:nvSpPr>
        <p:spPr>
          <a:xfrm rot="20707748">
            <a:off x="3237537" y="6275496"/>
            <a:ext cx="4387395" cy="1165008"/>
          </a:xfrm>
          <a:custGeom>
            <a:avLst/>
            <a:gdLst/>
            <a:ahLst/>
            <a:cxnLst/>
            <a:rect l="l" t="t" r="r" b="b"/>
            <a:pathLst>
              <a:path w="4387395" h="1165008">
                <a:moveTo>
                  <a:pt x="4337258" y="6451"/>
                </a:moveTo>
                <a:cubicBezTo>
                  <a:pt x="4366722" y="18913"/>
                  <a:pt x="4387395" y="48087"/>
                  <a:pt x="4387395" y="82090"/>
                </a:cubicBezTo>
                <a:lnTo>
                  <a:pt x="4387395" y="1165008"/>
                </a:lnTo>
                <a:lnTo>
                  <a:pt x="0" y="0"/>
                </a:lnTo>
                <a:lnTo>
                  <a:pt x="4305305" y="0"/>
                </a:lnTo>
                <a:cubicBezTo>
                  <a:pt x="4316639" y="0"/>
                  <a:pt x="4327437" y="2297"/>
                  <a:pt x="4337258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Rounded Rectangle 54"/>
          <p:cNvSpPr/>
          <p:nvPr/>
        </p:nvSpPr>
        <p:spPr>
          <a:xfrm rot="20707748">
            <a:off x="7660698" y="5462349"/>
            <a:ext cx="1709024" cy="1536003"/>
          </a:xfrm>
          <a:custGeom>
            <a:avLst/>
            <a:gdLst/>
            <a:ahLst/>
            <a:cxnLst/>
            <a:rect l="l" t="t" r="r" b="b"/>
            <a:pathLst>
              <a:path w="1709024" h="1536003">
                <a:moveTo>
                  <a:pt x="1709024" y="0"/>
                </a:moveTo>
                <a:lnTo>
                  <a:pt x="1301161" y="1536003"/>
                </a:lnTo>
                <a:lnTo>
                  <a:pt x="0" y="119050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Rounded Rectangle 55"/>
          <p:cNvSpPr/>
          <p:nvPr/>
        </p:nvSpPr>
        <p:spPr>
          <a:xfrm rot="20707748">
            <a:off x="6667944" y="-490547"/>
            <a:ext cx="3064333" cy="5811872"/>
          </a:xfrm>
          <a:custGeom>
            <a:avLst/>
            <a:gdLst/>
            <a:ahLst/>
            <a:cxnLst/>
            <a:rect l="l" t="t" r="r" b="b"/>
            <a:pathLst>
              <a:path w="3064333" h="5811872">
                <a:moveTo>
                  <a:pt x="0" y="0"/>
                </a:moveTo>
                <a:lnTo>
                  <a:pt x="3064333" y="813688"/>
                </a:lnTo>
                <a:lnTo>
                  <a:pt x="1737140" y="5811872"/>
                </a:lnTo>
                <a:lnTo>
                  <a:pt x="82090" y="5811872"/>
                </a:lnTo>
                <a:cubicBezTo>
                  <a:pt x="36753" y="5811872"/>
                  <a:pt x="0" y="5775119"/>
                  <a:pt x="0" y="5729782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 rot="-900000">
            <a:off x="854761" y="1406870"/>
            <a:ext cx="2213148" cy="759866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 rot="-900000">
            <a:off x="1120518" y="2227895"/>
            <a:ext cx="2578608" cy="39387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 rot="-900000">
            <a:off x="3535709" y="687503"/>
            <a:ext cx="2214753" cy="753043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 rot="-900000">
            <a:off x="3808498" y="1495882"/>
            <a:ext cx="2578608" cy="395590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 rot="-900000">
            <a:off x="4050792" y="549554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>
          <a:xfrm rot="907748">
            <a:off x="-865440" y="850599"/>
            <a:ext cx="3615441" cy="6151724"/>
          </a:xfrm>
          <a:custGeom>
            <a:avLst/>
            <a:gdLst/>
            <a:ahLst/>
            <a:cxnLst/>
            <a:rect l="l" t="t" r="r" b="b"/>
            <a:pathLst>
              <a:path w="3615441" h="6151724">
                <a:moveTo>
                  <a:pt x="0" y="0"/>
                </a:moveTo>
                <a:lnTo>
                  <a:pt x="3533351" y="0"/>
                </a:lnTo>
                <a:cubicBezTo>
                  <a:pt x="3578688" y="0"/>
                  <a:pt x="3615441" y="36753"/>
                  <a:pt x="3615441" y="82090"/>
                </a:cubicBezTo>
                <a:lnTo>
                  <a:pt x="3615441" y="5623909"/>
                </a:lnTo>
                <a:lnTo>
                  <a:pt x="1663219" y="6151724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ounded Rectangle 21"/>
          <p:cNvSpPr/>
          <p:nvPr/>
        </p:nvSpPr>
        <p:spPr>
          <a:xfrm rot="907748">
            <a:off x="17749" y="-511509"/>
            <a:ext cx="3735394" cy="1387781"/>
          </a:xfrm>
          <a:custGeom>
            <a:avLst/>
            <a:gdLst/>
            <a:ahLst/>
            <a:cxnLst/>
            <a:rect l="l" t="t" r="r" b="b"/>
            <a:pathLst>
              <a:path w="3735394" h="1387781">
                <a:moveTo>
                  <a:pt x="0" y="1009924"/>
                </a:moveTo>
                <a:lnTo>
                  <a:pt x="3735394" y="0"/>
                </a:lnTo>
                <a:lnTo>
                  <a:pt x="3735394" y="1305691"/>
                </a:lnTo>
                <a:cubicBezTo>
                  <a:pt x="3735394" y="1351028"/>
                  <a:pt x="3698641" y="1387781"/>
                  <a:pt x="3653304" y="1387781"/>
                </a:cubicBezTo>
                <a:lnTo>
                  <a:pt x="102160" y="1387781"/>
                </a:ln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ounded Rectangle 22"/>
          <p:cNvSpPr/>
          <p:nvPr/>
        </p:nvSpPr>
        <p:spPr>
          <a:xfrm rot="907748">
            <a:off x="2146801" y="6590199"/>
            <a:ext cx="1981025" cy="535602"/>
          </a:xfrm>
          <a:custGeom>
            <a:avLst/>
            <a:gdLst/>
            <a:ahLst/>
            <a:cxnLst/>
            <a:rect l="l" t="t" r="r" b="b"/>
            <a:pathLst>
              <a:path w="1981025" h="535602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81025" y="0"/>
                </a:lnTo>
                <a:lnTo>
                  <a:pt x="0" y="535602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ounded Rectangle 23"/>
          <p:cNvSpPr/>
          <p:nvPr/>
        </p:nvSpPr>
        <p:spPr>
          <a:xfrm rot="907748">
            <a:off x="3185141" y="-553633"/>
            <a:ext cx="6782931" cy="7826540"/>
          </a:xfrm>
          <a:custGeom>
            <a:avLst/>
            <a:gdLst/>
            <a:ahLst/>
            <a:cxnLst/>
            <a:rect l="l" t="t" r="r" b="b"/>
            <a:pathLst>
              <a:path w="6782931" h="7826540">
                <a:moveTo>
                  <a:pt x="0" y="1349945"/>
                </a:moveTo>
                <a:lnTo>
                  <a:pt x="4993024" y="0"/>
                </a:lnTo>
                <a:lnTo>
                  <a:pt x="6782931" y="6620302"/>
                </a:lnTo>
                <a:lnTo>
                  <a:pt x="2321435" y="7826540"/>
                </a:lnTo>
                <a:lnTo>
                  <a:pt x="82090" y="7826540"/>
                </a:lnTo>
                <a:cubicBezTo>
                  <a:pt x="36753" y="7826540"/>
                  <a:pt x="0" y="7789787"/>
                  <a:pt x="0" y="7744450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-630936" y="2926080"/>
            <a:ext cx="5065776" cy="16916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 rot="900000">
            <a:off x="1691640" y="612648"/>
            <a:ext cx="1792224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 rot="900000">
            <a:off x="2493721" y="6101033"/>
            <a:ext cx="305211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 rot="900000">
            <a:off x="1261872" y="301752"/>
            <a:ext cx="2286000" cy="365125"/>
          </a:xfrm>
        </p:spPr>
        <p:txBody>
          <a:bodyPr/>
          <a:lstStyle/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900000">
            <a:off x="-372248" y="-1218153"/>
            <a:ext cx="8577953" cy="6344114"/>
          </a:xfrm>
          <a:custGeom>
            <a:avLst/>
            <a:gdLst/>
            <a:ahLst/>
            <a:cxnLst/>
            <a:rect l="l" t="t" r="r" b="b"/>
            <a:pathLst>
              <a:path w="8577953" h="6344114">
                <a:moveTo>
                  <a:pt x="0" y="2298455"/>
                </a:moveTo>
                <a:lnTo>
                  <a:pt x="8577953" y="0"/>
                </a:lnTo>
                <a:lnTo>
                  <a:pt x="8577953" y="6262024"/>
                </a:lnTo>
                <a:cubicBezTo>
                  <a:pt x="8577953" y="6307361"/>
                  <a:pt x="8541200" y="6344113"/>
                  <a:pt x="8495863" y="6344113"/>
                </a:cubicBezTo>
                <a:lnTo>
                  <a:pt x="1084031" y="634411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900000">
            <a:off x="-449071" y="5207889"/>
            <a:ext cx="7470000" cy="2486713"/>
          </a:xfrm>
          <a:custGeom>
            <a:avLst/>
            <a:gdLst/>
            <a:ahLst/>
            <a:cxnLst/>
            <a:rect l="l" t="t" r="r" b="b"/>
            <a:pathLst>
              <a:path w="7470000" h="2486713">
                <a:moveTo>
                  <a:pt x="0" y="0"/>
                </a:moveTo>
                <a:lnTo>
                  <a:pt x="7387910" y="0"/>
                </a:lnTo>
                <a:cubicBezTo>
                  <a:pt x="7433247" y="0"/>
                  <a:pt x="7470000" y="36753"/>
                  <a:pt x="7470000" y="82090"/>
                </a:cubicBezTo>
                <a:lnTo>
                  <a:pt x="7470000" y="663670"/>
                </a:lnTo>
                <a:lnTo>
                  <a:pt x="666313" y="2486713"/>
                </a:ln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900000">
            <a:off x="7192310" y="6483326"/>
            <a:ext cx="1932834" cy="635630"/>
          </a:xfrm>
          <a:custGeom>
            <a:avLst/>
            <a:gdLst/>
            <a:ahLst/>
            <a:cxnLst/>
            <a:rect l="l" t="t" r="r" b="b"/>
            <a:pathLst>
              <a:path w="1932834" h="63563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1901288" y="0"/>
                </a:lnTo>
                <a:lnTo>
                  <a:pt x="1932834" y="117729"/>
                </a:lnTo>
                <a:lnTo>
                  <a:pt x="0" y="635630"/>
                </a:lnTo>
                <a:lnTo>
                  <a:pt x="0" y="82090"/>
                </a:lnTo>
                <a:cubicBezTo>
                  <a:pt x="0" y="48087"/>
                  <a:pt x="20673" y="18913"/>
                  <a:pt x="50137" y="6451"/>
                </a:cubicBez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ounded Rectangle 14"/>
          <p:cNvSpPr/>
          <p:nvPr/>
        </p:nvSpPr>
        <p:spPr>
          <a:xfrm rot="900000">
            <a:off x="8127084" y="92392"/>
            <a:ext cx="1878991" cy="6414233"/>
          </a:xfrm>
          <a:custGeom>
            <a:avLst/>
            <a:gdLst/>
            <a:ahLst/>
            <a:cxnLst/>
            <a:rect l="l" t="t" r="r" b="b"/>
            <a:pathLst>
              <a:path w="1878991" h="6414233">
                <a:moveTo>
                  <a:pt x="0" y="42953"/>
                </a:moveTo>
                <a:lnTo>
                  <a:pt x="160303" y="0"/>
                </a:lnTo>
                <a:lnTo>
                  <a:pt x="1878991" y="6414233"/>
                </a:lnTo>
                <a:lnTo>
                  <a:pt x="82090" y="6414233"/>
                </a:lnTo>
                <a:cubicBezTo>
                  <a:pt x="36753" y="6414233"/>
                  <a:pt x="0" y="6377480"/>
                  <a:pt x="0" y="633214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 rot="900000">
            <a:off x="7521938" y="5927116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 rot="900000">
            <a:off x="3892286" y="5987296"/>
            <a:ext cx="3124200" cy="295162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 rot="900000">
            <a:off x="7599046" y="5570110"/>
            <a:ext cx="716206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ounded Rectangle 12"/>
          <p:cNvSpPr/>
          <p:nvPr/>
        </p:nvSpPr>
        <p:spPr>
          <a:xfrm rot="20707748">
            <a:off x="-897260" y="-624538"/>
            <a:ext cx="7286946" cy="6041338"/>
          </a:xfrm>
          <a:custGeom>
            <a:avLst/>
            <a:gdLst/>
            <a:ahLst/>
            <a:cxnLst/>
            <a:rect l="l" t="t" r="r" b="b"/>
            <a:pathLst>
              <a:path w="7286946" h="6041338">
                <a:moveTo>
                  <a:pt x="1604186" y="0"/>
                </a:moveTo>
                <a:lnTo>
                  <a:pt x="7286946" y="1508972"/>
                </a:lnTo>
                <a:lnTo>
                  <a:pt x="7286946" y="5959247"/>
                </a:lnTo>
                <a:cubicBezTo>
                  <a:pt x="7286946" y="6004584"/>
                  <a:pt x="7250193" y="6041337"/>
                  <a:pt x="7204856" y="6041337"/>
                </a:cubicBezTo>
                <a:lnTo>
                  <a:pt x="0" y="6041338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64806" y="5378153"/>
            <a:ext cx="7443151" cy="2476431"/>
          </a:xfrm>
          <a:custGeom>
            <a:avLst/>
            <a:gdLst/>
            <a:ahLst/>
            <a:cxnLst/>
            <a:rect l="l" t="t" r="r" b="b"/>
            <a:pathLst>
              <a:path w="7443151" h="2476431">
                <a:moveTo>
                  <a:pt x="7393013" y="6452"/>
                </a:moveTo>
                <a:cubicBezTo>
                  <a:pt x="7422477" y="18914"/>
                  <a:pt x="7443150" y="48087"/>
                  <a:pt x="7443150" y="82090"/>
                </a:cubicBezTo>
                <a:lnTo>
                  <a:pt x="7443151" y="2476431"/>
                </a:lnTo>
                <a:lnTo>
                  <a:pt x="0" y="500014"/>
                </a:lnTo>
                <a:lnTo>
                  <a:pt x="132771" y="1"/>
                </a:lnTo>
                <a:lnTo>
                  <a:pt x="7361060" y="1"/>
                </a:lnTo>
                <a:cubicBezTo>
                  <a:pt x="7372394" y="0"/>
                  <a:pt x="7383192" y="2298"/>
                  <a:pt x="7393013" y="6452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660994" y="5459931"/>
            <a:ext cx="1709023" cy="1538302"/>
          </a:xfrm>
          <a:custGeom>
            <a:avLst/>
            <a:gdLst/>
            <a:ahLst/>
            <a:cxnLst/>
            <a:rect l="l" t="t" r="r" b="b"/>
            <a:pathLst>
              <a:path w="1709023" h="1538302">
                <a:moveTo>
                  <a:pt x="1709023" y="0"/>
                </a:moveTo>
                <a:lnTo>
                  <a:pt x="1300550" y="1538302"/>
                </a:lnTo>
                <a:lnTo>
                  <a:pt x="0" y="1192960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20707748">
            <a:off x="6673110" y="-489836"/>
            <a:ext cx="3059119" cy="5809409"/>
          </a:xfrm>
          <a:custGeom>
            <a:avLst/>
            <a:gdLst/>
            <a:ahLst/>
            <a:cxnLst/>
            <a:rect l="l" t="t" r="r" b="b"/>
            <a:pathLst>
              <a:path w="3059119" h="5809409">
                <a:moveTo>
                  <a:pt x="0" y="0"/>
                </a:moveTo>
                <a:lnTo>
                  <a:pt x="3059119" y="812303"/>
                </a:lnTo>
                <a:lnTo>
                  <a:pt x="1732212" y="5809409"/>
                </a:lnTo>
                <a:lnTo>
                  <a:pt x="82090" y="5809409"/>
                </a:lnTo>
                <a:cubicBezTo>
                  <a:pt x="36753" y="5809409"/>
                  <a:pt x="0" y="5772656"/>
                  <a:pt x="0" y="5727319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4500000">
            <a:off x="5175504" y="2231136"/>
            <a:ext cx="4818888" cy="1435608"/>
          </a:xfrm>
        </p:spPr>
        <p:txBody>
          <a:bodyPr anchor="b"/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-900000">
            <a:off x="844848" y="997933"/>
            <a:ext cx="5343100" cy="3888220"/>
          </a:xfrm>
        </p:spPr>
        <p:txBody>
          <a:bodyPr anchor="b"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900000">
            <a:off x="3216573" y="5144589"/>
            <a:ext cx="3930375" cy="988131"/>
          </a:xfrm>
        </p:spPr>
        <p:txBody>
          <a:bodyPr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900000">
            <a:off x="4263966" y="6099104"/>
            <a:ext cx="3063047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 rot="900000">
            <a:off x="-533701" y="-979752"/>
            <a:ext cx="6672870" cy="6821601"/>
          </a:xfrm>
          <a:custGeom>
            <a:avLst/>
            <a:gdLst/>
            <a:ahLst/>
            <a:cxnLst/>
            <a:rect l="l" t="t" r="r" b="b"/>
            <a:pathLst>
              <a:path w="6672870" h="6821601">
                <a:moveTo>
                  <a:pt x="0" y="1787990"/>
                </a:moveTo>
                <a:lnTo>
                  <a:pt x="6672870" y="0"/>
                </a:lnTo>
                <a:lnTo>
                  <a:pt x="6672870" y="6739511"/>
                </a:lnTo>
                <a:cubicBezTo>
                  <a:pt x="6672870" y="6784848"/>
                  <a:pt x="6636117" y="6821601"/>
                  <a:pt x="6590780" y="6821601"/>
                </a:cubicBezTo>
                <a:lnTo>
                  <a:pt x="1348753" y="6821601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ounded Rectangle 15"/>
          <p:cNvSpPr/>
          <p:nvPr/>
        </p:nvSpPr>
        <p:spPr>
          <a:xfrm rot="900000">
            <a:off x="-283896" y="5969722"/>
            <a:ext cx="5300494" cy="1495954"/>
          </a:xfrm>
          <a:custGeom>
            <a:avLst/>
            <a:gdLst/>
            <a:ahLst/>
            <a:cxnLst/>
            <a:rect l="l" t="t" r="r" b="b"/>
            <a:pathLst>
              <a:path w="5300494" h="1495954">
                <a:moveTo>
                  <a:pt x="0" y="0"/>
                </a:moveTo>
                <a:lnTo>
                  <a:pt x="5218404" y="0"/>
                </a:lnTo>
                <a:cubicBezTo>
                  <a:pt x="5263741" y="0"/>
                  <a:pt x="5300494" y="36753"/>
                  <a:pt x="5300494" y="82090"/>
                </a:cubicBezTo>
                <a:lnTo>
                  <a:pt x="5300494" y="183095"/>
                </a:lnTo>
                <a:lnTo>
                  <a:pt x="400840" y="1495954"/>
                </a:ln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ounded Rectangle 16"/>
          <p:cNvSpPr/>
          <p:nvPr/>
        </p:nvSpPr>
        <p:spPr>
          <a:xfrm rot="900000">
            <a:off x="6930292" y="-242630"/>
            <a:ext cx="2434235" cy="1383623"/>
          </a:xfrm>
          <a:custGeom>
            <a:avLst/>
            <a:gdLst/>
            <a:ahLst/>
            <a:cxnLst/>
            <a:rect l="l" t="t" r="r" b="b"/>
            <a:pathLst>
              <a:path w="2434235" h="1383623">
                <a:moveTo>
                  <a:pt x="0" y="552912"/>
                </a:moveTo>
                <a:lnTo>
                  <a:pt x="2063495" y="0"/>
                </a:lnTo>
                <a:lnTo>
                  <a:pt x="2434235" y="1383623"/>
                </a:lnTo>
                <a:lnTo>
                  <a:pt x="82090" y="1383622"/>
                </a:lnTo>
                <a:cubicBezTo>
                  <a:pt x="36754" y="1383622"/>
                  <a:pt x="0" y="1346869"/>
                  <a:pt x="0" y="1301533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ounded Rectangle 17"/>
          <p:cNvSpPr/>
          <p:nvPr/>
        </p:nvSpPr>
        <p:spPr>
          <a:xfrm rot="900000">
            <a:off x="5899782" y="1282101"/>
            <a:ext cx="3842742" cy="6178450"/>
          </a:xfrm>
          <a:custGeom>
            <a:avLst/>
            <a:gdLst/>
            <a:ahLst/>
            <a:cxnLst/>
            <a:rect l="l" t="t" r="r" b="b"/>
            <a:pathLst>
              <a:path w="3842742" h="6178450">
                <a:moveTo>
                  <a:pt x="50137" y="6451"/>
                </a:moveTo>
                <a:cubicBezTo>
                  <a:pt x="59958" y="2297"/>
                  <a:pt x="70756" y="0"/>
                  <a:pt x="82090" y="0"/>
                </a:cubicBezTo>
                <a:lnTo>
                  <a:pt x="2463128" y="0"/>
                </a:lnTo>
                <a:lnTo>
                  <a:pt x="3842742" y="5148790"/>
                </a:lnTo>
                <a:lnTo>
                  <a:pt x="0" y="6178450"/>
                </a:lnTo>
                <a:lnTo>
                  <a:pt x="0" y="82090"/>
                </a:lnTo>
                <a:cubicBezTo>
                  <a:pt x="0" y="48087"/>
                  <a:pt x="20674" y="18913"/>
                  <a:pt x="5013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4500000">
            <a:off x="4578273" y="2744935"/>
            <a:ext cx="5036383" cy="1997131"/>
          </a:xfrm>
        </p:spPr>
        <p:txBody>
          <a:bodyPr anchor="t">
            <a:normAutofit/>
          </a:bodyPr>
          <a:lstStyle>
            <a:lvl1pPr algn="r">
              <a:defRPr sz="4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900000">
            <a:off x="1507529" y="615731"/>
            <a:ext cx="4323504" cy="3294418"/>
          </a:xfrm>
          <a:prstGeom prst="roundRect">
            <a:avLst>
              <a:gd name="adj" fmla="val 4992"/>
            </a:avLst>
          </a:prstGeom>
          <a:ln w="19050">
            <a:solidFill>
              <a:schemeClr val="tx1"/>
            </a:solidFill>
          </a:ln>
          <a:effectLst>
            <a:innerShdw blurRad="101600" dir="13500000">
              <a:prstClr val="black">
                <a:alpha val="70000"/>
              </a:prstClr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900000">
            <a:off x="822789" y="4161126"/>
            <a:ext cx="4310915" cy="1203540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900000">
            <a:off x="6992395" y="571255"/>
            <a:ext cx="1524000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900000">
            <a:off x="647292" y="5162531"/>
            <a:ext cx="2977453" cy="365125"/>
          </a:xfrm>
        </p:spPr>
        <p:txBody>
          <a:bodyPr/>
          <a:lstStyle>
            <a:lvl1pPr algn="l">
              <a:defRPr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900000">
            <a:off x="7046470" y="391054"/>
            <a:ext cx="1963187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95918" y="-766298"/>
            <a:ext cx="8332816" cy="5894380"/>
          </a:xfrm>
          <a:custGeom>
            <a:avLst/>
            <a:gdLst/>
            <a:ahLst/>
            <a:cxnLst/>
            <a:rect l="l" t="t" r="r" b="b"/>
            <a:pathLst>
              <a:path w="8332816" h="5894380">
                <a:moveTo>
                  <a:pt x="1565164" y="0"/>
                </a:moveTo>
                <a:lnTo>
                  <a:pt x="8332816" y="1797049"/>
                </a:lnTo>
                <a:lnTo>
                  <a:pt x="8332816" y="5812290"/>
                </a:lnTo>
                <a:cubicBezTo>
                  <a:pt x="8332816" y="5857627"/>
                  <a:pt x="8296063" y="5894380"/>
                  <a:pt x="8250726" y="5894380"/>
                </a:cubicBezTo>
                <a:lnTo>
                  <a:pt x="0" y="5894380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64746" y="5089618"/>
            <a:ext cx="8528044" cy="2911464"/>
          </a:xfrm>
          <a:custGeom>
            <a:avLst/>
            <a:gdLst/>
            <a:ahLst/>
            <a:cxnLst/>
            <a:rect l="l" t="t" r="r" b="b"/>
            <a:pathLst>
              <a:path w="8528044" h="2911464">
                <a:moveTo>
                  <a:pt x="8477907" y="6451"/>
                </a:moveTo>
                <a:cubicBezTo>
                  <a:pt x="8507371" y="18913"/>
                  <a:pt x="8528044" y="48087"/>
                  <a:pt x="8528044" y="82090"/>
                </a:cubicBezTo>
                <a:lnTo>
                  <a:pt x="8528044" y="2911464"/>
                </a:lnTo>
                <a:lnTo>
                  <a:pt x="0" y="646970"/>
                </a:lnTo>
                <a:lnTo>
                  <a:pt x="171794" y="0"/>
                </a:lnTo>
                <a:lnTo>
                  <a:pt x="8445954" y="0"/>
                </a:lnTo>
                <a:cubicBezTo>
                  <a:pt x="8457288" y="0"/>
                  <a:pt x="8468086" y="2297"/>
                  <a:pt x="8477907" y="645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8533928" y="3839503"/>
            <a:ext cx="1011244" cy="2994350"/>
          </a:xfrm>
          <a:custGeom>
            <a:avLst/>
            <a:gdLst/>
            <a:ahLst/>
            <a:cxnLst/>
            <a:rect l="l" t="t" r="r" b="b"/>
            <a:pathLst>
              <a:path w="1011244" h="2994350">
                <a:moveTo>
                  <a:pt x="1011244" y="0"/>
                </a:moveTo>
                <a:lnTo>
                  <a:pt x="216140" y="2994350"/>
                </a:lnTo>
                <a:lnTo>
                  <a:pt x="0" y="2936957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7588490" y="-321837"/>
            <a:ext cx="1976541" cy="4072806"/>
          </a:xfrm>
          <a:custGeom>
            <a:avLst/>
            <a:gdLst/>
            <a:ahLst/>
            <a:cxnLst/>
            <a:rect l="l" t="t" r="r" b="b"/>
            <a:pathLst>
              <a:path w="1976541" h="4072806">
                <a:moveTo>
                  <a:pt x="0" y="0"/>
                </a:moveTo>
                <a:lnTo>
                  <a:pt x="1976541" y="524841"/>
                </a:lnTo>
                <a:lnTo>
                  <a:pt x="1034432" y="4072806"/>
                </a:lnTo>
                <a:lnTo>
                  <a:pt x="82090" y="4072806"/>
                </a:lnTo>
                <a:cubicBezTo>
                  <a:pt x="36753" y="4072806"/>
                  <a:pt x="0" y="4036053"/>
                  <a:pt x="0" y="3990716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900000">
            <a:off x="3183882" y="4760430"/>
            <a:ext cx="5004753" cy="1299542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781854" y="984581"/>
            <a:ext cx="6581279" cy="360475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6996405" y="6238502"/>
            <a:ext cx="1524000" cy="365125"/>
          </a:xfrm>
        </p:spPr>
        <p:txBody>
          <a:bodyPr/>
          <a:lstStyle/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5321849" y="6094794"/>
            <a:ext cx="31242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8182730" y="3246937"/>
            <a:ext cx="907445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 rot="20707748">
            <a:off x="-882907" y="-626065"/>
            <a:ext cx="7440156" cy="7347127"/>
          </a:xfrm>
          <a:custGeom>
            <a:avLst/>
            <a:gdLst/>
            <a:ahLst/>
            <a:cxnLst/>
            <a:rect l="l" t="t" r="r" b="b"/>
            <a:pathLst>
              <a:path w="7440156" h="7347127">
                <a:moveTo>
                  <a:pt x="1760047" y="0"/>
                </a:moveTo>
                <a:lnTo>
                  <a:pt x="7440156" y="1508269"/>
                </a:lnTo>
                <a:lnTo>
                  <a:pt x="7440156" y="7265037"/>
                </a:lnTo>
                <a:cubicBezTo>
                  <a:pt x="7440156" y="7310374"/>
                  <a:pt x="7403403" y="7347127"/>
                  <a:pt x="7358066" y="7347127"/>
                </a:cubicBezTo>
                <a:lnTo>
                  <a:pt x="2707078" y="7347127"/>
                </a:lnTo>
                <a:lnTo>
                  <a:pt x="0" y="6628304"/>
                </a:lnTo>
                <a:close/>
              </a:path>
            </a:pathLst>
          </a:custGeom>
          <a:solidFill>
            <a:schemeClr val="bg1">
              <a:alpha val="5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ounded Rectangle 12"/>
          <p:cNvSpPr/>
          <p:nvPr/>
        </p:nvSpPr>
        <p:spPr>
          <a:xfrm rot="20707748">
            <a:off x="3227235" y="6274264"/>
            <a:ext cx="4396677" cy="1167472"/>
          </a:xfrm>
          <a:custGeom>
            <a:avLst/>
            <a:gdLst/>
            <a:ahLst/>
            <a:cxnLst/>
            <a:rect l="l" t="t" r="r" b="b"/>
            <a:pathLst>
              <a:path w="4396677" h="1167472">
                <a:moveTo>
                  <a:pt x="4346539" y="6451"/>
                </a:moveTo>
                <a:cubicBezTo>
                  <a:pt x="4376003" y="18913"/>
                  <a:pt x="4396677" y="48087"/>
                  <a:pt x="4396677" y="82090"/>
                </a:cubicBezTo>
                <a:lnTo>
                  <a:pt x="4396677" y="1167472"/>
                </a:lnTo>
                <a:lnTo>
                  <a:pt x="0" y="0"/>
                </a:lnTo>
                <a:lnTo>
                  <a:pt x="4314586" y="0"/>
                </a:lnTo>
                <a:cubicBezTo>
                  <a:pt x="4325920" y="0"/>
                  <a:pt x="4336718" y="2297"/>
                  <a:pt x="4346539" y="6451"/>
                </a:cubicBezTo>
                <a:close/>
              </a:path>
            </a:pathLst>
          </a:custGeom>
          <a:solidFill>
            <a:schemeClr val="bg1">
              <a:alpha val="35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ounded Rectangle 13"/>
          <p:cNvSpPr/>
          <p:nvPr/>
        </p:nvSpPr>
        <p:spPr>
          <a:xfrm rot="20707748">
            <a:off x="7659524" y="5459724"/>
            <a:ext cx="1710569" cy="1538689"/>
          </a:xfrm>
          <a:custGeom>
            <a:avLst/>
            <a:gdLst/>
            <a:ahLst/>
            <a:cxnLst/>
            <a:rect l="l" t="t" r="r" b="b"/>
            <a:pathLst>
              <a:path w="1710569" h="1538689">
                <a:moveTo>
                  <a:pt x="1710569" y="1"/>
                </a:moveTo>
                <a:lnTo>
                  <a:pt x="1301993" y="1538689"/>
                </a:lnTo>
                <a:lnTo>
                  <a:pt x="0" y="1192965"/>
                </a:lnTo>
                <a:lnTo>
                  <a:pt x="0" y="82090"/>
                </a:lnTo>
                <a:cubicBezTo>
                  <a:pt x="0" y="36753"/>
                  <a:pt x="36753" y="0"/>
                  <a:pt x="82090" y="0"/>
                </a:cubicBezTo>
                <a:close/>
              </a:path>
            </a:pathLst>
          </a:custGeom>
          <a:solidFill>
            <a:schemeClr val="bg1">
              <a:alpha val="2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ounded Rectangle 14"/>
          <p:cNvSpPr/>
          <p:nvPr/>
        </p:nvSpPr>
        <p:spPr>
          <a:xfrm rot="20707748">
            <a:off x="6666426" y="-490731"/>
            <a:ext cx="3065776" cy="5811871"/>
          </a:xfrm>
          <a:custGeom>
            <a:avLst/>
            <a:gdLst/>
            <a:ahLst/>
            <a:cxnLst/>
            <a:rect l="l" t="t" r="r" b="b"/>
            <a:pathLst>
              <a:path w="3065776" h="5811871">
                <a:moveTo>
                  <a:pt x="0" y="0"/>
                </a:moveTo>
                <a:lnTo>
                  <a:pt x="3065776" y="814071"/>
                </a:lnTo>
                <a:lnTo>
                  <a:pt x="1738684" y="5811871"/>
                </a:lnTo>
                <a:lnTo>
                  <a:pt x="82090" y="5811871"/>
                </a:lnTo>
                <a:cubicBezTo>
                  <a:pt x="36753" y="5811871"/>
                  <a:pt x="0" y="5775118"/>
                  <a:pt x="0" y="5729781"/>
                </a:cubicBezTo>
                <a:close/>
              </a:path>
            </a:pathLst>
          </a:custGeom>
          <a:solidFill>
            <a:schemeClr val="bg1">
              <a:alpha val="7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 rot="-900000">
            <a:off x="6793335" y="511413"/>
            <a:ext cx="1435608" cy="4818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 rot="-900000">
            <a:off x="967762" y="1075673"/>
            <a:ext cx="5398955" cy="50882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 rot="-900000">
            <a:off x="7754112" y="5888736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 rot="-900000">
            <a:off x="4997808" y="6188244"/>
            <a:ext cx="2380306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-900000">
            <a:off x="7690104" y="5641848"/>
            <a:ext cx="1243584" cy="365125"/>
          </a:xfrm>
        </p:spPr>
        <p:txBody>
          <a:bodyPr/>
          <a:lstStyle>
            <a:lvl1pPr algn="l">
              <a:defRPr/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can1080Base.png"/>
          <p:cNvPicPr>
            <a:picLocks noChangeAspect="1"/>
          </p:cNvPicPr>
          <p:nvPr/>
        </p:nvPicPr>
        <p:blipFill>
          <a:blip r:embed="rId13" cstate="print">
            <a:lum bright="-38000"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 rot="-5400000">
            <a:off x="-673455" y="2807056"/>
            <a:ext cx="5320597" cy="184008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657600" y="990600"/>
            <a:ext cx="5027024" cy="478334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162800" y="6096001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  <a:effectLst/>
              </a:defRPr>
            </a:lvl1pPr>
          </a:lstStyle>
          <a:p>
            <a:fld id="{A7A1B8FC-1E10-46C8-B36F-09BB62E14412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096001"/>
            <a:ext cx="3124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13047" y="53249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4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962A421-A20D-46B3-82F6-873C532FB11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ransition/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731520" indent="-36576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4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97280" indent="-32004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20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74320" algn="l" defTabSz="914400" rtl="0" eaLnBrk="1" latinLnBrk="0" hangingPunct="1">
        <a:spcBef>
          <a:spcPct val="20000"/>
        </a:spcBef>
        <a:spcAft>
          <a:spcPts val="600"/>
        </a:spcAft>
        <a:buSzPct val="160000"/>
        <a:buFont typeface="Wingdings" pitchFamily="2" charset="2"/>
        <a:buChar char=""/>
        <a:defRPr sz="18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2024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46888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24"/>
        </a:spcBef>
        <a:spcAft>
          <a:spcPts val="600"/>
        </a:spcAft>
        <a:buClrTx/>
        <a:buSzPct val="130000"/>
        <a:buFont typeface="Wingdings" pitchFamily="2" charset="2"/>
        <a:buChar char=""/>
        <a:defRPr sz="16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500755301"/>
              </p:ext>
            </p:extLst>
          </p:nvPr>
        </p:nvGraphicFramePr>
        <p:xfrm>
          <a:off x="539552" y="548680"/>
          <a:ext cx="7992888" cy="290775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558649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algn="just"/>
            <a:r>
              <a:rPr lang="cs-CZ" dirty="0" smtClean="0"/>
              <a:t>Tento materiál slouží pro práci na interaktivní tabuli, je pokračováním předchozích materiálů. Tudíž je koncipován ve stejném duchu.</a:t>
            </a:r>
          </a:p>
          <a:p>
            <a:pPr algn="just"/>
            <a:r>
              <a:rPr lang="cs-CZ" dirty="0" smtClean="0"/>
              <a:t>Pro 3. ročník může sloužit jako výklad řady vyjmenovaných slov po V, pro 4. ročník je opakováním .</a:t>
            </a:r>
          </a:p>
          <a:p>
            <a:pPr algn="just"/>
            <a:r>
              <a:rPr lang="cs-CZ" dirty="0" smtClean="0"/>
              <a:t>Žáci procvičí řadu vyjmenovaných slov, jejich základní význam, pokusí se rozluštit přesmyčky.</a:t>
            </a:r>
          </a:p>
          <a:p>
            <a:pPr algn="just"/>
            <a:r>
              <a:rPr lang="cs-CZ" dirty="0" smtClean="0"/>
              <a:t>Procvičení nezabere mnoho času a přesto je pro žáky motivující pro další práci s vyjmenovanými slovy.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493458827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Kliparty Microsoft Office</a:t>
            </a:r>
            <a:endParaRPr lang="cs-CZ" sz="28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02678671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Autofit/>
          </a:bodyPr>
          <a:lstStyle/>
          <a:p>
            <a:r>
              <a:rPr lang="cs-CZ" sz="6600" b="1" dirty="0" smtClean="0"/>
              <a:t>Vyjmenovaná slova po V</a:t>
            </a:r>
            <a:endParaRPr lang="cs-CZ" sz="66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Řada vyjmenovaných slov</a:t>
            </a:r>
            <a:endParaRPr lang="cs-CZ" dirty="0"/>
          </a:p>
        </p:txBody>
      </p:sp>
      <p:pic>
        <p:nvPicPr>
          <p:cNvPr id="1026" name="Picture 2" descr="C:\Documents and Settings\HP_Administrator\Local Settings\Temporary Internet Files\Content.IE5\ELT30F3C\MC90033795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0205">
            <a:off x="6382870" y="384466"/>
            <a:ext cx="2309114" cy="15872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Documents and Settings\HP_Administrator\Local Settings\Temporary Internet Files\Content.IE5\6SJSF9E5\MP90044837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7" y="2636912"/>
            <a:ext cx="1495303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Documents and Settings\HP_Administrator\Local Settings\Temporary Internet Files\Content.IE5\6SJSF9E5\MC90021594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620688"/>
            <a:ext cx="3066107" cy="18348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HP_Administrator\Local Settings\Temporary Internet Files\Content.IE5\6SJSF9E5\MP90043403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5301208"/>
            <a:ext cx="2054797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99407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62064" y="548680"/>
            <a:ext cx="561987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" b="1" dirty="0" smtClean="0"/>
              <a:t>VY</a:t>
            </a:r>
          </a:p>
          <a:p>
            <a:r>
              <a:rPr lang="cs-CZ" sz="3000" b="1" dirty="0" smtClean="0"/>
              <a:t>VYSOKÝ</a:t>
            </a:r>
            <a:endParaRPr lang="cs-CZ" sz="3000" b="1" dirty="0" smtClean="0"/>
          </a:p>
          <a:p>
            <a:r>
              <a:rPr lang="cs-CZ" sz="3000" b="1" dirty="0" smtClean="0"/>
              <a:t>VÝT</a:t>
            </a:r>
          </a:p>
          <a:p>
            <a:r>
              <a:rPr lang="cs-CZ" sz="3000" b="1" dirty="0" smtClean="0"/>
              <a:t>VÝSKAT</a:t>
            </a:r>
          </a:p>
          <a:p>
            <a:r>
              <a:rPr lang="cs-CZ" sz="3000" b="1" dirty="0" smtClean="0"/>
              <a:t>ZVYKAT</a:t>
            </a:r>
          </a:p>
          <a:p>
            <a:r>
              <a:rPr lang="cs-CZ" sz="3000" b="1" dirty="0" smtClean="0"/>
              <a:t>ŽVÝKAT</a:t>
            </a:r>
          </a:p>
          <a:p>
            <a:r>
              <a:rPr lang="cs-CZ" sz="3000" b="1" dirty="0" smtClean="0"/>
              <a:t>VYDRA</a:t>
            </a:r>
          </a:p>
          <a:p>
            <a:r>
              <a:rPr lang="cs-CZ" sz="3000" b="1" dirty="0" smtClean="0"/>
              <a:t>VÝR</a:t>
            </a:r>
          </a:p>
          <a:p>
            <a:r>
              <a:rPr lang="cs-CZ" sz="3000" b="1" dirty="0" smtClean="0"/>
              <a:t>VYŽLE</a:t>
            </a:r>
          </a:p>
          <a:p>
            <a:r>
              <a:rPr lang="cs-CZ" sz="3000" b="1" dirty="0" smtClean="0"/>
              <a:t>POVYK</a:t>
            </a:r>
          </a:p>
          <a:p>
            <a:r>
              <a:rPr lang="cs-CZ" sz="3000" b="1" dirty="0" smtClean="0"/>
              <a:t>VÝHEŇ</a:t>
            </a:r>
          </a:p>
          <a:p>
            <a:r>
              <a:rPr lang="cs-CZ" sz="3000" b="1" dirty="0" smtClean="0"/>
              <a:t>a slova s předponou VY- / VÝ-</a:t>
            </a:r>
          </a:p>
        </p:txBody>
      </p:sp>
    </p:spTree>
    <p:extLst>
      <p:ext uri="{BB962C8B-B14F-4D97-AF65-F5344CB8AC3E}">
        <p14:creationId xmlns:p14="http://schemas.microsoft.com/office/powerpoint/2010/main" val="3175889040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188640"/>
            <a:ext cx="8666176" cy="864096"/>
          </a:xfrm>
        </p:spPr>
        <p:txBody>
          <a:bodyPr>
            <a:normAutofit fontScale="90000"/>
          </a:bodyPr>
          <a:lstStyle/>
          <a:p>
            <a:pPr algn="just"/>
            <a:r>
              <a:rPr lang="cs-CZ" sz="3200" b="1" dirty="0" smtClean="0"/>
              <a:t>Přiřaďte správně vyjmenované slovo a jeho význam.</a:t>
            </a:r>
            <a:endParaRPr lang="cs-CZ" sz="32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19" y="2917384"/>
            <a:ext cx="8892481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_____________ </a:t>
            </a:r>
            <a:r>
              <a:rPr lang="cs-CZ" sz="3200" dirty="0" smtClean="0"/>
              <a:t>Naše největší sova</a:t>
            </a:r>
            <a:endParaRPr lang="cs-CZ" sz="3200" dirty="0"/>
          </a:p>
          <a:p>
            <a:r>
              <a:rPr lang="cs-CZ" sz="3200" dirty="0" smtClean="0"/>
              <a:t> _____________ </a:t>
            </a:r>
            <a:r>
              <a:rPr lang="cs-CZ" sz="3200" dirty="0" smtClean="0"/>
              <a:t>Vodní šelma s hnědou srstí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2800" dirty="0" smtClean="0"/>
              <a:t>Ohniště přispívající k většímu žáru</a:t>
            </a:r>
            <a:endParaRPr lang="cs-CZ" sz="28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Oslovit více osob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/>
              <a:t>V</a:t>
            </a:r>
            <a:r>
              <a:rPr lang="cs-CZ" sz="3200" dirty="0" smtClean="0"/>
              <a:t>ydávat pronikavý hlas (např. vlk na měsíc)</a:t>
            </a:r>
            <a:endParaRPr lang="cs-CZ" sz="3200" dirty="0" smtClean="0"/>
          </a:p>
          <a:p>
            <a:r>
              <a:rPr lang="cs-CZ" sz="3200" dirty="0" smtClean="0"/>
              <a:t> </a:t>
            </a:r>
            <a:r>
              <a:rPr lang="cs-CZ" sz="3200" dirty="0"/>
              <a:t>_____________ </a:t>
            </a:r>
            <a:r>
              <a:rPr lang="cs-CZ" sz="3200" dirty="0" smtClean="0"/>
              <a:t>Příliš hubený člověk</a:t>
            </a:r>
            <a:r>
              <a:rPr lang="cs-CZ" sz="3200" dirty="0" smtClean="0"/>
              <a:t>	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7393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90825" y="1225478"/>
            <a:ext cx="1806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VYSOKÝ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797730" y="1225478"/>
            <a:ext cx="974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772677" y="1225477"/>
            <a:ext cx="1728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VÝSKAT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00842" y="1225478"/>
            <a:ext cx="1740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ZVYKAT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1760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ŽVÝKAT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53094" y="177804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VYDRA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7564" y="1778047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15335" y="1778045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VYŽLE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4389" y="1778044"/>
            <a:ext cx="1531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POVYK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0390" y="2362824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VÝHEŇ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053094" y="2362821"/>
            <a:ext cx="62964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SLOVA S PŘEDPONOU VY- / VÝ-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61926624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44444E-6 -1.85185E-6 L -0.28142 0.166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080" y="83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7037E-6 L 0.10139 0.46759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069" y="2338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96296E-6 L 0.04566 0.228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274" y="114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77778E-7 -1.85185E-6 L -0.14132 0.2400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066" y="11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3.7037E-6 L -0.19774 0.5412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96" y="2706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-1.85185E-6 L -0.41511 0.59722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764" y="2986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2000"/>
                            </p:stCondLst>
                            <p:childTnLst>
                              <p:par>
                                <p:cTn id="39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7393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4078" y="1225478"/>
            <a:ext cx="1806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VYSOKÝ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0983" y="1227756"/>
            <a:ext cx="974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5930" y="1225478"/>
            <a:ext cx="1728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VÝSKAT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9495" y="1227756"/>
            <a:ext cx="1740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ZVYKAT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1760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ŽVÝKAT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11745" y="177804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VYDRA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7564" y="1778047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15335" y="1778045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VYŽLE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4389" y="1778049"/>
            <a:ext cx="1531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POVYK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0390" y="2362824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VÝHEŇ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22142" y="2362824"/>
            <a:ext cx="6583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SLOVA S PŘEDPONOU VY- / VÝ-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DYRAV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225971581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7393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4078" y="1225478"/>
            <a:ext cx="1806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VYSOKÝ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0983" y="1227756"/>
            <a:ext cx="974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5930" y="1225478"/>
            <a:ext cx="1728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VÝSKAT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9495" y="1227756"/>
            <a:ext cx="1740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ZVYKAT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1760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ŽVÝKAT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11745" y="177804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VYDRA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7564" y="1778047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15335" y="1778045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VYŽLE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4389" y="1778049"/>
            <a:ext cx="1531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POVYK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0390" y="2362824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VÝHEŇ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22142" y="2362824"/>
            <a:ext cx="6583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SLOVA S PŘEDPONOU VY- / VÝ-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STÝVAK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218617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7393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4078" y="1225478"/>
            <a:ext cx="1806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VYSOKÝ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0983" y="1227756"/>
            <a:ext cx="974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5930" y="1225478"/>
            <a:ext cx="1728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VÝSKAT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9495" y="1227756"/>
            <a:ext cx="1740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ZVYKAT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1760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ŽVÝKAT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11745" y="177804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VYDRA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7564" y="1778047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15335" y="1778045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VYŽLE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4389" y="1778049"/>
            <a:ext cx="1531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POVYK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0390" y="2362824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VÝHEŇ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22142" y="2362824"/>
            <a:ext cx="6583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SLOVA S PŘEDPONOU VY- / VÝ-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OSKÝYV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218617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7393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4078" y="1225478"/>
            <a:ext cx="1806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VYSOKÝ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0983" y="1227756"/>
            <a:ext cx="974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5930" y="1225478"/>
            <a:ext cx="1728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VÝSKAT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9495" y="1227756"/>
            <a:ext cx="1740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ZVYKAT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1760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ŽVÝKAT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11745" y="177804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VYDRA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7564" y="1778047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15335" y="1778045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VYŽLE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4389" y="1778049"/>
            <a:ext cx="1531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POVYK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0390" y="2362824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VÝHEŇ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22142" y="2362824"/>
            <a:ext cx="6583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SLOVA S PŘEDPONOU VY- / VÝ-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KTÝŽAV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218617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88640"/>
            <a:ext cx="9036496" cy="864096"/>
          </a:xfrm>
        </p:spPr>
        <p:txBody>
          <a:bodyPr>
            <a:normAutofit fontScale="90000"/>
          </a:bodyPr>
          <a:lstStyle/>
          <a:p>
            <a:pPr algn="l"/>
            <a:r>
              <a:rPr lang="cs-CZ" sz="3200" b="1" dirty="0"/>
              <a:t>Vylušti přesmyčku a označ správné vyjmenované slovo.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51520" y="1225478"/>
            <a:ext cx="7393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54078" y="1225478"/>
            <a:ext cx="18069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VYSOKÝ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860983" y="1227756"/>
            <a:ext cx="974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VÝT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35930" y="1225478"/>
            <a:ext cx="1728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VÝSKAT</a:t>
            </a:r>
            <a:endParaRPr lang="cs-CZ" sz="32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69495" y="1227756"/>
            <a:ext cx="1740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ZVYKAT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1520" y="1778049"/>
            <a:ext cx="1760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ŽVÝKAT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11745" y="1778048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VYDRA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627564" y="1778047"/>
            <a:ext cx="98777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VÝR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615335" y="1778045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VYŽLE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074389" y="1778049"/>
            <a:ext cx="1531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POVYK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40390" y="2362824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VÝHEŇ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22142" y="2362824"/>
            <a:ext cx="658340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A SLOVA S PŘEDPONOU VY- / VÝ-</a:t>
            </a:r>
            <a:endParaRPr lang="cs-CZ" sz="3200" dirty="0"/>
          </a:p>
        </p:txBody>
      </p:sp>
      <p:sp>
        <p:nvSpPr>
          <p:cNvPr id="18" name="Obdélník 17"/>
          <p:cNvSpPr/>
          <p:nvPr/>
        </p:nvSpPr>
        <p:spPr>
          <a:xfrm>
            <a:off x="1054078" y="4005064"/>
            <a:ext cx="6254226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6600" dirty="0" smtClean="0"/>
              <a:t>KYVAZT</a:t>
            </a:r>
            <a:endParaRPr lang="cs-CZ" sz="6600" dirty="0"/>
          </a:p>
        </p:txBody>
      </p:sp>
    </p:spTree>
    <p:extLst>
      <p:ext uri="{BB962C8B-B14F-4D97-AF65-F5344CB8AC3E}">
        <p14:creationId xmlns:p14="http://schemas.microsoft.com/office/powerpoint/2010/main" val="121861798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5" fill="hold">
                      <p:stCondLst>
                        <p:cond delay="0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" fill="hold">
                      <p:stCondLst>
                        <p:cond delay="0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4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5" fill="hold">
                      <p:stCondLst>
                        <p:cond delay="0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7" grpId="0"/>
      <p:bldP spid="1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0"/>
            <a:ext cx="8784976" cy="1049996"/>
          </a:xfrm>
        </p:spPr>
        <p:txBody>
          <a:bodyPr>
            <a:normAutofit/>
          </a:bodyPr>
          <a:lstStyle/>
          <a:p>
            <a:pPr algn="just"/>
            <a:r>
              <a:rPr lang="cs-CZ" sz="2800" b="1" dirty="0" smtClean="0"/>
              <a:t>Označ slovo, které není v řadě na správném místě. Pokud klikneš správně, slovo zmizí.</a:t>
            </a:r>
            <a:endParaRPr lang="cs-CZ" sz="28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5536" y="1628800"/>
            <a:ext cx="134601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 smtClean="0"/>
              <a:t> </a:t>
            </a:r>
            <a:r>
              <a:rPr lang="cs-CZ" sz="3200" dirty="0" smtClean="0"/>
              <a:t>VÝR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741546" y="1628794"/>
            <a:ext cx="145905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VYŽLE</a:t>
            </a:r>
            <a:endParaRPr lang="cs-CZ" sz="32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00600" y="1628800"/>
            <a:ext cx="153138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POVYK</a:t>
            </a:r>
            <a:endParaRPr lang="cs-CZ" sz="32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31981" y="1628793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VYDRA</a:t>
            </a:r>
            <a:endParaRPr lang="cs-CZ" sz="32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306451" y="1628800"/>
            <a:ext cx="158248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VÝHEŇ</a:t>
            </a:r>
            <a:endParaRPr lang="cs-CZ" sz="32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44088" y="2213575"/>
            <a:ext cx="61938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SLOVA S PŘEDPONOU VY- / VÝ-</a:t>
            </a:r>
            <a:endParaRPr lang="cs-CZ" sz="32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95536" y="3933056"/>
            <a:ext cx="216514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Ø"/>
            </a:pPr>
            <a:r>
              <a:rPr lang="cs-CZ" sz="3200" dirty="0"/>
              <a:t> </a:t>
            </a:r>
            <a:r>
              <a:rPr lang="cs-CZ" sz="3200" dirty="0" smtClean="0"/>
              <a:t>VYSOKÝ</a:t>
            </a:r>
            <a:endParaRPr lang="cs-CZ" sz="32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544714" y="3933056"/>
            <a:ext cx="15744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VYDRA</a:t>
            </a:r>
            <a:endParaRPr lang="cs-CZ" sz="3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119183" y="3933056"/>
            <a:ext cx="97494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VÝT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5094130" y="3933056"/>
            <a:ext cx="172816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VÝSKAT</a:t>
            </a:r>
            <a:endParaRPr lang="cs-CZ" sz="3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822295" y="3933056"/>
            <a:ext cx="174098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ZVYKAT</a:t>
            </a:r>
            <a:endParaRPr lang="cs-CZ" sz="3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844088" y="4517831"/>
            <a:ext cx="176022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ŽVÝKAT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42255776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ssolve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2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33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4" fill="hold">
                      <p:stCondLst>
                        <p:cond delay="0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37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2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4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4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9" fill="hold">
                      <p:stCondLst>
                        <p:cond delay="0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58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9" fill="hold">
                      <p:stCondLst>
                        <p:cond delay="0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2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  <p:bldLst>
      <p:bldP spid="5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2970424701"/>
              </p:ext>
            </p:extLst>
          </p:nvPr>
        </p:nvGraphicFramePr>
        <p:xfrm>
          <a:off x="323528" y="0"/>
          <a:ext cx="4968552" cy="674136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6732240" y="147990"/>
            <a:ext cx="6303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VÝT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732239" y="517322"/>
            <a:ext cx="232647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SLOVA S PŘEDP. VÝ-</a:t>
            </a:r>
            <a:endParaRPr lang="cs-CZ" dirty="0" smtClean="0"/>
          </a:p>
        </p:txBody>
      </p:sp>
      <p:sp>
        <p:nvSpPr>
          <p:cNvPr id="7" name="Obdélník 6"/>
          <p:cNvSpPr/>
          <p:nvPr/>
        </p:nvSpPr>
        <p:spPr>
          <a:xfrm>
            <a:off x="6732239" y="886654"/>
            <a:ext cx="90281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VYŽLE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732239" y="1255986"/>
            <a:ext cx="4972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</a:t>
            </a:r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6744165" y="1625318"/>
            <a:ext cx="10729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ŽVÝKAT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6732239" y="1994650"/>
            <a:ext cx="97174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VÝHEŇ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6744165" y="2363982"/>
            <a:ext cx="63671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VÝR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6744165" y="2733314"/>
            <a:ext cx="105368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VÝSKAT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756092" y="3102646"/>
            <a:ext cx="229761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SLOVA S PŘEDP. VY-</a:t>
            </a:r>
            <a:endParaRPr lang="cs-CZ" dirty="0"/>
          </a:p>
        </p:txBody>
      </p:sp>
      <p:sp>
        <p:nvSpPr>
          <p:cNvPr id="14" name="Obdélník 13"/>
          <p:cNvSpPr/>
          <p:nvPr/>
        </p:nvSpPr>
        <p:spPr>
          <a:xfrm>
            <a:off x="6756092" y="3471978"/>
            <a:ext cx="10967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VYSOKÝ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6744165" y="3841310"/>
            <a:ext cx="94282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POVYK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6756092" y="4210642"/>
            <a:ext cx="9669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VYDRA</a:t>
            </a:r>
            <a:endParaRPr lang="cs-CZ" dirty="0"/>
          </a:p>
        </p:txBody>
      </p:sp>
      <p:sp>
        <p:nvSpPr>
          <p:cNvPr id="17" name="Obdélník 16"/>
          <p:cNvSpPr/>
          <p:nvPr/>
        </p:nvSpPr>
        <p:spPr>
          <a:xfrm>
            <a:off x="6756092" y="4579974"/>
            <a:ext cx="10617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ZVYKAT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827489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61111E-6 -1.11111E-6 L -0.47204 0.1363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611" y="68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94444E-6 -4.81481E-6 L -0.56024 0.85973 " pathEditMode="relative" rAng="0" ptsTypes="AA">
                                      <p:cBhvr>
                                        <p:cTn id="11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21" y="4298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3.2871E-6 L -0.48836 0.50047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27" y="2501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6 -2.50578E-6 L -0.45816 -0.18215 " pathEditMode="relative" rAng="0" ptsTypes="AA">
                                      <p:cBhvr>
                                        <p:cTn id="21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17" y="-91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1.11111E-6 L -0.49305 0.15208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53" y="75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2.10356E-6 L -0.49166 0.4967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583" y="2482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2222E-6 2.22222E-6 L -0.46909 0.20208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55" y="100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7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8" fill="hold">
                      <p:stCondLst>
                        <p:cond delay="0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11111E-6 -2.96296E-6 L -0.4842 -0.1669 " pathEditMode="relative" rAng="0" ptsTypes="AA">
                                      <p:cBhvr>
                                        <p:cTn id="41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219" y="-835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7778E-7 3.33333E-6 L -0.56128 0.39884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8073" y="199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05556E-6 -2.45955E-6 L -0.48055 -0.42094 " pathEditMode="relative" rAng="0" ptsTypes="AA">
                                      <p:cBhvr>
                                        <p:cTn id="51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28" y="-2105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556E-7 -2.83865E-6 L -0.48819 0.1437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410" y="718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5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8" fill="hold">
                      <p:stCondLst>
                        <p:cond delay="0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-7.40741E-7 L -0.48073 -0.14074 " pathEditMode="relative" rAng="0" ptsTypes="AA">
                                      <p:cBhvr>
                                        <p:cTn id="61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045" y="-703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07407E-6 L -0.49375 -0.35209 " pathEditMode="relative" rAng="0" ptsTypes="AA">
                                      <p:cBhvr>
                                        <p:cTn id="6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4688" y="-176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theme/theme1.xml><?xml version="1.0" encoding="utf-8"?>
<a:theme xmlns:a="http://schemas.openxmlformats.org/drawingml/2006/main" name="Kilter">
  <a:themeElements>
    <a:clrScheme name="Vlastní 1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ilter">
      <a:maj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Rockwell"/>
        <a:ea typeface=""/>
        <a:cs typeface=""/>
        <a:font script="Grek" typeface="Cambria"/>
        <a:font script="Cyrl" typeface="Cambria"/>
        <a:font script="Jpan" typeface="HGS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ilter">
      <a:fillStyleLst>
        <a:solidFill>
          <a:schemeClr val="phClr"/>
        </a:solidFill>
        <a:gradFill rotWithShape="1">
          <a:gsLst>
            <a:gs pos="0">
              <a:schemeClr val="phClr">
                <a:tint val="14000"/>
                <a:satMod val="180000"/>
                <a:lumMod val="100000"/>
              </a:schemeClr>
            </a:gs>
            <a:gs pos="42000">
              <a:schemeClr val="phClr">
                <a:tint val="40000"/>
                <a:satMod val="160000"/>
                <a:lumMod val="94000"/>
              </a:schemeClr>
            </a:gs>
            <a:gs pos="100000">
              <a:schemeClr val="phClr">
                <a:tint val="94000"/>
                <a:satMod val="140000"/>
              </a:schemeClr>
            </a:gs>
          </a:gsLst>
          <a:lin ang="5160000" scaled="1"/>
        </a:gradFill>
        <a:gradFill rotWithShape="1">
          <a:gsLst>
            <a:gs pos="38000">
              <a:schemeClr val="phClr">
                <a:satMod val="120000"/>
              </a:schemeClr>
            </a:gs>
            <a:gs pos="100000">
              <a:schemeClr val="phClr">
                <a:shade val="60000"/>
                <a:satMod val="180000"/>
                <a:lumMod val="70000"/>
              </a:schemeClr>
            </a:gs>
          </a:gsLst>
          <a:lin ang="4680000" scaled="0"/>
        </a:gradFill>
      </a:fillStyleLst>
      <a:lnStyleLst>
        <a:ln w="12700" cap="flat" cmpd="sng" algn="ctr">
          <a:solidFill>
            <a:schemeClr val="phClr">
              <a:shade val="50000"/>
            </a:schemeClr>
          </a:solidFill>
          <a:prstDash val="solid"/>
        </a:ln>
        <a:ln w="2540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76200" dist="25400" dir="5400000" rotWithShape="0">
              <a:srgbClr val="000000">
                <a:alpha val="5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152400" h="63500" prst="softRound"/>
          </a:sp3d>
        </a:effectStyle>
        <a:effectStyle>
          <a:effectLst>
            <a:outerShdw blurRad="107950" dist="12700" dir="5040000" rotWithShape="0">
              <a:srgbClr val="000000">
                <a:alpha val="5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9800000"/>
            </a:lightRig>
          </a:scene3d>
          <a:sp3d prstMaterial="plastic">
            <a:bevelT h="63500" prst="softRound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  <a:satMod val="140000"/>
                <a:lumMod val="120000"/>
              </a:schemeClr>
            </a:gs>
            <a:gs pos="100000">
              <a:schemeClr val="phClr">
                <a:tint val="95000"/>
                <a:shade val="70000"/>
                <a:satMod val="180000"/>
                <a:lumMod val="82000"/>
              </a:schemeClr>
            </a:gs>
          </a:gsLst>
          <a:path path="circle">
            <a:fillToRect l="25000" t="25000" r="25000" b="25000"/>
          </a:path>
        </a:gradFill>
        <a:gradFill rotWithShape="1">
          <a:gsLst>
            <a:gs pos="0">
              <a:schemeClr val="phClr">
                <a:tint val="94000"/>
                <a:satMod val="140000"/>
                <a:lumMod val="120000"/>
              </a:schemeClr>
            </a:gs>
            <a:gs pos="100000">
              <a:schemeClr val="phClr">
                <a:tint val="97000"/>
                <a:shade val="70000"/>
                <a:satMod val="190000"/>
                <a:lumMod val="72000"/>
              </a:schemeClr>
            </a:gs>
          </a:gsLst>
          <a:path path="circle">
            <a:fillToRect l="50000" t="50000" r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TC101859865[[fn=Pořádek]]</Template>
  <TotalTime>79</TotalTime>
  <Words>402</Words>
  <Application>Microsoft Office PowerPoint</Application>
  <PresentationFormat>Předvádění na obrazovce (4:3)</PresentationFormat>
  <Paragraphs>142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Kilter</vt:lpstr>
      <vt:lpstr>Prezentace aplikace PowerPoint</vt:lpstr>
      <vt:lpstr>ANOTACE</vt:lpstr>
      <vt:lpstr>CITACE</vt:lpstr>
      <vt:lpstr>Vyjmenovaná slova po V</vt:lpstr>
      <vt:lpstr>Prezentace aplikace PowerPoint</vt:lpstr>
      <vt:lpstr>Přiřaďte správně vyjmenované slovo a jeho význam.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Vylušti přesmyčku a označ správné vyjmenované slovo.</vt:lpstr>
      <vt:lpstr>Označ slovo, které není v řadě na správném místě. Pokud klikneš správně, slovo zmizí.</vt:lpstr>
      <vt:lpstr>Prezentace aplikace PowerPoint</vt:lpstr>
    </vt:vector>
  </TitlesOfParts>
  <Company>Your Company Name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 po B</dc:title>
  <dc:creator>Your User Name</dc:creator>
  <cp:lastModifiedBy>Your User Name</cp:lastModifiedBy>
  <cp:revision>16</cp:revision>
  <dcterms:created xsi:type="dcterms:W3CDTF">2012-10-04T17:40:25Z</dcterms:created>
  <dcterms:modified xsi:type="dcterms:W3CDTF">2013-01-05T18:45:43Z</dcterms:modified>
</cp:coreProperties>
</file>