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3" r:id="rId2"/>
    <p:sldId id="291" r:id="rId3"/>
    <p:sldId id="292" r:id="rId4"/>
    <p:sldId id="266" r:id="rId5"/>
    <p:sldId id="296" r:id="rId6"/>
    <p:sldId id="298" r:id="rId7"/>
    <p:sldId id="283" r:id="rId8"/>
    <p:sldId id="284" r:id="rId9"/>
    <p:sldId id="299" r:id="rId10"/>
    <p:sldId id="300" r:id="rId11"/>
    <p:sldId id="301" r:id="rId12"/>
    <p:sldId id="302" r:id="rId13"/>
    <p:sldId id="285" r:id="rId14"/>
    <p:sldId id="289" r:id="rId15"/>
    <p:sldId id="303" r:id="rId16"/>
    <p:sldId id="295" r:id="rId17"/>
    <p:sldId id="294" r:id="rId18"/>
    <p:sldId id="304" r:id="rId19"/>
    <p:sldId id="293" r:id="rId20"/>
    <p:sldId id="29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2" autoAdjust="0"/>
    <p:restoredTop sz="94610" autoAdjust="0"/>
  </p:normalViewPr>
  <p:slideViewPr>
    <p:cSldViewPr>
      <p:cViewPr>
        <p:scale>
          <a:sx n="60" d="100"/>
          <a:sy n="60" d="100"/>
        </p:scale>
        <p:origin x="-1182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Domácí násilí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prosinec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OPVK_1.5_DUM_III/2_OBN_K058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058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se základní formami domácího násilí a  jeho důsledky.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Domácí násilí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Znaky domácího násilí, syndrom týrané osoby, formy domácího násilí – fyzické, psychické, ekonomické, sociální, sexuální,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stalking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zdroje násilného chování, charakteristika týrané ženy, muži a ženy jako násilné osoby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Charakteristické znaky domácího násilí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násilí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jakékoli záměrné ubližování, tj. jakákoli agrese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domácí násilí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agrese v domácím prostředí</a:t>
            </a:r>
          </a:p>
          <a:p>
            <a:pPr>
              <a:buFont typeface="Wingdings" pitchFamily="2" charset="2"/>
              <a:buChar char="Ø"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opakovanost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dlouhodobost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eskalace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(od urážek k psychickému snižování lidské důstojnosti až fyzickým útokům a závažným trestným činům ohrožujících zdraví i život)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jasné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nezpochybnitelné rozdělení rolí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osoby ohrožené a násilné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neveřejnost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Syndrom týrané osoby-důsledky domácího násilí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znovuprožívání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traumatických situací v podobě útoků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poruchy spánku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(agresivní sny, „noční můry“)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poruchy příjmu potravy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zvýšená vznětlivost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přecitlivělost, panika, snížené sebevědomí, apatie, netečnost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neschopnost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spontánně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ventilovat emoce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tendence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vyhýbat se konfliktům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neprůbojnost,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submisivita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Syndrom týrané osoby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pocity bezmoci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strachu, úzkosti, deprese, pochybnosti o sobě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disociace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(necitlivost na bolest, vymazání pocitů)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zkušenost, že žádná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reakce nevede k ukončení násilí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pasivita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beznaděj, bezmocnost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naučí se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nějak přežít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uniká, neřeší problém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drasticky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snížené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nejen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sebevědomí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ale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sebeúcta, respekt vůči sobě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oddanost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trýzniteli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Syndrom týrané osoby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popírání viny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útočníka (týraná osoba omlouvá násilníka)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minimalizace násilí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(popírání vážnosti incidentů, manipulování reality)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bagatelizace následků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(minimalizují skutečné následky incidentů, zlehčují intenzitu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 nebezpečnost útoků)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popírání viktimizace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(popírají fakt, že jsou týrány a zneužívány)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odmítání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možnosti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pomoci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Formy domácího násilí – fyzické násilí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jedinec používá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fyzické síly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její hrozby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 zastrašení, poškození nebo ohrožení jiné osoby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cílem 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ublížit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zastrašit, přivodit bolest, zranění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fyzické utrpení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fackování, mlácení o zeď, údery pěstí, bití rukou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 předměty, kopání, kousání, strkání, svazování, škrcení, cloumání, třesení, vytrhávání vlasů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ochlupení z genitálií, pálení, ohrožování bodnou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střelnou zbraní, bezohlednost za volantem, opuštění osoby na nebezpečném místě, odpírání spánku a jídla, znemožnění vyhledat lékařské ošetření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Formy domácího násilí-psychické násilí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vyvolat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duševní utrpení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úzkosti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nezanechává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žádné viditelné stopy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(podlitiny, popáleniny, fraktury)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ztráta sebeúcty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sebevědomí, sebedůvěry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psychické násilí neverbální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zničení oblíbených věcí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psychické násilí verbální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slovní napadání, urážení, ponižování, obviňování, zastrašování, vyhrožování, citové vydírání, soustavná kontrola, bezdůvodné podezírání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Formy domácího násilí-ekonomické násilí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omezování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přístupu k penězům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neposkytování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prostředků na společnou domácnost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absolutní kontrola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nad příjmy a výdaji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zatajování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finanční situace společné domácnosti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zneužívání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věcí druhého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Formy domácího násilí-sociální násilí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zákaz kontaktů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 rodinou a přáteli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izolace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nemožnost stýkat se s jinými lidmi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využívání dětí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jiných osob jako prostředku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nátlaku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ohroženou osobu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Formy domácího násilí-sexuální násilí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nedobrovolný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sexuální kontakt jakéhokoliv druhu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vynucený sex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partnery je aktem agrese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násilí, nejde o plnění partnerských povinností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nástroj ponížení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pokoření a podrobení druhé osoby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Stalking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úmyslné, zlovolné 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ronásledování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obtěžování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jiné osoby, které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snižuje kvalitu života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ohrožuje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její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bezpečnost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znakem je tzv.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obsesivní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fixace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pachatele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bývalou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osobu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ohroženou domácím násilím (obtěžuje systematicky a úporně nevyžádanou a nechtěnou pozorností)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pronásledování, vyhrožování ublížením na zdraví jedincům i domácím mazlíčkům, znepokojivé telefonní nebo e-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mailové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zprávy, vyčkávání venku před domovem nebo na pracovišti, zasílání nechtěných dárků nebo přání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Cyklus domácího násilí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fáze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hromadění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(vzrůstání )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napětí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fáze násilí 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incident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fáze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usmíření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fáze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klidu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Nejčastější zdroje násilného chování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těžký stres, spolupůsobení několika stresujících okolností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frustrace (ve vztahu, v zaměstnání)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ohrožení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charakteristika vztahu (závislost vztahu)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partnerské neshody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boj o moc (Kdo je pán a živitel?)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vzory a modely chování (násilná osoba vyrůstá v prostředí násilí)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identifikace s agresorem (násilná osoba v dětství týrána)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alkohol a drogy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Nejčastější zdroje násilného chování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zdravotní indispozice (špatná srdeční funkce, diabetes)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neurologické poruchy (zranění hlavy, cévní mozková příhoda)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poškození mozku nebo jeho dysfunkce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psychická onemocnění (psychiatrická diagnóza)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poruchy osobnosti (antisociální porucha osobnosti)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velká tolerance společnosti vůči násilí (Domov je věcí soukromou.)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Charakteristika týrané ženy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materiálně závislá na svém partnerovi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podřízená (submisivní) a poslušná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udržuje minimální nebo žádné sociální kontakty s dalšími lidmi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často omlouvá partnerovo chování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vystrašená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trpí pocitem vlastní bezmoci, bezcennosti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myslí, že situace nemá řešení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intenzivní pocit viny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věří, že se partner změní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stydí se sdělovat své zkušenosti jiným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snahu prožívat sex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silně emocionálně závislá na partnerovi, neumí si představit živost s ním ani bez něj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Muži jako násilné osoby – příklady: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vyrostli  v násilných domácnostech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jsou silně majetničtí a žárliví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vyznávají tradiční hodnoty a rozdělení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genderových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rolí (Jsem chlap, tak to musím občas doma srovnat.)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násilnické sklony (akceptují násilí, ubližují domácím mazlíčkům, vášnivě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věnují střelbě nebo bojovým sportům)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Muži jako násilné osoby – příklady: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vykazují problematické sexuální chování (sex jako akt moci, díky němu si posilují dominanci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nadřazenost, preference perverzních sexuálních praktik)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mají dvojí tvář (oddanost, pečlivost, pozornost/ agresivita, nenávist, despotičnost, vulgarita)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chovají se jako malé děti (závislost, vyžadují péči a jejich následné uvědomění si své slabosti, pak agresivita)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nejsou schopni převzít odpovědnost (ze svých činů obviňují druhé, věří, že na ně zákony neplatí)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Ženy jako násilné osoby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muži neochotně a neradi přiznávají týrání ženou, proto je málo dostupných informací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oficiální statistiky uvádí 2 – 5 % případů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nejčastěji v souvislosti se selháním pečující role (senioři, handicapovaní, děti)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ženy útočící v sebeobraně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ženy, které násilnou osobu zabijí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ŠEVČÍK, Drahomír a Naděžda ŠPATENKOVÁ.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Domácí násilí: kontext, dynamika a intervence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Praha: Portál, 2011, 186 s. ISBN 978-807-3676-902.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1308</TotalTime>
  <Words>885</Words>
  <Application>Microsoft Office PowerPoint</Application>
  <PresentationFormat>Předvádění na obrazovce (4:3)</PresentationFormat>
  <Paragraphs>128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Digitální učební materiál</vt:lpstr>
      <vt:lpstr>Domácí násilí</vt:lpstr>
      <vt:lpstr>Charakteristické znaky domácího násilí</vt:lpstr>
      <vt:lpstr>Syndrom týrané osoby-důsledky domácího násilí</vt:lpstr>
      <vt:lpstr>Syndrom týrané osoby</vt:lpstr>
      <vt:lpstr>Syndrom týrané osoby</vt:lpstr>
      <vt:lpstr> Formy domácího násilí – fyzické násilí </vt:lpstr>
      <vt:lpstr>Formy domácího násilí-psychické násilí</vt:lpstr>
      <vt:lpstr>Formy domácího násilí-ekonomické násilí</vt:lpstr>
      <vt:lpstr>Formy domácího násilí-sociální násilí</vt:lpstr>
      <vt:lpstr>Formy domácího násilí-sexuální násilí</vt:lpstr>
      <vt:lpstr>Stalking</vt:lpstr>
      <vt:lpstr>Cyklus domácího násilí</vt:lpstr>
      <vt:lpstr>Nejčastější zdroje násilného chování</vt:lpstr>
      <vt:lpstr>Nejčastější zdroje násilného chování</vt:lpstr>
      <vt:lpstr>Charakteristika týrané ženy</vt:lpstr>
      <vt:lpstr>Muži jako násilné osoby – příklady:</vt:lpstr>
      <vt:lpstr>Muži jako násilné osoby – příklady:</vt:lpstr>
      <vt:lpstr>Ženy jako násilné osoby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77</cp:revision>
  <dcterms:created xsi:type="dcterms:W3CDTF">2013-01-10T15:51:42Z</dcterms:created>
  <dcterms:modified xsi:type="dcterms:W3CDTF">2014-01-01T18:58:45Z</dcterms:modified>
</cp:coreProperties>
</file>