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3" r:id="rId2"/>
    <p:sldId id="291" r:id="rId3"/>
    <p:sldId id="298" r:id="rId4"/>
    <p:sldId id="257" r:id="rId5"/>
    <p:sldId id="292" r:id="rId6"/>
    <p:sldId id="283" r:id="rId7"/>
    <p:sldId id="284" r:id="rId8"/>
    <p:sldId id="285" r:id="rId9"/>
    <p:sldId id="289" r:id="rId10"/>
    <p:sldId id="294" r:id="rId11"/>
    <p:sldId id="295" r:id="rId12"/>
    <p:sldId id="296" r:id="rId13"/>
    <p:sldId id="303" r:id="rId14"/>
    <p:sldId id="304" r:id="rId15"/>
    <p:sldId id="29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8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Gender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prosinec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OPVK_1.5_DUM_III/2_OBN_KA_059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 problematikou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genderu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vysvětlení pojmu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gender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 základních teorií.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Gender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pojem, biologické rozdíly mezi pohlavími, teorie utvrzování, teorie imitační, teorie identifikační, teorie kognitivní, vývoj pohlavní role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Gender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užívá se ve společenských vědách od druhé poloviny 20. století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lat.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genus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generis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rod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kulturně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vytvořených rozdílů mezi muži a ženami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vzniká v průběhu socializace jedince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/ biologicky se narodí člověk jako muž nebo žena, ale ženské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mužské roli se musí naučit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společnost má od mužů a žen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odlišné očekávání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mužům a ženám se připisuje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specifické chování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tradičních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genderových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charakteristik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ženskými vlastnostmi: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podřízenost, závislost, citovost, pasivita, intuice, bázlivost, citlivost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Mužskými vlastnosti: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dominance, nezávislost, racionalita, analytický přístup, statečnost, jistá míra necitlivosti (realita nemusí odpovídat)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Biologické rozdíly mezi pohlavími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geneticky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pohlaví určeno při početí, liší chromozomem určujícím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pohlaví je dáno biologicky-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chromozomy XX, chromozomy XY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spárují-li se chromozomy X 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pohlaví ženské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spárují-li se chromozomy X a Y =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pohlaví mužské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utváří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pohlavní orgány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další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tělesné znaky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typické pro pohlaví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Biologické rozdíly mezi pohlavími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pohlavní chromozomy jsou odpovědné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produkci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pohlavních hormonů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(androgenů a estrogenů)</a:t>
            </a:r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narození dochází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pohlavní diferenciaci tělesné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psychické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převážná část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psychosexuálního vývoje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probíhá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 narození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(učení, výchova, ovlivňování)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Psychologické teorie vzniku a vývoje pohlavních rozdílů – 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teorie utvrzování</a:t>
            </a:r>
            <a:endParaRPr lang="cs-CZ" sz="36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chlapců a dívek se již v dětství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očekává rozdílné chování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Správný chlap nebrečí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rodiče a blízké osoby se chovají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rozdílně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chlapcům a děvčatům (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Takhle zlobí kluci, ne holčičky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Psychologické teorie vzniku a vývoje pohlavních rozdílů -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imitační teorie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chlapci a dívky získávají chování typické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své pohlaví tím, že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pozorují vzory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téhož pohlaví a jejich pohlavně typické chování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napodobují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přejímají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hry na maminku a tatínka, řidič kamionu, modelka, kadeřnice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96944" cy="115212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Psychologické teorie vzniku a vývoje pohlavních rozdílů – 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identifikační teorie</a:t>
            </a:r>
            <a:endParaRPr lang="cs-CZ" sz="36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prvních let života se mezi dítětem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jeho nejbližšími (matka, otec) rozvíjí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intenzivní emocionální vztah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vazba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identifikace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dívky s matkou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vnitřní ztotožnění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identifikace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chlapce s otcem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děti od nich rozsáhle přejímají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vnitřní postoje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hodnocení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vůči okolí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Psychologické teorie vzniku a vývoje pohlavních rozdílů - </a:t>
            </a:r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kognitivní teorie</a:t>
            </a:r>
            <a:endParaRPr lang="cs-CZ" sz="36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dítě postupně získává schopnost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rozlišit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přiřadit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jednoznačně k jednomu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k druhému pohlaví nejen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sebe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 i osoby ve svém okolí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slouží např. oděv, vlasy, hlas, tělesná stavba, způsob chování, záliby, druh zaměstnání, postoje, názory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Vývoj pohlavní role - příklady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zařízení dětských pokojů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chlapců a dívek (ribstole, branka, auta, stavebnice, nářadí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očekává se zvídavost, objevitelské chování, podpora směřování z domu / kuchyňka, panenky, výzdoba, kosmetika – starostlivost a pečlivost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domácnost, podpora domácích aktivit)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hračky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druhy dětských činností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(rodiče tím dávají najevo svá pohlavně specifická očekávání)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Vývoj pohlavní role -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silnější nátlak  na chlapce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než na dívky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očekává se, že se bude chovat „jako správný chlap“ (neobleče si sukni, nehraje si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panenkou, potlačuje bolest)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pohlavně specifický rozdíl v chování rodičů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projevuje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oblékání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každé pohlaví bývá vykazováno do určitých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oblastí domácích prací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kuchyň, řemeslo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Vývoj pohlavní role -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oblast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zájmů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zálib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omezení dcer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předškolním věku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než chlapců ( práce s nůžkami, nožem, samostatné přecházení ulice)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větší potřeba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ochrany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dozoru dívek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chlapci a děvčata mají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odlišné výchovné cíle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tradiční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stereotypy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pohlavních rolí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Úkoly -  individuální diskuse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Zjistěte statistické údaje týkající se zaměstnanosti českých žen za posledních 50 - 60 let.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Zjistěte průměrné výdělky žen a mužů za posledních 20-30 let, rozdíly  porovnejte.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Vyhledejte  a následně vysvětlete termín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Rovnost příležitostí pro ženy a muže.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Diskutujte  na téma domácí práce. Platí podle vás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 v dnešní době jejich dělení podle vhodnosti pro dané pohlaví?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Pokračujte v diskusi na téma ženské a mužské profese, volnočasové aktivity „mužské a ženské“ a specifické činnosti při péči o dítě.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Úkoly -  individuální diskuse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žena – práce – kariéra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žena – rodina – domácnost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žena – rodina - kariéra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významné ženy v české historii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české ženy v současné politice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české ženy a věda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praktické příčiny a důsledky minoritního zastoupení žen v managementu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sexuální obtěžování na pracovišti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JANDOUREK,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Průvodce sociologií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2008, 208 s. ISBN 978-80-247-2397-6.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KARSTEN,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Hartmut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Ženy - muži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Překlad Petr Babka. Praha: Portál, c2006, 183 s. Spektrum (Portál), 48. ISBN 80-736-7145-X.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KŘÍŽKOVÁ, Alena.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genderových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vztahů: postavení žen a mužů v organizaci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Praha: Management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2004, 155 s. ISBN 80-726-1117-8. </a:t>
            </a:r>
          </a:p>
          <a:p>
            <a:r>
              <a:rPr lang="vi-VN" smtClean="0">
                <a:latin typeface="Times New Roman" pitchFamily="18" charset="0"/>
                <a:cs typeface="Times New Roman" pitchFamily="18" charset="0"/>
              </a:rPr>
              <a:t>VODÁKOVÁ</a:t>
            </a:r>
            <a:r>
              <a:rPr lang="vi-VN" dirty="0" smtClean="0">
                <a:latin typeface="Times New Roman" pitchFamily="18" charset="0"/>
                <a:cs typeface="Times New Roman" pitchFamily="18" charset="0"/>
              </a:rPr>
              <a:t>, Alena a Olga VODÁKOVÁ. </a:t>
            </a:r>
            <a:r>
              <a:rPr lang="vi-VN" i="1" dirty="0" smtClean="0">
                <a:latin typeface="Times New Roman" pitchFamily="18" charset="0"/>
                <a:cs typeface="Times New Roman" pitchFamily="18" charset="0"/>
              </a:rPr>
              <a:t>Rod ženský: kdo jsme, odkud jsme přišly, kam jdeme?</a:t>
            </a:r>
            <a:r>
              <a:rPr lang="vi-VN" dirty="0" smtClean="0">
                <a:latin typeface="Times New Roman" pitchFamily="18" charset="0"/>
                <a:cs typeface="Times New Roman" pitchFamily="18" charset="0"/>
              </a:rPr>
              <a:t>. Vyd. 1. Praha: Sociologické nakladatelství, 2003, 356 p. ISBN 80-864-2918-0.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1295</TotalTime>
  <Words>599</Words>
  <Application>Microsoft Office PowerPoint</Application>
  <PresentationFormat>Předvádění na obrazovce (4:3)</PresentationFormat>
  <Paragraphs>88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Digitální učební materiál</vt:lpstr>
      <vt:lpstr>Gender</vt:lpstr>
      <vt:lpstr>Gender</vt:lpstr>
      <vt:lpstr>Biologické rozdíly mezi pohlavími</vt:lpstr>
      <vt:lpstr>Biologické rozdíly mezi pohlavími</vt:lpstr>
      <vt:lpstr>Psychologické teorie vzniku a vývoje pohlavních rozdílů – teorie utvrzování</vt:lpstr>
      <vt:lpstr>Psychologické teorie vzniku a vývoje pohlavních rozdílů - imitační teorie</vt:lpstr>
      <vt:lpstr>Psychologické teorie vzniku a vývoje pohlavních rozdílů – identifikační teorie</vt:lpstr>
      <vt:lpstr>Psychologické teorie vzniku a vývoje pohlavních rozdílů - kognitivní teorie</vt:lpstr>
      <vt:lpstr>Vývoj pohlavní role - příklady</vt:lpstr>
      <vt:lpstr>Vývoj pohlavní role - příklady</vt:lpstr>
      <vt:lpstr>Vývoj pohlavní role - příklady</vt:lpstr>
      <vt:lpstr>Úkoly -  individuální diskuse</vt:lpstr>
      <vt:lpstr>Úkoly -  individuální diskuse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74</cp:revision>
  <dcterms:created xsi:type="dcterms:W3CDTF">2013-01-10T15:51:42Z</dcterms:created>
  <dcterms:modified xsi:type="dcterms:W3CDTF">2014-01-01T19:00:00Z</dcterms:modified>
</cp:coreProperties>
</file>