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6" r:id="rId3"/>
    <p:sldId id="267" r:id="rId4"/>
    <p:sldId id="260" r:id="rId5"/>
    <p:sldId id="261" r:id="rId6"/>
    <p:sldId id="262" r:id="rId7"/>
    <p:sldId id="263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VY_32_INOVACE_10_MARIE TEREZIE - OPAKOVÁNÍ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15. listopadu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43C7DAB-5155-487F-B970-6B8E1CD2C76D}" type="presOf" srcId="{A6F0E638-0CDE-4E1F-BB57-10C18463C623}" destId="{7DCEBD2C-792F-484E-9C96-926E03F540ED}" srcOrd="0" destOrd="1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27D806BD-6494-47EE-8127-D5C7AC3A9080}" type="presOf" srcId="{60B5D622-D348-4384-9EFA-863CA4F7B7A3}" destId="{CAE44C5F-81A1-4D30-8D3F-2E663ECAC700}" srcOrd="0" destOrd="0" presId="urn:microsoft.com/office/officeart/2008/layout/VerticalCurvedList"/>
    <dgm:cxn modelId="{50023B1A-19AC-40A3-8662-372C4CF54BCD}" type="presOf" srcId="{F3C4A836-23AC-4E41-B6D6-51221E7E6743}" destId="{EF104B90-7E69-4918-A202-E6F91FC6E413}" srcOrd="0" destOrd="0" presId="urn:microsoft.com/office/officeart/2008/layout/VerticalCurvedList"/>
    <dgm:cxn modelId="{150374E0-A92B-489E-B12A-7A679DAECB3E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9DC1D780-02F0-48C2-B5CF-40CDCE150BC9}" type="presOf" srcId="{8D78E2D7-18A7-41DD-9962-57B3FE2BEBDD}" destId="{A1781B13-DE10-4169-ABDE-0384026A6B34}" srcOrd="0" destOrd="0" presId="urn:microsoft.com/office/officeart/2008/layout/VerticalCurvedList"/>
    <dgm:cxn modelId="{65AA943A-617B-4C30-A6CF-86733F2896B0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6A08B476-7858-48EF-AE99-74F967508A15}" type="presOf" srcId="{3061F91D-8548-4FCB-A021-DD835A272F0F}" destId="{88F378EC-C3F8-47CD-AEFF-49BA634320FB}" srcOrd="0" destOrd="0" presId="urn:microsoft.com/office/officeart/2008/layout/VerticalCurvedList"/>
    <dgm:cxn modelId="{515B52B5-F788-4057-936A-6915E6DA69FD}" type="presOf" srcId="{E392F34A-E55D-43D5-AEDD-49027298B816}" destId="{7DCEBD2C-792F-484E-9C96-926E03F540ED}" srcOrd="0" destOrd="0" presId="urn:microsoft.com/office/officeart/2008/layout/VerticalCurvedList"/>
    <dgm:cxn modelId="{C391E051-36D8-44E2-9B31-FFF22B93A142}" type="presParOf" srcId="{9C0CD981-713F-47B3-AE2F-2963F2684A6F}" destId="{96773A7D-3367-4F53-A2D2-EA5770AFFDB3}" srcOrd="0" destOrd="0" presId="urn:microsoft.com/office/officeart/2008/layout/VerticalCurvedList"/>
    <dgm:cxn modelId="{A3A3B007-1CEF-46E9-9B7E-E66792610AE4}" type="presParOf" srcId="{96773A7D-3367-4F53-A2D2-EA5770AFFDB3}" destId="{F31B7103-6E88-4DB9-9888-CB9E0B3FEEF8}" srcOrd="0" destOrd="0" presId="urn:microsoft.com/office/officeart/2008/layout/VerticalCurvedList"/>
    <dgm:cxn modelId="{C252D1FD-E6A6-4C56-9E4F-76CF70ECA190}" type="presParOf" srcId="{F31B7103-6E88-4DB9-9888-CB9E0B3FEEF8}" destId="{F7A92DE4-3445-4B9B-AF3D-F2DA6F69C25D}" srcOrd="0" destOrd="0" presId="urn:microsoft.com/office/officeart/2008/layout/VerticalCurvedList"/>
    <dgm:cxn modelId="{95D7454A-BD2D-4D1F-86C1-7330A32CC792}" type="presParOf" srcId="{F31B7103-6E88-4DB9-9888-CB9E0B3FEEF8}" destId="{EF104B90-7E69-4918-A202-E6F91FC6E413}" srcOrd="1" destOrd="0" presId="urn:microsoft.com/office/officeart/2008/layout/VerticalCurvedList"/>
    <dgm:cxn modelId="{03331A08-3A94-4BBC-9517-6BABE452D834}" type="presParOf" srcId="{F31B7103-6E88-4DB9-9888-CB9E0B3FEEF8}" destId="{F5A5022A-2B1C-4F3B-B289-BC099E9CE92F}" srcOrd="2" destOrd="0" presId="urn:microsoft.com/office/officeart/2008/layout/VerticalCurvedList"/>
    <dgm:cxn modelId="{B860AFC3-1EA1-47C0-8232-F6A169F3EFC0}" type="presParOf" srcId="{F31B7103-6E88-4DB9-9888-CB9E0B3FEEF8}" destId="{F16BA6F4-95DE-4E28-BF94-6459A70C4A6D}" srcOrd="3" destOrd="0" presId="urn:microsoft.com/office/officeart/2008/layout/VerticalCurvedList"/>
    <dgm:cxn modelId="{79909BDC-48D7-4E76-A3FB-AABF2B4FA8EA}" type="presParOf" srcId="{96773A7D-3367-4F53-A2D2-EA5770AFFDB3}" destId="{F036299F-AF4D-4DAF-ABF5-87E8CC3FEF1B}" srcOrd="1" destOrd="0" presId="urn:microsoft.com/office/officeart/2008/layout/VerticalCurvedList"/>
    <dgm:cxn modelId="{A7F95066-0B1A-4F2B-8CFA-23C8C3534BF8}" type="presParOf" srcId="{96773A7D-3367-4F53-A2D2-EA5770AFFDB3}" destId="{40B95986-31F6-48A6-A8D8-D04AC3BEDA92}" srcOrd="2" destOrd="0" presId="urn:microsoft.com/office/officeart/2008/layout/VerticalCurvedList"/>
    <dgm:cxn modelId="{A244EC9D-57A3-4969-A87F-279D7AF0BE2E}" type="presParOf" srcId="{40B95986-31F6-48A6-A8D8-D04AC3BEDA92}" destId="{112F553D-60C2-4CC4-948D-0369F51C4DB0}" srcOrd="0" destOrd="0" presId="urn:microsoft.com/office/officeart/2008/layout/VerticalCurvedList"/>
    <dgm:cxn modelId="{0A31DCE9-83D5-4B59-93F9-347F9BA8A104}" type="presParOf" srcId="{96773A7D-3367-4F53-A2D2-EA5770AFFDB3}" destId="{A1781B13-DE10-4169-ABDE-0384026A6B34}" srcOrd="3" destOrd="0" presId="urn:microsoft.com/office/officeart/2008/layout/VerticalCurvedList"/>
    <dgm:cxn modelId="{7AEBD8B4-8EE9-466E-99E4-F40F0897A658}" type="presParOf" srcId="{96773A7D-3367-4F53-A2D2-EA5770AFFDB3}" destId="{65CD74A9-3E7B-49D7-95DD-EB8B72D6CA84}" srcOrd="4" destOrd="0" presId="urn:microsoft.com/office/officeart/2008/layout/VerticalCurvedList"/>
    <dgm:cxn modelId="{E4DEB6B1-51D0-468F-92B3-A73333E58105}" type="presParOf" srcId="{65CD74A9-3E7B-49D7-95DD-EB8B72D6CA84}" destId="{2741B69B-255D-4143-BECE-5BD9035A4FC6}" srcOrd="0" destOrd="0" presId="urn:microsoft.com/office/officeart/2008/layout/VerticalCurvedList"/>
    <dgm:cxn modelId="{52786351-07DB-41BB-841E-6F1898DB2279}" type="presParOf" srcId="{96773A7D-3367-4F53-A2D2-EA5770AFFDB3}" destId="{7DCEBD2C-792F-484E-9C96-926E03F540ED}" srcOrd="5" destOrd="0" presId="urn:microsoft.com/office/officeart/2008/layout/VerticalCurvedList"/>
    <dgm:cxn modelId="{BCC01C9D-C725-4A5D-8C03-F7C00F736F44}" type="presParOf" srcId="{96773A7D-3367-4F53-A2D2-EA5770AFFDB3}" destId="{8E391AE5-35EA-4A7F-ACFF-6E662A0BD046}" srcOrd="6" destOrd="0" presId="urn:microsoft.com/office/officeart/2008/layout/VerticalCurvedList"/>
    <dgm:cxn modelId="{67599312-70DF-4269-91C4-602B8718E5C9}" type="presParOf" srcId="{8E391AE5-35EA-4A7F-ACFF-6E662A0BD046}" destId="{EB133F34-59A3-4639-B813-3EF5396EC28B}" srcOrd="0" destOrd="0" presId="urn:microsoft.com/office/officeart/2008/layout/VerticalCurvedList"/>
    <dgm:cxn modelId="{3AC283B5-E632-40EF-9C76-F34220782616}" type="presParOf" srcId="{96773A7D-3367-4F53-A2D2-EA5770AFFDB3}" destId="{88F378EC-C3F8-47CD-AEFF-49BA634320FB}" srcOrd="7" destOrd="0" presId="urn:microsoft.com/office/officeart/2008/layout/VerticalCurvedList"/>
    <dgm:cxn modelId="{6BB11197-3D6B-4871-8C04-C3ECEF064188}" type="presParOf" srcId="{96773A7D-3367-4F53-A2D2-EA5770AFFDB3}" destId="{0C1D6B2A-9239-4220-B9D4-EF24FF044C0E}" srcOrd="8" destOrd="0" presId="urn:microsoft.com/office/officeart/2008/layout/VerticalCurvedList"/>
    <dgm:cxn modelId="{D08FFEC3-E664-4470-BB0E-10C3A4226E46}" type="presParOf" srcId="{0C1D6B2A-9239-4220-B9D4-EF24FF044C0E}" destId="{A6FEC19F-0F90-4EC7-BB21-E0ADFEFFA617}" srcOrd="0" destOrd="0" presId="urn:microsoft.com/office/officeart/2008/layout/VerticalCurvedList"/>
    <dgm:cxn modelId="{76755F25-B87B-4798-885C-C91080F28722}" type="presParOf" srcId="{96773A7D-3367-4F53-A2D2-EA5770AFFDB3}" destId="{CAE44C5F-81A1-4D30-8D3F-2E663ECAC700}" srcOrd="9" destOrd="0" presId="urn:microsoft.com/office/officeart/2008/layout/VerticalCurvedList"/>
    <dgm:cxn modelId="{12C095FB-555E-4C90-9E20-04500F6CC0FF}" type="presParOf" srcId="{96773A7D-3367-4F53-A2D2-EA5770AFFDB3}" destId="{053E2699-E7D5-4B6C-A824-2ED732C32228}" srcOrd="10" destOrd="0" presId="urn:microsoft.com/office/officeart/2008/layout/VerticalCurvedList"/>
    <dgm:cxn modelId="{EE92AC63-B485-429F-AD14-F688F16D501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15. listopadu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VY_32_INOVACE_10_MARIE TEREZIE - OPAKOVÁNÍ 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D9B70-3380-4A13-A666-1C0037A44784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B659FC-A23C-425F-881A-C1A4C4E1C5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91261C39-81F8-4C33-8A58-CB445640FDCA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1241E074-9364-4ED5-97F7-A02B04233D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až </a:t>
            </a:r>
            <a:r>
              <a:rPr lang="cs-CZ" sz="2800" dirty="0" smtClean="0">
                <a:solidFill>
                  <a:schemeClr val="tx1"/>
                </a:solidFill>
              </a:rPr>
              <a:t>šesté </a:t>
            </a:r>
            <a:r>
              <a:rPr lang="cs-CZ" sz="2800" dirty="0" smtClean="0">
                <a:solidFill>
                  <a:schemeClr val="tx1"/>
                </a:solidFill>
              </a:rPr>
              <a:t>straně žáci vždy vyberou pomocí PC či interaktivní tabule ze tří možností tu správnou. Správná možnost  se zvětší, špatná zmizí. Některé otázky obsahují popisné dodatečné otázky určené především k ústnímu zodpovězení a po kliknutí na otázku či možnost se většinou zobrazí i správná odpověď.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</a:t>
            </a:r>
            <a:r>
              <a:rPr lang="cs-CZ" b="1" dirty="0" smtClean="0">
                <a:solidFill>
                  <a:schemeClr val="tx1"/>
                </a:solidFill>
              </a:rPr>
              <a:t>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268760"/>
            <a:ext cx="4881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 Otcem Marie Terezie byl: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916832"/>
            <a:ext cx="21641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Karel IV.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1916832"/>
            <a:ext cx="19477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Karel V.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1916832"/>
            <a:ext cx="20665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Karel VI.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708920"/>
            <a:ext cx="57789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 Doba panování Marie Terezie: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3284984"/>
            <a:ext cx="25074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1640 - 1680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3212976"/>
            <a:ext cx="24432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1740 - 1780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3284984"/>
            <a:ext cx="2420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1780 - 1790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6732240" y="1556792"/>
            <a:ext cx="2160240" cy="1512168"/>
          </a:xfrm>
          <a:prstGeom prst="wedgeRectCallout">
            <a:avLst>
              <a:gd name="adj1" fmla="val -65086"/>
              <a:gd name="adj2" fmla="val 6616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Josef II.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3861048"/>
            <a:ext cx="7144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 Kdy byla vydána pragmatická sankce?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4509120"/>
            <a:ext cx="1297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1713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79712" y="4509120"/>
            <a:ext cx="13917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1780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4581128"/>
            <a:ext cx="12907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1781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5157192"/>
            <a:ext cx="72042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 Co neznamenala pragmatická sankce?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5733256"/>
            <a:ext cx="58304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dědičnost trůnu v ženské linii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5661248"/>
            <a:ext cx="3203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nedělitelnost   země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6273225"/>
            <a:ext cx="51331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potrestání Čechů za zradu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6588224" y="4437112"/>
            <a:ext cx="2016224" cy="1872208"/>
          </a:xfrm>
          <a:prstGeom prst="wedgeRectCallout">
            <a:avLst>
              <a:gd name="adj1" fmla="val -87698"/>
              <a:gd name="adj2" fmla="val -9103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Kdo v této době vládl?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"/>
                            </p:stCondLst>
                            <p:childTnLst>
                              <p:par>
                                <p:cTn id="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2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8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3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5" grpId="1"/>
      <p:bldP spid="6" grpId="0"/>
      <p:bldP spid="6" grpId="1"/>
      <p:bldP spid="7" grpId="0"/>
      <p:bldP spid="7" grpId="1"/>
      <p:bldP spid="8" grpId="0"/>
      <p:bldP spid="9" grpId="0"/>
      <p:bldP spid="9" grpId="1"/>
      <p:bldP spid="10" grpId="0"/>
      <p:bldP spid="10" grpId="1"/>
      <p:bldP spid="11" grpId="0"/>
      <p:bldP spid="11" grpId="1"/>
      <p:bldP spid="14" grpId="0" animBg="1"/>
      <p:bldP spid="15" grpId="0"/>
      <p:bldP spid="16" grpId="0"/>
      <p:bldP spid="16" grpId="1"/>
      <p:bldP spid="17" grpId="0"/>
      <p:bldP spid="17" grpId="1"/>
      <p:bldP spid="18" grpId="0"/>
      <p:bldP spid="18" grpId="1"/>
      <p:bldP spid="19" grpId="0"/>
      <p:bldP spid="20" grpId="0"/>
      <p:bldP spid="20" grpId="1"/>
      <p:bldP spid="21" grpId="0"/>
      <p:bldP spid="21" grpId="1"/>
      <p:bldP spid="22" grpId="0"/>
      <p:bldP spid="22" grpId="1"/>
      <p:bldP spid="13" grpId="0" animBg="1"/>
      <p:bldP spid="1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9" y="1268760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5. Který stát nezaútočil na Habsburské země po nástupu Marie Terezie?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420888"/>
            <a:ext cx="17139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Rusko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2420888"/>
            <a:ext cx="18421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Prusko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2420888"/>
            <a:ext cx="22509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Bavorsko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068960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6. Který panovník se nechal na čas korunovat českým králem?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149080"/>
            <a:ext cx="2417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Fridrich II.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3808" y="4149080"/>
            <a:ext cx="3239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Karel Albrecht 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02985" y="4149080"/>
            <a:ext cx="32410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Kateřina Veliká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725144"/>
            <a:ext cx="74606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7. Ze které země pocházel Karel Albrecht?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5301208"/>
            <a:ext cx="23727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Bavorsko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5229200"/>
            <a:ext cx="23423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Rakousko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5229200"/>
            <a:ext cx="18229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Prusko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allAtOnce"/>
      <p:bldP spid="6" grpId="0"/>
      <p:bldP spid="6" grpId="1"/>
      <p:bldP spid="7" grpId="0"/>
      <p:bldP spid="7" grpId="1"/>
      <p:bldP spid="8" grpId="0"/>
      <p:bldP spid="9" grpId="0"/>
      <p:bldP spid="9" grpId="1"/>
      <p:bldP spid="10" grpId="0"/>
      <p:bldP spid="10" grpId="1"/>
      <p:bldP spid="11" grpId="0"/>
      <p:bldP spid="11" grpId="1"/>
      <p:bldP spid="12" grpId="0"/>
      <p:bldP spid="13" grpId="0"/>
      <p:bldP spid="13" grpId="1"/>
      <p:bldP spid="15" grpId="0"/>
      <p:bldP spid="15" grpId="1"/>
      <p:bldP spid="16" grpId="0"/>
      <p:bldP spid="1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6744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8. Ze které země pocházel Fridrich II.?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988840"/>
            <a:ext cx="22829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Bavorsko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2060848"/>
            <a:ext cx="18421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Prusko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4644008" y="2060848"/>
            <a:ext cx="18984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Rusko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780928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9. Které území Marie Terezie prohrála? 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356992"/>
            <a:ext cx="14911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Uhry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356992"/>
            <a:ext cx="19704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Morava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3356992"/>
            <a:ext cx="1923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Slezsko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149080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10. Na kterou surovinu bylo toto území bohaté?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725144"/>
            <a:ext cx="1500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zlato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4653136"/>
            <a:ext cx="1279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uhlí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4725144"/>
            <a:ext cx="17155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železo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5301208"/>
            <a:ext cx="58831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11. Kolik měla Marie Terezie dětí?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5949280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16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5949280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18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99792" y="5949280"/>
            <a:ext cx="10214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20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"/>
                            </p:stCondLst>
                            <p:childTnLst>
                              <p:par>
                                <p:cTn id="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7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7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7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5" grpId="1"/>
      <p:bldP spid="6" grpId="0"/>
      <p:bldP spid="6" grpId="1"/>
      <p:bldP spid="7" grpId="0" build="allAtOnce"/>
      <p:bldP spid="8" grpId="0"/>
      <p:bldP spid="9" grpId="0"/>
      <p:bldP spid="9" grpId="1"/>
      <p:bldP spid="10" grpId="0"/>
      <p:bldP spid="10" grpId="1"/>
      <p:bldP spid="11" grpId="0"/>
      <p:bldP spid="11" grpId="1"/>
      <p:bldP spid="12" grpId="0"/>
      <p:bldP spid="13" grpId="0"/>
      <p:bldP spid="13" grpId="1"/>
      <p:bldP spid="14" grpId="0"/>
      <p:bldP spid="14" grpId="1"/>
      <p:bldP spid="15" grpId="0"/>
      <p:bldP spid="15" grpId="1"/>
      <p:bldP spid="16" grpId="0"/>
      <p:bldP spid="17" grpId="0"/>
      <p:bldP spid="17" grpId="1"/>
      <p:bldP spid="18" grpId="0"/>
      <p:bldP spid="18" grpId="1"/>
      <p:bldP spid="19" grpId="0"/>
      <p:bldP spid="1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340768"/>
            <a:ext cx="60113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12. Jméno manžela Marie Terezie: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844824"/>
            <a:ext cx="3716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Josef Romanovec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1844824"/>
            <a:ext cx="3991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František Lotrinský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2492896"/>
            <a:ext cx="3130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Karel Albrecht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2996952"/>
            <a:ext cx="85218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13. Kdo proti komu nebojoval v sedmileté válce?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573016"/>
            <a:ext cx="19848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VB X FR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3573016"/>
            <a:ext cx="30235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Rak. X Prusko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3645024"/>
            <a:ext cx="3514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Rusko X Turecko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4149080"/>
            <a:ext cx="9441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14. Co bylo přímou příčinou reforem Marie Terezie?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4725144"/>
            <a:ext cx="2053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vzpoury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4725144"/>
            <a:ext cx="1826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prohry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4797152"/>
            <a:ext cx="23920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zaostalost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5445224"/>
            <a:ext cx="5178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15. Co nebylo cílem reforem?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6093296"/>
            <a:ext cx="39693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znovudobytí území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6093296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svoboda poddaným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64088" y="5445224"/>
            <a:ext cx="46085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peníze do armády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"/>
                            </p:stCondLst>
                            <p:childTnLst>
                              <p:par>
                                <p:cTn id="7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"/>
                            </p:stCondLst>
                            <p:childTnLst>
                              <p:par>
                                <p:cTn id="8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7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7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7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6" grpId="1"/>
      <p:bldP spid="7" grpId="0" build="allAtOnce"/>
      <p:bldP spid="8" grpId="0"/>
      <p:bldP spid="8" grpId="1"/>
      <p:bldP spid="9" grpId="0"/>
      <p:bldP spid="10" grpId="0" build="allAtOnce"/>
      <p:bldP spid="11" grpId="0"/>
      <p:bldP spid="11" grpId="1"/>
      <p:bldP spid="12" grpId="0"/>
      <p:bldP spid="12" grpId="1"/>
      <p:bldP spid="13" grpId="0"/>
      <p:bldP spid="14" grpId="0"/>
      <p:bldP spid="14" grpId="1"/>
      <p:bldP spid="15" grpId="0"/>
      <p:bldP spid="15" grpId="1"/>
      <p:bldP spid="16" grpId="0"/>
      <p:bldP spid="16" grpId="1"/>
      <p:bldP spid="18" grpId="0" build="allAtOnce"/>
      <p:bldP spid="19" grpId="0"/>
      <p:bldP spid="19" grpId="1"/>
      <p:bldP spid="20" grpId="0"/>
      <p:bldP spid="20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34076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16. Jakým typem monarchie bylo Rakousko za Marie Terezie?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420888"/>
            <a:ext cx="28825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osvícenským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2420888"/>
            <a:ext cx="29354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konstitučním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2420888"/>
            <a:ext cx="2680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stavovským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2996952"/>
            <a:ext cx="6513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17. Co nepatří mezi správní reformy?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3645024"/>
            <a:ext cx="28761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germanizace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3848" y="3645024"/>
            <a:ext cx="15408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školy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573016"/>
            <a:ext cx="27142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centralizace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221088"/>
            <a:ext cx="56539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18. Co nezavedla Marie Terezie?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869160"/>
            <a:ext cx="52004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povinnou školní docházku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4797152"/>
            <a:ext cx="32544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číslování domů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5445224"/>
            <a:ext cx="45913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náboženskou toleranci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0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allAtOnce"/>
      <p:bldP spid="6" grpId="0"/>
      <p:bldP spid="6" grpId="1"/>
      <p:bldP spid="7" grpId="0"/>
      <p:bldP spid="7" grpId="1"/>
      <p:bldP spid="8" grpId="0"/>
      <p:bldP spid="9" grpId="0" build="allAtOnce"/>
      <p:bldP spid="10" grpId="0"/>
      <p:bldP spid="10" grpId="1"/>
      <p:bldP spid="11" grpId="0"/>
      <p:bldP spid="11" grpId="1"/>
      <p:bldP spid="12" grpId="0"/>
      <p:bldP spid="13" grpId="0" build="allAtOnce"/>
      <p:bldP spid="14" grpId="0" build="allAtOnce"/>
      <p:bldP spid="15" grpId="0"/>
      <p:bldP spid="1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268760"/>
            <a:ext cx="7664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19. Co nesouviselo se soudními reformami?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844824"/>
            <a:ext cx="2518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sčítání lidu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1844824"/>
            <a:ext cx="3055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konec mučení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1772816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C, odvolání poddaných 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2924944"/>
            <a:ext cx="84257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20. Jak dlouho trvala povinná školní docházka? 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573016"/>
            <a:ext cx="1744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4 roky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3501008"/>
            <a:ext cx="13949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6 let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3573016"/>
            <a:ext cx="1378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8 let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4149080"/>
            <a:ext cx="64716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21. Které předměty se nevyučovaly? 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725144"/>
            <a:ext cx="23615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angličtina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4725144"/>
            <a:ext cx="14943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čtení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4725144"/>
            <a:ext cx="2727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náboženství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5485" y="5229200"/>
            <a:ext cx="88585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22. Který jazyk se nevyučoval na vyšších školách?  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5949280"/>
            <a:ext cx="1624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latina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39752" y="5877272"/>
            <a:ext cx="2114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B, němčina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5949280"/>
            <a:ext cx="3002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C, francouzština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"/>
                            </p:stCondLst>
                            <p:childTnLst>
                              <p:par>
                                <p:cTn id="83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7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2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7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/>
      <p:bldP spid="6" grpId="0" build="allAtOnce"/>
      <p:bldP spid="7" grpId="0"/>
      <p:bldP spid="7" grpId="1"/>
      <p:bldP spid="8" grpId="0"/>
      <p:bldP spid="8" grpId="1"/>
      <p:bldP spid="9" grpId="0"/>
      <p:bldP spid="10" grpId="0" build="allAtOnce"/>
      <p:bldP spid="11" grpId="0"/>
      <p:bldP spid="11" grpId="1"/>
      <p:bldP spid="12" grpId="0" build="allAtOnce"/>
      <p:bldP spid="13" grpId="0"/>
      <p:bldP spid="14" grpId="0" build="allAtOnce"/>
      <p:bldP spid="15" grpId="0"/>
      <p:bldP spid="15" grpId="1"/>
      <p:bldP spid="16" grpId="0"/>
      <p:bldP spid="16" grpId="1"/>
      <p:bldP spid="17" grpId="0"/>
      <p:bldP spid="18" grpId="0"/>
      <p:bldP spid="18" grpId="1"/>
      <p:bldP spid="19" grpId="0"/>
      <p:bldP spid="19" grpId="1"/>
      <p:bldP spid="20" grpId="0"/>
      <p:bldP spid="20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1125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978-80-7235-404-7.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127</TotalTime>
  <Words>647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Motiv1</vt:lpstr>
      <vt:lpstr>Základní škola a Mateřská škola Bílá Třemešná, okres Trutnov</vt:lpstr>
      <vt:lpstr>Anotace</vt:lpstr>
      <vt:lpstr>Anotace k jednotlivým stranám</vt:lpstr>
      <vt:lpstr>Vyberte:</vt:lpstr>
      <vt:lpstr>Vyberte:</vt:lpstr>
      <vt:lpstr>Vyberte: </vt:lpstr>
      <vt:lpstr>Vyberte:</vt:lpstr>
      <vt:lpstr>Vyberte:</vt:lpstr>
      <vt:lpstr>Vyberte: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Marie Terezie - opakování</dc:title>
  <dc:creator>Mgr. Jiří Lux</dc:creator>
  <cp:lastModifiedBy>Jiri</cp:lastModifiedBy>
  <cp:revision>23</cp:revision>
  <dcterms:created xsi:type="dcterms:W3CDTF">2013-11-14T19:12:05Z</dcterms:created>
  <dcterms:modified xsi:type="dcterms:W3CDTF">2014-01-02T09:06:22Z</dcterms:modified>
</cp:coreProperties>
</file>