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Override PartName="/ppt/tags/tag2.xml" ContentType="application/vnd.openxmlformats-officedocument.presentationml.tags+xml"/>
  <Override PartName="/ppt/tags/tag3.xml" ContentType="application/vnd.openxmlformats-officedocument.presentationml.tags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tags/tag1.xml" ContentType="application/vnd.openxmlformats-officedocument.presentationml.tags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2" r:id="rId1"/>
  </p:sldMasterIdLst>
  <p:sldIdLst>
    <p:sldId id="269" r:id="rId2"/>
    <p:sldId id="267" r:id="rId3"/>
    <p:sldId id="256" r:id="rId4"/>
    <p:sldId id="257" r:id="rId5"/>
    <p:sldId id="258" r:id="rId6"/>
    <p:sldId id="259" r:id="rId7"/>
    <p:sldId id="260" r:id="rId8"/>
    <p:sldId id="266" r:id="rId9"/>
    <p:sldId id="261" r:id="rId10"/>
    <p:sldId id="263" r:id="rId11"/>
    <p:sldId id="264" r:id="rId12"/>
    <p:sldId id="262" r:id="rId13"/>
    <p:sldId id="268" r:id="rId1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800080"/>
    <a:srgbClr val="CC6600"/>
    <a:srgbClr val="CC0099"/>
    <a:srgbClr val="0000FF"/>
    <a:srgbClr val="00CC00"/>
    <a:srgbClr val="FF00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9" autoAdjust="0"/>
    <p:restoredTop sz="94646" autoAdjust="0"/>
  </p:normalViewPr>
  <p:slideViewPr>
    <p:cSldViewPr>
      <p:cViewPr varScale="1">
        <p:scale>
          <a:sx n="65" d="100"/>
          <a:sy n="65" d="100"/>
        </p:scale>
        <p:origin x="-1452" y="-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Studená, okres Jindřichův Hradec 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Mgr. Dana Šteflová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VY_32_INOVACE_6A02Aj5_London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London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CZ.1.07/1.4.00/21.3136 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A71EB32-74C0-40E6-B890-F71A7E786082}" type="presOf" srcId="{FBBFC3EA-9D9D-4F3A-BEA6-9C2C0E46BF20}" destId="{832BF48F-0145-4429-9E02-8FCA946CCE9E}" srcOrd="1" destOrd="0" presId="urn:microsoft.com/office/officeart/2005/8/layout/target3"/>
    <dgm:cxn modelId="{09AE9AE7-39C4-460F-859D-2C3F272D67E3}" type="presOf" srcId="{019433A1-1324-4DE1-9E6F-32B851095F74}" destId="{E7297F21-D4FD-4A41-AE58-814D01A6B5E7}" srcOrd="1" destOrd="0" presId="urn:microsoft.com/office/officeart/2005/8/layout/target3"/>
    <dgm:cxn modelId="{82B293B5-88EB-438F-9AD6-E9E0ABB54468}" type="presOf" srcId="{C73C7642-F245-4585-8F88-243F9FAEF6CA}" destId="{59F530CB-4999-43B3-A00D-6AB53886BD77}" srcOrd="1" destOrd="0" presId="urn:microsoft.com/office/officeart/2005/8/layout/target3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AAD41FD8-DDE0-4FD9-8CC8-F735FC4D89BF}" type="presOf" srcId="{445C7998-7549-48B0-BD68-D4F0167F02E5}" destId="{4D19AB04-24FA-40C2-B203-52AE3D15E171}" srcOrd="1" destOrd="0" presId="urn:microsoft.com/office/officeart/2005/8/layout/target3"/>
    <dgm:cxn modelId="{E0537D4F-43D9-42A6-8C08-0622E2CC73D4}" type="presOf" srcId="{39F8B381-5807-488E-AC22-73DD4140ED4A}" destId="{71045F8C-00FA-488E-A7BD-E2E6753D979D}" srcOrd="0" destOrd="0" presId="urn:microsoft.com/office/officeart/2005/8/layout/target3"/>
    <dgm:cxn modelId="{6129E96A-78C3-4A32-9748-CE8EF919FB15}" type="presOf" srcId="{C73C7642-F245-4585-8F88-243F9FAEF6CA}" destId="{9A9B6F4F-B6FF-4F2D-B640-A8473E589523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A3D9CA83-5CA5-42CE-A796-F91270ADAA2B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01D7D002-8053-4AA7-8C8C-EC963A697C88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702A94A-BCEB-4B0D-B741-08E8EE682F3E}" type="presOf" srcId="{019433A1-1324-4DE1-9E6F-32B851095F74}" destId="{A3817367-F2BC-482F-8832-FA00B51DCCF3}" srcOrd="0" destOrd="0" presId="urn:microsoft.com/office/officeart/2005/8/layout/target3"/>
    <dgm:cxn modelId="{3B76E551-50BB-46BE-B6C4-014A54BF1471}" type="presOf" srcId="{445C7998-7549-48B0-BD68-D4F0167F02E5}" destId="{BC35EE03-4121-4EF9-923D-7CB6D30D358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0A6782AA-BEE8-4901-A7F7-F2A66C519B17}" type="presOf" srcId="{EBC41103-E2E5-4D48-9B4B-425520D3D098}" destId="{3BA01B75-849B-4716-8BCD-084A86FF328F}" srcOrd="0" destOrd="0" presId="urn:microsoft.com/office/officeart/2005/8/layout/target3"/>
    <dgm:cxn modelId="{C26AE498-E29A-44E4-98D9-B3A6B2226D52}" type="presParOf" srcId="{71045F8C-00FA-488E-A7BD-E2E6753D979D}" destId="{3577EC6B-C980-4F34-8C69-4365E7B8FC8C}" srcOrd="0" destOrd="0" presId="urn:microsoft.com/office/officeart/2005/8/layout/target3"/>
    <dgm:cxn modelId="{CF32FF8C-018A-42F0-9A51-D295B347F413}" type="presParOf" srcId="{71045F8C-00FA-488E-A7BD-E2E6753D979D}" destId="{6940EB87-DC1D-4BC3-9408-9AC2E1FFC039}" srcOrd="1" destOrd="0" presId="urn:microsoft.com/office/officeart/2005/8/layout/target3"/>
    <dgm:cxn modelId="{E24D8A34-CB0F-4750-BD8C-B165FBFFDB14}" type="presParOf" srcId="{71045F8C-00FA-488E-A7BD-E2E6753D979D}" destId="{BC35EE03-4121-4EF9-923D-7CB6D30D358D}" srcOrd="2" destOrd="0" presId="urn:microsoft.com/office/officeart/2005/8/layout/target3"/>
    <dgm:cxn modelId="{3EC15FE8-4327-418B-BE59-3043DA2B9711}" type="presParOf" srcId="{71045F8C-00FA-488E-A7BD-E2E6753D979D}" destId="{C95EEA27-3CBF-4645-A92D-9D8AF5C1CBFC}" srcOrd="3" destOrd="0" presId="urn:microsoft.com/office/officeart/2005/8/layout/target3"/>
    <dgm:cxn modelId="{EBDF1FE5-4CB4-4C0D-AEA5-7233DA7EFC72}" type="presParOf" srcId="{71045F8C-00FA-488E-A7BD-E2E6753D979D}" destId="{851BB866-B6AE-4566-893F-4C635BA974FC}" srcOrd="4" destOrd="0" presId="urn:microsoft.com/office/officeart/2005/8/layout/target3"/>
    <dgm:cxn modelId="{D844D9E8-75A3-4133-AFE8-44160C292E6F}" type="presParOf" srcId="{71045F8C-00FA-488E-A7BD-E2E6753D979D}" destId="{643EA938-EDE0-4533-ACCC-D2BD6F3A527C}" srcOrd="5" destOrd="0" presId="urn:microsoft.com/office/officeart/2005/8/layout/target3"/>
    <dgm:cxn modelId="{690F5AB7-FAEE-47F2-A548-B19B6195F6B1}" type="presParOf" srcId="{71045F8C-00FA-488E-A7BD-E2E6753D979D}" destId="{92F31B18-D66D-4CC7-89B9-378928DE877D}" srcOrd="6" destOrd="0" presId="urn:microsoft.com/office/officeart/2005/8/layout/target3"/>
    <dgm:cxn modelId="{CFA72CD6-D792-4294-B3F1-D95F1453C8CA}" type="presParOf" srcId="{71045F8C-00FA-488E-A7BD-E2E6753D979D}" destId="{902074E1-B931-4618-97F1-FADBE82E9C3C}" srcOrd="7" destOrd="0" presId="urn:microsoft.com/office/officeart/2005/8/layout/target3"/>
    <dgm:cxn modelId="{2DF40767-017A-4379-8807-9BE12DE58278}" type="presParOf" srcId="{71045F8C-00FA-488E-A7BD-E2E6753D979D}" destId="{A3817367-F2BC-482F-8832-FA00B51DCCF3}" srcOrd="8" destOrd="0" presId="urn:microsoft.com/office/officeart/2005/8/layout/target3"/>
    <dgm:cxn modelId="{57603BDC-0C84-47E2-98D2-353401DF5474}" type="presParOf" srcId="{71045F8C-00FA-488E-A7BD-E2E6753D979D}" destId="{2DD79E57-A63E-47D4-A1AB-6DF333476AD4}" srcOrd="9" destOrd="0" presId="urn:microsoft.com/office/officeart/2005/8/layout/target3"/>
    <dgm:cxn modelId="{63471FF9-3B11-4C63-ACA0-3D0DBFAE7DE5}" type="presParOf" srcId="{71045F8C-00FA-488E-A7BD-E2E6753D979D}" destId="{648967D3-ED80-4214-8D87-4E7012561E4A}" srcOrd="10" destOrd="0" presId="urn:microsoft.com/office/officeart/2005/8/layout/target3"/>
    <dgm:cxn modelId="{BB3F7245-7A6B-44B8-B4DC-B20166E493C0}" type="presParOf" srcId="{71045F8C-00FA-488E-A7BD-E2E6753D979D}" destId="{9A9B6F4F-B6FF-4F2D-B640-A8473E589523}" srcOrd="11" destOrd="0" presId="urn:microsoft.com/office/officeart/2005/8/layout/target3"/>
    <dgm:cxn modelId="{DA112581-6F38-47AD-984B-63FA34E060B0}" type="presParOf" srcId="{71045F8C-00FA-488E-A7BD-E2E6753D979D}" destId="{13BD0FAF-9F2C-4708-9E63-A8E8E5252943}" srcOrd="12" destOrd="0" presId="urn:microsoft.com/office/officeart/2005/8/layout/target3"/>
    <dgm:cxn modelId="{185C5D6B-2A32-4572-B0D3-87A8D00BC0E3}" type="presParOf" srcId="{71045F8C-00FA-488E-A7BD-E2E6753D979D}" destId="{6821E7C9-5E4B-45FA-8F82-01E6F26FAA25}" srcOrd="13" destOrd="0" presId="urn:microsoft.com/office/officeart/2005/8/layout/target3"/>
    <dgm:cxn modelId="{ED7141F8-D7F6-4C3A-9583-F6E8D625CF45}" type="presParOf" srcId="{71045F8C-00FA-488E-A7BD-E2E6753D979D}" destId="{3BA01B75-849B-4716-8BCD-084A86FF328F}" srcOrd="14" destOrd="0" presId="urn:microsoft.com/office/officeart/2005/8/layout/target3"/>
    <dgm:cxn modelId="{BA11B38F-8404-4B16-BB50-D04E45CCC850}" type="presParOf" srcId="{71045F8C-00FA-488E-A7BD-E2E6753D979D}" destId="{4D19AB04-24FA-40C2-B203-52AE3D15E171}" srcOrd="15" destOrd="0" presId="urn:microsoft.com/office/officeart/2005/8/layout/target3"/>
    <dgm:cxn modelId="{5585C776-96A0-4200-8355-9F51927046BC}" type="presParOf" srcId="{71045F8C-00FA-488E-A7BD-E2E6753D979D}" destId="{832BF48F-0145-4429-9E02-8FCA946CCE9E}" srcOrd="16" destOrd="0" presId="urn:microsoft.com/office/officeart/2005/8/layout/target3"/>
    <dgm:cxn modelId="{654C041D-220C-49B4-A457-BA9B9743B5FB}" type="presParOf" srcId="{71045F8C-00FA-488E-A7BD-E2E6753D979D}" destId="{E7297F21-D4FD-4A41-AE58-814D01A6B5E7}" srcOrd="17" destOrd="0" presId="urn:microsoft.com/office/officeart/2005/8/layout/target3"/>
    <dgm:cxn modelId="{29A6F06E-834D-4CC4-9A19-5FA4463F72BF}" type="presParOf" srcId="{71045F8C-00FA-488E-A7BD-E2E6753D979D}" destId="{59F530CB-4999-43B3-A00D-6AB53886BD77}" srcOrd="18" destOrd="0" presId="urn:microsoft.com/office/officeart/2005/8/layout/target3"/>
    <dgm:cxn modelId="{807753F2-27B8-41AC-AE65-8B43C00E0267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</a:t>
          </a:r>
          <a:r>
            <a:rPr lang="cs-CZ" sz="1800" kern="1200" dirty="0" smtClean="0"/>
            <a:t>: Základní škola a Mateřská škola Studená, okres Jindřichův Hradec 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</a:t>
          </a:r>
          <a:r>
            <a:rPr lang="cs-CZ" sz="1800" kern="1200" dirty="0" smtClean="0"/>
            <a:t>: Mgr. Dana Šteflová 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VY_32_INOVACE_6A02Aj5_London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London 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CZ.1.07/1.4.00/21.3136 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1EAEF0-B9A7-47C7-A6B7-0E8184E2D2A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over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5C5185-8EDF-4D26-8307-3B8380643CF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over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DB018EF-1C46-4F53-9CA0-723612642F3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over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8C4EE3-3002-4388-A7D0-ADB830745B3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over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631E16-A8A7-4C9F-A49F-F51197B1F55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over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CF3880-B08A-4893-BB66-F176B57CFD2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over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6CDDE0-2DCB-4BB6-A279-F3FFC45348F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over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F03E03-F191-454C-869E-3A9D1360FE4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over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3CBF73-7540-498B-9004-70093EC3ADA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over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81B048-7FA0-4A7D-8DE8-9326F9437AD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over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761D2E-A844-43D9-BA85-A918F3DDB5C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over dir="d"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>
  <p:cSld name="Nadpis a 4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sz="quarter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57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7D23C2-0338-47DE-8A87-FD35D82AB0B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over dir="d"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>
  <p:cSld name="Nadpis, 1 velký a 2 malé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4B6172-A5D9-4D75-8FB3-9504C0578A6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over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9C5736EC-3FB5-426D-9AB7-FE62860E0D5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3" r:id="rId1"/>
    <p:sldLayoutId id="2147483664" r:id="rId2"/>
    <p:sldLayoutId id="2147483665" r:id="rId3"/>
    <p:sldLayoutId id="2147483666" r:id="rId4"/>
    <p:sldLayoutId id="2147483667" r:id="rId5"/>
    <p:sldLayoutId id="2147483668" r:id="rId6"/>
    <p:sldLayoutId id="2147483669" r:id="rId7"/>
    <p:sldLayoutId id="2147483670" r:id="rId8"/>
    <p:sldLayoutId id="2147483671" r:id="rId9"/>
    <p:sldLayoutId id="2147483672" r:id="rId10"/>
    <p:sldLayoutId id="2147483673" r:id="rId11"/>
    <p:sldLayoutId id="2147483674" r:id="rId12"/>
    <p:sldLayoutId id="2147483675" r:id="rId13"/>
  </p:sldLayoutIdLst>
  <p:transition>
    <p:cover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2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50000">
                                          <p:val>
                                            <p:strVal val="#ppt_y+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>
        <p:tmplLst>
          <p:tmpl lvl="1">
            <p:tnLst>
              <p:par>
                <p:cTn presetID="2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wipe(left)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2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wipe(left)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2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wipe(left)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2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wipe(left)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2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wipe(left)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tags" Target="../tags/tag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7" Type="http://schemas.openxmlformats.org/officeDocument/2006/relationships/image" Target="../media/image11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10.jpeg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15.jpeg"/><Relationship Id="rId4" Type="http://schemas.openxmlformats.org/officeDocument/2006/relationships/image" Target="../media/image14.wmf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/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051050" y="317500"/>
            <a:ext cx="5402263" cy="1049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>
    <p:cover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Anotace</a:t>
            </a:r>
          </a:p>
        </p:txBody>
      </p:sp>
      <p:sp>
        <p:nvSpPr>
          <p:cNvPr id="2051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lnSpcReduction="1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Určeno pro věkovou skupinu 10 – 12 </a:t>
            </a:r>
            <a:r>
              <a:rPr lang="cs-CZ" dirty="0" smtClean="0"/>
              <a:t>let</a:t>
            </a: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Interaktivní materiál pro prezentaci na IT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Inovace – motivace a aktivita žáků pomocí obrazového materiálu, doplňovaček a zakreslování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Metodické pokyny – prezentace na IT, doplňování do textu a spojování výrazů </a:t>
            </a:r>
            <a:r>
              <a:rPr lang="cs-CZ" dirty="0" err="1" smtClean="0"/>
              <a:t>fixou</a:t>
            </a:r>
            <a:r>
              <a:rPr lang="cs-CZ" dirty="0" smtClean="0"/>
              <a:t> na IT, odpovědi na otázky</a:t>
            </a:r>
            <a:r>
              <a:rPr lang="cs-CZ" dirty="0" smtClean="0"/>
              <a:t>, oprava </a:t>
            </a:r>
            <a:r>
              <a:rPr lang="cs-CZ" dirty="0" smtClean="0"/>
              <a:t>chybného textu, možno použít jako test znalostí</a:t>
            </a:r>
          </a:p>
        </p:txBody>
      </p:sp>
    </p:spTree>
  </p:cSld>
  <p:clrMapOvr>
    <a:masterClrMapping/>
  </p:clrMapOvr>
  <p:transition>
    <p:cover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cs-CZ" sz="6600" b="1" smtClean="0">
                <a:solidFill>
                  <a:srgbClr val="FF0000"/>
                </a:solidFill>
              </a:rPr>
              <a:t>London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mtClean="0"/>
              <a:t>The Capital of Great Britain</a:t>
            </a:r>
          </a:p>
        </p:txBody>
      </p:sp>
    </p:spTree>
    <p:custDataLst>
      <p:tags r:id="rId1"/>
    </p:custDataLst>
  </p:cSld>
  <p:clrMapOvr>
    <a:masterClrMapping/>
  </p:clrMapOvr>
  <p:transition>
    <p:cover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539750" y="260350"/>
            <a:ext cx="8229600" cy="1143000"/>
          </a:xfrm>
        </p:spPr>
        <p:txBody>
          <a:bodyPr/>
          <a:lstStyle/>
          <a:p>
            <a:pPr eaLnBrk="1" hangingPunct="1"/>
            <a:r>
              <a:rPr lang="cs-CZ" smtClean="0">
                <a:solidFill>
                  <a:srgbClr val="0000FF"/>
                </a:solidFill>
              </a:rPr>
              <a:t>Fill in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London is the............... of Great ................</a:t>
            </a:r>
          </a:p>
          <a:p>
            <a:pPr eaLnBrk="1" hangingPunct="1"/>
            <a:r>
              <a:rPr lang="cs-CZ" smtClean="0"/>
              <a:t>It is a big .............</a:t>
            </a:r>
          </a:p>
          <a:p>
            <a:pPr eaLnBrk="1" hangingPunct="1"/>
            <a:r>
              <a:rPr lang="cs-CZ" smtClean="0"/>
              <a:t>It is situated on the .............. Thames.</a:t>
            </a:r>
          </a:p>
          <a:p>
            <a:pPr eaLnBrk="1" hangingPunct="1"/>
            <a:r>
              <a:rPr lang="cs-CZ" smtClean="0"/>
              <a:t>The population is over .................</a:t>
            </a:r>
          </a:p>
          <a:p>
            <a:pPr eaLnBrk="1" hangingPunct="1"/>
            <a:r>
              <a:rPr lang="cs-CZ" smtClean="0"/>
              <a:t>There are two big ............... : Piccadilly ........ and  Trafalgar ...........</a:t>
            </a:r>
          </a:p>
          <a:p>
            <a:pPr eaLnBrk="1" hangingPunct="1"/>
            <a:r>
              <a:rPr lang="cs-CZ" smtClean="0"/>
              <a:t>The tower with a clock is called ............</a:t>
            </a:r>
          </a:p>
          <a:p>
            <a:pPr eaLnBrk="1" hangingPunct="1"/>
            <a:endParaRPr lang="cs-CZ" smtClean="0"/>
          </a:p>
        </p:txBody>
      </p:sp>
    </p:spTree>
    <p:custDataLst>
      <p:tags r:id="rId1"/>
    </p:custDataLst>
  </p:cSld>
  <p:clrMapOvr>
    <a:masterClrMapping/>
  </p:clrMapOvr>
  <p:transition>
    <p:cover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>
                <a:solidFill>
                  <a:srgbClr val="00CC00"/>
                </a:solidFill>
              </a:rPr>
              <a:t>Answer the questions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smtClean="0"/>
              <a:t>London?</a:t>
            </a:r>
            <a:endParaRPr lang="cs-CZ" dirty="0" smtClean="0"/>
          </a:p>
          <a:p>
            <a:pPr eaLnBrk="1" hangingPunct="1"/>
            <a:r>
              <a:rPr lang="cs-CZ" dirty="0" err="1" smtClean="0"/>
              <a:t>Where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situated</a:t>
            </a:r>
            <a:r>
              <a:rPr lang="cs-CZ" dirty="0" smtClean="0"/>
              <a:t>?</a:t>
            </a:r>
            <a:endParaRPr lang="cs-CZ" dirty="0" smtClean="0"/>
          </a:p>
          <a:p>
            <a:pPr eaLnBrk="1" hangingPunct="1"/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Piccadilly</a:t>
            </a:r>
            <a:r>
              <a:rPr lang="cs-CZ" dirty="0" smtClean="0"/>
              <a:t> </a:t>
            </a:r>
            <a:r>
              <a:rPr lang="cs-CZ" dirty="0" err="1" smtClean="0"/>
              <a:t>Circus</a:t>
            </a:r>
            <a:r>
              <a:rPr lang="cs-CZ" dirty="0" smtClean="0"/>
              <a:t> a </a:t>
            </a:r>
            <a:r>
              <a:rPr lang="cs-CZ" dirty="0" smtClean="0"/>
              <a:t>square?</a:t>
            </a:r>
            <a:endParaRPr lang="cs-CZ" dirty="0" smtClean="0"/>
          </a:p>
          <a:p>
            <a:pPr eaLnBrk="1" hangingPunct="1"/>
            <a:r>
              <a:rPr lang="cs-CZ" dirty="0" err="1" smtClean="0"/>
              <a:t>Where</a:t>
            </a:r>
            <a:r>
              <a:rPr lang="cs-CZ" dirty="0" smtClean="0"/>
              <a:t> </a:t>
            </a:r>
            <a:r>
              <a:rPr lang="cs-CZ" dirty="0" err="1" smtClean="0"/>
              <a:t>does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Queen</a:t>
            </a:r>
            <a:r>
              <a:rPr lang="cs-CZ" dirty="0" smtClean="0"/>
              <a:t> </a:t>
            </a:r>
            <a:r>
              <a:rPr lang="cs-CZ" dirty="0" smtClean="0"/>
              <a:t>live?</a:t>
            </a:r>
            <a:endParaRPr lang="cs-CZ" dirty="0" smtClean="0"/>
          </a:p>
          <a:p>
            <a:pPr eaLnBrk="1" hangingPunct="1"/>
            <a:r>
              <a:rPr lang="cs-CZ" dirty="0" err="1" smtClean="0"/>
              <a:t>Who</a:t>
            </a:r>
            <a:r>
              <a:rPr lang="cs-CZ" dirty="0" smtClean="0"/>
              <a:t> </a:t>
            </a:r>
            <a:r>
              <a:rPr lang="cs-CZ" dirty="0" err="1" smtClean="0"/>
              <a:t>lives</a:t>
            </a:r>
            <a:r>
              <a:rPr lang="cs-CZ" dirty="0" smtClean="0"/>
              <a:t> in 10 </a:t>
            </a:r>
            <a:r>
              <a:rPr lang="cs-CZ" dirty="0" err="1" smtClean="0"/>
              <a:t>Downing</a:t>
            </a:r>
            <a:r>
              <a:rPr lang="cs-CZ" dirty="0" smtClean="0"/>
              <a:t> </a:t>
            </a:r>
            <a:r>
              <a:rPr lang="cs-CZ" dirty="0" err="1" smtClean="0"/>
              <a:t>street</a:t>
            </a:r>
            <a:r>
              <a:rPr lang="cs-CZ" dirty="0" smtClean="0"/>
              <a:t>?</a:t>
            </a:r>
            <a:endParaRPr lang="cs-CZ" dirty="0" smtClean="0"/>
          </a:p>
          <a:p>
            <a:pPr eaLnBrk="1" hangingPunct="1"/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population</a:t>
            </a:r>
            <a:r>
              <a:rPr lang="cs-CZ" dirty="0" smtClean="0"/>
              <a:t>?</a:t>
            </a:r>
            <a:endParaRPr lang="cs-CZ" dirty="0" smtClean="0"/>
          </a:p>
          <a:p>
            <a:pPr eaLnBrk="1" hangingPunct="1"/>
            <a:r>
              <a:rPr lang="cs-CZ" dirty="0" err="1" smtClean="0"/>
              <a:t>Is</a:t>
            </a:r>
            <a:r>
              <a:rPr lang="cs-CZ" dirty="0" smtClean="0"/>
              <a:t> London </a:t>
            </a:r>
            <a:r>
              <a:rPr lang="cs-CZ" dirty="0" err="1" smtClean="0"/>
              <a:t>situated</a:t>
            </a:r>
            <a:r>
              <a:rPr lang="cs-CZ" dirty="0" smtClean="0"/>
              <a:t> on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river</a:t>
            </a:r>
            <a:r>
              <a:rPr lang="cs-CZ" dirty="0" smtClean="0"/>
              <a:t> </a:t>
            </a:r>
            <a:r>
              <a:rPr lang="cs-CZ" dirty="0" err="1" smtClean="0"/>
              <a:t>Severn</a:t>
            </a:r>
            <a:r>
              <a:rPr lang="cs-CZ" dirty="0" smtClean="0"/>
              <a:t>?</a:t>
            </a:r>
            <a:endParaRPr lang="cs-CZ" dirty="0" smtClean="0"/>
          </a:p>
          <a:p>
            <a:pPr eaLnBrk="1" hangingPunct="1">
              <a:buFontTx/>
              <a:buNone/>
            </a:pPr>
            <a:endParaRPr lang="cs-CZ" dirty="0" smtClean="0"/>
          </a:p>
        </p:txBody>
      </p:sp>
    </p:spTree>
    <p:custDataLst>
      <p:tags r:id="rId1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6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61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614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6" grpId="0"/>
      <p:bldP spid="6147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>
                <a:solidFill>
                  <a:srgbClr val="CC0099"/>
                </a:solidFill>
              </a:rPr>
              <a:t>Correct the mistakes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smtClean="0"/>
              <a:t>St. Vitus cathedral is in London.</a:t>
            </a:r>
          </a:p>
          <a:p>
            <a:pPr eaLnBrk="1" hangingPunct="1">
              <a:lnSpc>
                <a:spcPct val="90000"/>
              </a:lnSpc>
            </a:pPr>
            <a:r>
              <a:rPr lang="cs-CZ" smtClean="0"/>
              <a:t>The Tower is a bridge.</a:t>
            </a:r>
          </a:p>
          <a:p>
            <a:pPr eaLnBrk="1" hangingPunct="1">
              <a:lnSpc>
                <a:spcPct val="90000"/>
              </a:lnSpc>
            </a:pPr>
            <a:r>
              <a:rPr lang="cs-CZ" smtClean="0"/>
              <a:t>The British Queen lives in 10 Downing street.</a:t>
            </a:r>
          </a:p>
          <a:p>
            <a:pPr eaLnBrk="1" hangingPunct="1">
              <a:lnSpc>
                <a:spcPct val="90000"/>
              </a:lnSpc>
            </a:pPr>
            <a:r>
              <a:rPr lang="cs-CZ" smtClean="0"/>
              <a:t>Westminster Abbey is next to the London Eye.</a:t>
            </a:r>
          </a:p>
          <a:p>
            <a:pPr eaLnBrk="1" hangingPunct="1">
              <a:lnSpc>
                <a:spcPct val="90000"/>
              </a:lnSpc>
            </a:pPr>
            <a:r>
              <a:rPr lang="cs-CZ" smtClean="0"/>
              <a:t>The Millenium house is 11 years old.</a:t>
            </a:r>
          </a:p>
          <a:p>
            <a:pPr eaLnBrk="1" hangingPunct="1">
              <a:lnSpc>
                <a:spcPct val="90000"/>
              </a:lnSpc>
            </a:pPr>
            <a:r>
              <a:rPr lang="cs-CZ" smtClean="0"/>
              <a:t>The taxis in London are called double decker.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0" grpId="0"/>
      <p:bldP spid="7171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 sz="quarter"/>
          </p:nvPr>
        </p:nvSpPr>
        <p:spPr/>
        <p:txBody>
          <a:bodyPr/>
          <a:lstStyle/>
          <a:p>
            <a:pPr eaLnBrk="1" hangingPunct="1"/>
            <a:r>
              <a:rPr lang="cs-CZ" smtClean="0"/>
              <a:t>Describe the pictures</a:t>
            </a:r>
          </a:p>
        </p:txBody>
      </p:sp>
      <p:pic>
        <p:nvPicPr>
          <p:cNvPr id="8195" name="Picture 64" descr="MP900422816[1]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836613" y="1600200"/>
            <a:ext cx="3279775" cy="2185988"/>
          </a:xfrm>
          <a:noFill/>
        </p:spPr>
      </p:pic>
      <p:pic>
        <p:nvPicPr>
          <p:cNvPr id="8196" name="Picture 33" descr="MP900425203[1]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5618163" y="1125538"/>
            <a:ext cx="2193925" cy="2660650"/>
          </a:xfrm>
          <a:noFill/>
        </p:spPr>
      </p:pic>
      <p:pic>
        <p:nvPicPr>
          <p:cNvPr id="8197" name="Picture 54" descr="MP900403799[1]"/>
          <p:cNvPicPr>
            <a:picLocks noGrp="1" noChangeAspect="1" noChangeArrowheads="1"/>
          </p:cNvPicPr>
          <p:nvPr>
            <p:ph sz="quarter" idx="3"/>
          </p:nvPr>
        </p:nvPicPr>
        <p:blipFill>
          <a:blip r:embed="rId4" cstate="print"/>
          <a:srcRect/>
          <a:stretch>
            <a:fillRect/>
          </a:stretch>
        </p:blipFill>
        <p:spPr>
          <a:xfrm>
            <a:off x="836613" y="3938588"/>
            <a:ext cx="3279775" cy="2187575"/>
          </a:xfrm>
          <a:noFill/>
        </p:spPr>
      </p:pic>
      <p:pic>
        <p:nvPicPr>
          <p:cNvPr id="8198" name="Picture 58" descr="MP900428057[1]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5" cstate="print"/>
          <a:srcRect/>
          <a:stretch>
            <a:fillRect/>
          </a:stretch>
        </p:blipFill>
        <p:spPr>
          <a:xfrm>
            <a:off x="5229225" y="3938588"/>
            <a:ext cx="2876550" cy="2187575"/>
          </a:xfrm>
          <a:noFill/>
        </p:spPr>
      </p:pic>
    </p:spTree>
  </p:cSld>
  <p:clrMapOvr>
    <a:masterClrMapping/>
  </p:clrMapOvr>
  <p:transition>
    <p:cover dir="d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>
                <a:solidFill>
                  <a:srgbClr val="CC6600"/>
                </a:solidFill>
              </a:rPr>
              <a:t>Label the pictures</a:t>
            </a:r>
          </a:p>
        </p:txBody>
      </p:sp>
      <p:pic>
        <p:nvPicPr>
          <p:cNvPr id="9219" name="Picture 22" descr="Zobrazit podrobnosti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755650" y="1268413"/>
            <a:ext cx="1828800" cy="1828800"/>
          </a:xfrm>
          <a:noFill/>
        </p:spPr>
      </p:pic>
      <p:pic>
        <p:nvPicPr>
          <p:cNvPr id="9220" name="Picture 19" descr="Zobrazit podrobnosti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3276600" y="1484313"/>
            <a:ext cx="1828800" cy="1828800"/>
          </a:xfrm>
          <a:noFill/>
        </p:spPr>
      </p:pic>
      <p:pic>
        <p:nvPicPr>
          <p:cNvPr id="9221" name="Picture 29" descr="Zobrazit podrobnosti"/>
          <p:cNvPicPr>
            <a:picLocks noGrp="1" noChangeAspect="1" noChangeArrowheads="1"/>
          </p:cNvPicPr>
          <p:nvPr>
            <p:ph sz="quarter" idx="3"/>
          </p:nvPr>
        </p:nvPicPr>
        <p:blipFill>
          <a:blip r:embed="rId4" cstate="print"/>
          <a:srcRect/>
          <a:stretch>
            <a:fillRect/>
          </a:stretch>
        </p:blipFill>
        <p:spPr>
          <a:xfrm>
            <a:off x="6300788" y="1628775"/>
            <a:ext cx="1828800" cy="1828800"/>
          </a:xfrm>
          <a:noFill/>
        </p:spPr>
      </p:pic>
      <p:pic>
        <p:nvPicPr>
          <p:cNvPr id="9222" name="Picture 13" descr="Zobrazit podrobnosti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732588" y="4076700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23" name="Picture 15" descr="Zobrazit podrobnosti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55650" y="3500438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24" name="Picture 17" descr="angličtina,Anglie,Británie,britské,budovy,cesty pro pěší,dómy,Fotografie,Katedrála sv. Pavla,Katedrála svatého Pavla,katedrály,lávky,Londýn,Millennium Bridge,mosty,noci,noční doba,osoby,pamětihodnosti,přeprava,Spojené království,Velká Británie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059113" y="3284538"/>
            <a:ext cx="3095625" cy="3095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cover dir="d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 sz="quarter"/>
          </p:nvPr>
        </p:nvSpPr>
        <p:spPr/>
        <p:txBody>
          <a:bodyPr/>
          <a:lstStyle/>
          <a:p>
            <a:pPr eaLnBrk="1" hangingPunct="1"/>
            <a:r>
              <a:rPr lang="cs-CZ" smtClean="0"/>
              <a:t>Label the pictures</a:t>
            </a:r>
          </a:p>
        </p:txBody>
      </p:sp>
      <p:pic>
        <p:nvPicPr>
          <p:cNvPr id="10243" name="Picture 4" descr="MP900423752[1]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393825" y="1600200"/>
            <a:ext cx="2165350" cy="2185988"/>
          </a:xfrm>
          <a:noFill/>
        </p:spPr>
      </p:pic>
      <p:pic>
        <p:nvPicPr>
          <p:cNvPr id="10244" name="Picture 10" descr="MP900433146[1]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5033963" y="1600200"/>
            <a:ext cx="3267075" cy="2185988"/>
          </a:xfrm>
          <a:noFill/>
        </p:spPr>
      </p:pic>
      <p:pic>
        <p:nvPicPr>
          <p:cNvPr id="10245" name="Picture 12" descr="MC900084650[1]"/>
          <p:cNvPicPr>
            <a:picLocks noGrp="1" noChangeAspect="1" noChangeArrowheads="1"/>
          </p:cNvPicPr>
          <p:nvPr>
            <p:ph sz="quarter" idx="3"/>
          </p:nvPr>
        </p:nvPicPr>
        <p:blipFill>
          <a:blip r:embed="rId4" cstate="print"/>
          <a:srcRect/>
          <a:stretch>
            <a:fillRect/>
          </a:stretch>
        </p:blipFill>
        <p:spPr>
          <a:xfrm>
            <a:off x="1885950" y="3938588"/>
            <a:ext cx="1181100" cy="2187575"/>
          </a:xfrm>
          <a:noFill/>
        </p:spPr>
      </p:pic>
      <p:pic>
        <p:nvPicPr>
          <p:cNvPr id="10246" name="Picture 20" descr="MP900400371[1]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5" cstate="print"/>
          <a:srcRect/>
          <a:stretch>
            <a:fillRect/>
          </a:stretch>
        </p:blipFill>
        <p:spPr>
          <a:xfrm>
            <a:off x="5027613" y="3938588"/>
            <a:ext cx="3279775" cy="2187575"/>
          </a:xfrm>
          <a:noFill/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56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60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4000" dirty="0" err="1" smtClean="0">
                <a:solidFill>
                  <a:srgbClr val="CC6600"/>
                </a:solidFill>
              </a:rPr>
              <a:t>Match</a:t>
            </a:r>
            <a:r>
              <a:rPr lang="cs-CZ" sz="4000" dirty="0" smtClean="0">
                <a:solidFill>
                  <a:srgbClr val="CC6600"/>
                </a:solidFill>
              </a:rPr>
              <a:t/>
            </a:r>
            <a:br>
              <a:rPr lang="cs-CZ" sz="4000" dirty="0" smtClean="0">
                <a:solidFill>
                  <a:srgbClr val="CC6600"/>
                </a:solidFill>
              </a:rPr>
            </a:br>
            <a:r>
              <a:rPr lang="cs-CZ" sz="4000" dirty="0" err="1" smtClean="0">
                <a:solidFill>
                  <a:srgbClr val="CC6600"/>
                </a:solidFill>
              </a:rPr>
              <a:t>the</a:t>
            </a:r>
            <a:r>
              <a:rPr lang="cs-CZ" sz="4000" dirty="0" smtClean="0">
                <a:solidFill>
                  <a:srgbClr val="CC6600"/>
                </a:solidFill>
              </a:rPr>
              <a:t> </a:t>
            </a:r>
            <a:r>
              <a:rPr lang="cs-CZ" sz="4000" dirty="0" err="1" smtClean="0">
                <a:solidFill>
                  <a:srgbClr val="CC6600"/>
                </a:solidFill>
              </a:rPr>
              <a:t>sights</a:t>
            </a:r>
            <a:endParaRPr lang="cs-CZ" sz="4000" dirty="0" smtClean="0">
              <a:solidFill>
                <a:srgbClr val="CC6600"/>
              </a:solidFill>
            </a:endParaRPr>
          </a:p>
        </p:txBody>
      </p:sp>
      <p:sp>
        <p:nvSpPr>
          <p:cNvPr id="3686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cs-CZ" sz="2400" smtClean="0"/>
              <a:t>1) Piccadilly                      a)  Bridge</a:t>
            </a:r>
          </a:p>
          <a:p>
            <a:pPr eaLnBrk="1" hangingPunct="1">
              <a:lnSpc>
                <a:spcPct val="80000"/>
              </a:lnSpc>
            </a:pPr>
            <a:r>
              <a:rPr lang="cs-CZ" sz="2400" smtClean="0"/>
              <a:t>2) Millenium                    b) Eye</a:t>
            </a:r>
          </a:p>
          <a:p>
            <a:pPr eaLnBrk="1" hangingPunct="1">
              <a:lnSpc>
                <a:spcPct val="80000"/>
              </a:lnSpc>
            </a:pPr>
            <a:r>
              <a:rPr lang="cs-CZ" sz="2400" smtClean="0"/>
              <a:t>3) Westminster               c) Circus</a:t>
            </a:r>
          </a:p>
          <a:p>
            <a:pPr eaLnBrk="1" hangingPunct="1">
              <a:lnSpc>
                <a:spcPct val="80000"/>
              </a:lnSpc>
            </a:pPr>
            <a:r>
              <a:rPr lang="cs-CZ" sz="2400" smtClean="0"/>
              <a:t>4) Tower                           d) Dome</a:t>
            </a:r>
          </a:p>
          <a:p>
            <a:pPr eaLnBrk="1" hangingPunct="1">
              <a:lnSpc>
                <a:spcPct val="80000"/>
              </a:lnSpc>
            </a:pPr>
            <a:r>
              <a:rPr lang="cs-CZ" sz="2400" smtClean="0"/>
              <a:t>5) St.Paul´s                       e) Thames</a:t>
            </a:r>
          </a:p>
          <a:p>
            <a:pPr eaLnBrk="1" hangingPunct="1">
              <a:lnSpc>
                <a:spcPct val="80000"/>
              </a:lnSpc>
            </a:pPr>
            <a:r>
              <a:rPr lang="cs-CZ" sz="2400" smtClean="0"/>
              <a:t>6) The houses                  f)Square</a:t>
            </a:r>
          </a:p>
          <a:p>
            <a:pPr eaLnBrk="1" hangingPunct="1">
              <a:lnSpc>
                <a:spcPct val="80000"/>
              </a:lnSpc>
            </a:pPr>
            <a:r>
              <a:rPr lang="cs-CZ" sz="2400" smtClean="0"/>
              <a:t>7) double                          g) of Parliament</a:t>
            </a:r>
          </a:p>
          <a:p>
            <a:pPr eaLnBrk="1" hangingPunct="1">
              <a:lnSpc>
                <a:spcPct val="80000"/>
              </a:lnSpc>
            </a:pPr>
            <a:r>
              <a:rPr lang="cs-CZ" sz="2400" smtClean="0"/>
              <a:t>8) the river                       h) the Tower                                      </a:t>
            </a:r>
          </a:p>
          <a:p>
            <a:pPr eaLnBrk="1" hangingPunct="1">
              <a:lnSpc>
                <a:spcPct val="80000"/>
              </a:lnSpc>
            </a:pPr>
            <a:r>
              <a:rPr lang="cs-CZ" sz="2400" smtClean="0"/>
              <a:t>9) Trafalgar                       i) decker</a:t>
            </a:r>
          </a:p>
          <a:p>
            <a:pPr eaLnBrk="1" hangingPunct="1">
              <a:lnSpc>
                <a:spcPct val="80000"/>
              </a:lnSpc>
            </a:pPr>
            <a:r>
              <a:rPr lang="cs-CZ" sz="2400" smtClean="0"/>
              <a:t>10) the London                j) Palace</a:t>
            </a:r>
          </a:p>
          <a:p>
            <a:pPr eaLnBrk="1" hangingPunct="1">
              <a:lnSpc>
                <a:spcPct val="80000"/>
              </a:lnSpc>
            </a:pPr>
            <a:r>
              <a:rPr lang="cs-CZ" sz="2400" smtClean="0"/>
              <a:t>11) the castle                   k) Abbey</a:t>
            </a:r>
          </a:p>
          <a:p>
            <a:pPr eaLnBrk="1" hangingPunct="1">
              <a:lnSpc>
                <a:spcPct val="80000"/>
              </a:lnSpc>
            </a:pPr>
            <a:r>
              <a:rPr lang="cs-CZ" sz="2400" smtClean="0"/>
              <a:t>12) Buckingham               l) Cathedral</a:t>
            </a:r>
          </a:p>
          <a:p>
            <a:pPr eaLnBrk="1" hangingPunct="1">
              <a:lnSpc>
                <a:spcPct val="80000"/>
              </a:lnSpc>
            </a:pPr>
            <a:endParaRPr lang="cs-CZ" sz="2400" smtClean="0"/>
          </a:p>
          <a:p>
            <a:pPr eaLnBrk="1" hangingPunct="1">
              <a:lnSpc>
                <a:spcPct val="80000"/>
              </a:lnSpc>
            </a:pPr>
            <a:endParaRPr lang="cs-CZ" sz="2400" smtClean="0"/>
          </a:p>
          <a:p>
            <a:pPr eaLnBrk="1" hangingPunct="1">
              <a:lnSpc>
                <a:spcPct val="80000"/>
              </a:lnSpc>
            </a:pPr>
            <a:endParaRPr lang="cs-CZ" sz="2400" smtClean="0"/>
          </a:p>
          <a:p>
            <a:pPr eaLnBrk="1" hangingPunct="1">
              <a:lnSpc>
                <a:spcPct val="80000"/>
              </a:lnSpc>
            </a:pPr>
            <a:endParaRPr lang="cs-CZ" sz="2400" smtClean="0"/>
          </a:p>
          <a:p>
            <a:pPr eaLnBrk="1" hangingPunct="1">
              <a:lnSpc>
                <a:spcPct val="80000"/>
              </a:lnSpc>
            </a:pPr>
            <a:endParaRPr lang="cs-CZ" sz="2400" smtClean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68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368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866" grpId="0"/>
      <p:bldP spid="3686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10"/>
          <p:cNvSpPr>
            <a:spLocks noGrp="1" noChangeArrowheads="1"/>
          </p:cNvSpPr>
          <p:nvPr>
            <p:ph type="title"/>
          </p:nvPr>
        </p:nvSpPr>
        <p:spPr>
          <a:xfrm>
            <a:off x="457200" y="260350"/>
            <a:ext cx="8229600" cy="1143000"/>
          </a:xfrm>
        </p:spPr>
        <p:txBody>
          <a:bodyPr/>
          <a:lstStyle/>
          <a:p>
            <a:pPr eaLnBrk="1" hangingPunct="1"/>
            <a:r>
              <a:rPr lang="cs-CZ" smtClean="0">
                <a:solidFill>
                  <a:srgbClr val="CC0099"/>
                </a:solidFill>
              </a:rPr>
              <a:t>Fill in the map of London</a:t>
            </a:r>
          </a:p>
        </p:txBody>
      </p:sp>
      <p:pic>
        <p:nvPicPr>
          <p:cNvPr id="12291" name="Picture 4" descr="Scan0001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2062163" y="2279650"/>
            <a:ext cx="5019675" cy="3167063"/>
          </a:xfrm>
          <a:noFill/>
        </p:spPr>
      </p:pic>
      <p:sp>
        <p:nvSpPr>
          <p:cNvPr id="12292" name="Text Box 11"/>
          <p:cNvSpPr txBox="1">
            <a:spLocks noChangeArrowheads="1"/>
          </p:cNvSpPr>
          <p:nvPr/>
        </p:nvSpPr>
        <p:spPr bwMode="auto">
          <a:xfrm>
            <a:off x="3759200" y="2873375"/>
            <a:ext cx="18986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/>
              <a:t>the river Thames</a:t>
            </a:r>
          </a:p>
        </p:txBody>
      </p:sp>
      <p:pic>
        <p:nvPicPr>
          <p:cNvPr id="12293" name="Picture 4" descr="Thames2 001"/>
          <p:cNvPicPr>
            <a:picLocks noChangeAspect="1" noChangeArrowheads="1"/>
          </p:cNvPicPr>
          <p:nvPr/>
        </p:nvPicPr>
        <p:blipFill>
          <a:blip r:embed="rId3" cstate="print"/>
          <a:srcRect t="31496" r="26270" b="16675"/>
          <a:stretch>
            <a:fillRect/>
          </a:stretch>
        </p:blipFill>
        <p:spPr bwMode="auto">
          <a:xfrm>
            <a:off x="971550" y="2205038"/>
            <a:ext cx="7824788" cy="3998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2294" name="TextovéPole 2"/>
          <p:cNvSpPr txBox="1">
            <a:spLocks noChangeArrowheads="1"/>
          </p:cNvSpPr>
          <p:nvPr/>
        </p:nvSpPr>
        <p:spPr bwMode="auto">
          <a:xfrm>
            <a:off x="4572000" y="2636838"/>
            <a:ext cx="19113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the river Thames</a:t>
            </a:r>
          </a:p>
        </p:txBody>
      </p:sp>
    </p:spTree>
  </p:cSld>
  <p:clrMapOvr>
    <a:masterClrMapping/>
  </p:clrMapOvr>
  <p:transition>
    <p:cover dir="d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>
                <a:solidFill>
                  <a:srgbClr val="800080"/>
                </a:solidFill>
              </a:rPr>
              <a:t>The end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How do you like London?</a:t>
            </a:r>
          </a:p>
          <a:p>
            <a:pPr eaLnBrk="1" hangingPunct="1"/>
            <a:endParaRPr lang="cs-CZ" smtClean="0"/>
          </a:p>
          <a:p>
            <a:pPr eaLnBrk="1" hangingPunct="1">
              <a:buFontTx/>
              <a:buNone/>
            </a:pPr>
            <a:endParaRPr lang="cs-CZ" smtClean="0"/>
          </a:p>
          <a:p>
            <a:pPr eaLnBrk="1" hangingPunct="1"/>
            <a:r>
              <a:rPr lang="cs-CZ" smtClean="0"/>
              <a:t>What do you like best?</a:t>
            </a:r>
          </a:p>
        </p:txBody>
      </p:sp>
    </p:spTree>
  </p:cSld>
  <p:clrMapOvr>
    <a:masterClrMapping/>
  </p:clrMapOvr>
  <p:transition>
    <p:cover dir="d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Citace</a:t>
            </a:r>
          </a:p>
        </p:txBody>
      </p:sp>
      <p:sp>
        <p:nvSpPr>
          <p:cNvPr id="14339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Text je dílem autora</a:t>
            </a:r>
          </a:p>
          <a:p>
            <a:pPr eaLnBrk="1" hangingPunct="1"/>
            <a:r>
              <a:rPr lang="cs-CZ" smtClean="0"/>
              <a:t>www.office.microsoft.com</a:t>
            </a:r>
          </a:p>
          <a:p>
            <a:pPr eaLnBrk="1" hangingPunct="1"/>
            <a:endParaRPr lang="cs-CZ" smtClean="0"/>
          </a:p>
        </p:txBody>
      </p:sp>
    </p:spTree>
  </p:cSld>
  <p:clrMapOvr>
    <a:masterClrMapping/>
  </p:clrMapOvr>
  <p:transition>
    <p:cover dir="d"/>
  </p:transition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4.3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4|0.7|0.8|0.7|0.7|0.8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5|0.9|0.8|0.8"/>
</p:tagLst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241</TotalTime>
  <Words>353</Words>
  <Application>Microsoft Office PowerPoint</Application>
  <PresentationFormat>Předvádění na obrazovce (4:3)</PresentationFormat>
  <Paragraphs>64</Paragraphs>
  <Slides>13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6" baseType="lpstr">
      <vt:lpstr>Arial</vt:lpstr>
      <vt:lpstr>Calibri</vt:lpstr>
      <vt:lpstr>Motiv systému Office</vt:lpstr>
      <vt:lpstr>Snímek 1</vt:lpstr>
      <vt:lpstr>Anotace</vt:lpstr>
      <vt:lpstr>London</vt:lpstr>
      <vt:lpstr>Fill in</vt:lpstr>
      <vt:lpstr>Answer the questions</vt:lpstr>
      <vt:lpstr>Correct the mistakes</vt:lpstr>
      <vt:lpstr>Describe the pictures</vt:lpstr>
      <vt:lpstr>Label the pictures</vt:lpstr>
      <vt:lpstr>Label the pictures</vt:lpstr>
      <vt:lpstr>Match the sights</vt:lpstr>
      <vt:lpstr>Fill in the map of London</vt:lpstr>
      <vt:lpstr>The end</vt:lpstr>
      <vt:lpstr>Citace</vt:lpstr>
    </vt:vector>
  </TitlesOfParts>
  <Company>N/A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London</dc:title>
  <dc:creator>DS</dc:creator>
  <cp:lastModifiedBy>expert</cp:lastModifiedBy>
  <cp:revision>15</cp:revision>
  <dcterms:created xsi:type="dcterms:W3CDTF">2011-11-07T21:05:02Z</dcterms:created>
  <dcterms:modified xsi:type="dcterms:W3CDTF">2012-03-25T07:46:41Z</dcterms:modified>
</cp:coreProperties>
</file>