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64" r:id="rId3"/>
    <p:sldId id="263" r:id="rId4"/>
    <p:sldId id="256" r:id="rId5"/>
    <p:sldId id="257" r:id="rId6"/>
    <p:sldId id="259" r:id="rId7"/>
    <p:sldId id="260" r:id="rId8"/>
    <p:sldId id="261" r:id="rId9"/>
    <p:sldId id="262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Dana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VY_32_INOVACE_6A03Aj5_Present </a:t>
          </a:r>
          <a:r>
            <a:rPr lang="cs-CZ" dirty="0" err="1" smtClean="0"/>
            <a:t>Continuous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Continuous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6718EB-A5F8-417B-B6A2-2CCD4B71473E}" type="presOf" srcId="{EBC41103-E2E5-4D48-9B4B-425520D3D098}" destId="{3BA01B75-849B-4716-8BCD-084A86FF328F}" srcOrd="0" destOrd="0" presId="urn:microsoft.com/office/officeart/2005/8/layout/target3"/>
    <dgm:cxn modelId="{B23A4E31-A93C-40AC-9081-67526CF53848}" type="presOf" srcId="{FBBFC3EA-9D9D-4F3A-BEA6-9C2C0E46BF20}" destId="{832BF48F-0145-4429-9E02-8FCA946CCE9E}" srcOrd="1" destOrd="0" presId="urn:microsoft.com/office/officeart/2005/8/layout/target3"/>
    <dgm:cxn modelId="{6DEF2731-1AE6-4AD8-B614-78C0C0A3F09B}" type="presOf" srcId="{C73C7642-F245-4585-8F88-243F9FAEF6CA}" destId="{59F530CB-4999-43B3-A00D-6AB53886BD77}" srcOrd="1" destOrd="0" presId="urn:microsoft.com/office/officeart/2005/8/layout/target3"/>
    <dgm:cxn modelId="{2C0CD386-50AC-4065-9D80-75ADB621E124}" type="presOf" srcId="{EBC41103-E2E5-4D48-9B4B-425520D3D098}" destId="{A27B6496-BF1B-4384-9217-9659064D5D6A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F12019D-FBD0-4EB3-848D-5C3277FB5C2C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387FAE4-B5CE-493B-A3E5-4D845228F49D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04A5D7-5171-470E-B413-0C57D5FB29C6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A608305-A611-474F-987C-53595BA249C0}" type="presOf" srcId="{445C7998-7549-48B0-BD68-D4F0167F02E5}" destId="{BC35EE03-4121-4EF9-923D-7CB6D30D358D}" srcOrd="0" destOrd="0" presId="urn:microsoft.com/office/officeart/2005/8/layout/target3"/>
    <dgm:cxn modelId="{83112AC9-EC94-482C-8241-FD67A8C45AAF}" type="presOf" srcId="{C73C7642-F245-4585-8F88-243F9FAEF6CA}" destId="{9A9B6F4F-B6FF-4F2D-B640-A8473E589523}" srcOrd="0" destOrd="0" presId="urn:microsoft.com/office/officeart/2005/8/layout/target3"/>
    <dgm:cxn modelId="{699A811D-076F-4BD5-8A09-6B2F9DFC3BC8}" type="presOf" srcId="{39F8B381-5807-488E-AC22-73DD4140ED4A}" destId="{71045F8C-00FA-488E-A7BD-E2E6753D979D}" srcOrd="0" destOrd="0" presId="urn:microsoft.com/office/officeart/2005/8/layout/target3"/>
    <dgm:cxn modelId="{0BC356A1-D893-4ACC-9DD1-E6AA7ACFBACC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83F52AE-AC00-405B-830E-C68C670C520A}" type="presParOf" srcId="{71045F8C-00FA-488E-A7BD-E2E6753D979D}" destId="{3577EC6B-C980-4F34-8C69-4365E7B8FC8C}" srcOrd="0" destOrd="0" presId="urn:microsoft.com/office/officeart/2005/8/layout/target3"/>
    <dgm:cxn modelId="{EAD7AB3E-7CB6-44F4-8558-182E4368C2AC}" type="presParOf" srcId="{71045F8C-00FA-488E-A7BD-E2E6753D979D}" destId="{6940EB87-DC1D-4BC3-9408-9AC2E1FFC039}" srcOrd="1" destOrd="0" presId="urn:microsoft.com/office/officeart/2005/8/layout/target3"/>
    <dgm:cxn modelId="{8E9DBE9C-04AC-4F68-9DA1-A77C1EB0B176}" type="presParOf" srcId="{71045F8C-00FA-488E-A7BD-E2E6753D979D}" destId="{BC35EE03-4121-4EF9-923D-7CB6D30D358D}" srcOrd="2" destOrd="0" presId="urn:microsoft.com/office/officeart/2005/8/layout/target3"/>
    <dgm:cxn modelId="{1E8DCFDC-6E7B-4028-8166-7F12A638D2CE}" type="presParOf" srcId="{71045F8C-00FA-488E-A7BD-E2E6753D979D}" destId="{C95EEA27-3CBF-4645-A92D-9D8AF5C1CBFC}" srcOrd="3" destOrd="0" presId="urn:microsoft.com/office/officeart/2005/8/layout/target3"/>
    <dgm:cxn modelId="{2CF3C1E0-D131-430C-B8B3-67C5E491C148}" type="presParOf" srcId="{71045F8C-00FA-488E-A7BD-E2E6753D979D}" destId="{851BB866-B6AE-4566-893F-4C635BA974FC}" srcOrd="4" destOrd="0" presId="urn:microsoft.com/office/officeart/2005/8/layout/target3"/>
    <dgm:cxn modelId="{6910C641-AE30-46F3-A1DE-C77CAE37E235}" type="presParOf" srcId="{71045F8C-00FA-488E-A7BD-E2E6753D979D}" destId="{643EA938-EDE0-4533-ACCC-D2BD6F3A527C}" srcOrd="5" destOrd="0" presId="urn:microsoft.com/office/officeart/2005/8/layout/target3"/>
    <dgm:cxn modelId="{CFE5FF97-E0D6-4A3A-B1F0-BCB11F8020BB}" type="presParOf" srcId="{71045F8C-00FA-488E-A7BD-E2E6753D979D}" destId="{92F31B18-D66D-4CC7-89B9-378928DE877D}" srcOrd="6" destOrd="0" presId="urn:microsoft.com/office/officeart/2005/8/layout/target3"/>
    <dgm:cxn modelId="{EF7D63D5-BD81-445C-80ED-E270DD4C1AF6}" type="presParOf" srcId="{71045F8C-00FA-488E-A7BD-E2E6753D979D}" destId="{902074E1-B931-4618-97F1-FADBE82E9C3C}" srcOrd="7" destOrd="0" presId="urn:microsoft.com/office/officeart/2005/8/layout/target3"/>
    <dgm:cxn modelId="{5259D0ED-A05C-4851-AE39-D6481F3D9DE2}" type="presParOf" srcId="{71045F8C-00FA-488E-A7BD-E2E6753D979D}" destId="{A3817367-F2BC-482F-8832-FA00B51DCCF3}" srcOrd="8" destOrd="0" presId="urn:microsoft.com/office/officeart/2005/8/layout/target3"/>
    <dgm:cxn modelId="{4030309C-FAE2-4B2D-B9A2-ECF077FBA5FA}" type="presParOf" srcId="{71045F8C-00FA-488E-A7BD-E2E6753D979D}" destId="{2DD79E57-A63E-47D4-A1AB-6DF333476AD4}" srcOrd="9" destOrd="0" presId="urn:microsoft.com/office/officeart/2005/8/layout/target3"/>
    <dgm:cxn modelId="{7E4563A0-DF5E-47F6-8618-2CFE5F13139F}" type="presParOf" srcId="{71045F8C-00FA-488E-A7BD-E2E6753D979D}" destId="{648967D3-ED80-4214-8D87-4E7012561E4A}" srcOrd="10" destOrd="0" presId="urn:microsoft.com/office/officeart/2005/8/layout/target3"/>
    <dgm:cxn modelId="{35AE39BF-4CAE-4167-B180-223B78A64279}" type="presParOf" srcId="{71045F8C-00FA-488E-A7BD-E2E6753D979D}" destId="{9A9B6F4F-B6FF-4F2D-B640-A8473E589523}" srcOrd="11" destOrd="0" presId="urn:microsoft.com/office/officeart/2005/8/layout/target3"/>
    <dgm:cxn modelId="{A1B93AC6-935E-49E5-983D-F81B6CB731A1}" type="presParOf" srcId="{71045F8C-00FA-488E-A7BD-E2E6753D979D}" destId="{13BD0FAF-9F2C-4708-9E63-A8E8E5252943}" srcOrd="12" destOrd="0" presId="urn:microsoft.com/office/officeart/2005/8/layout/target3"/>
    <dgm:cxn modelId="{1D039BDC-9290-4882-87D2-20F03FB4C713}" type="presParOf" srcId="{71045F8C-00FA-488E-A7BD-E2E6753D979D}" destId="{6821E7C9-5E4B-45FA-8F82-01E6F26FAA25}" srcOrd="13" destOrd="0" presId="urn:microsoft.com/office/officeart/2005/8/layout/target3"/>
    <dgm:cxn modelId="{470F0C5B-4240-4B98-8424-8B7F4C39F61B}" type="presParOf" srcId="{71045F8C-00FA-488E-A7BD-E2E6753D979D}" destId="{3BA01B75-849B-4716-8BCD-084A86FF328F}" srcOrd="14" destOrd="0" presId="urn:microsoft.com/office/officeart/2005/8/layout/target3"/>
    <dgm:cxn modelId="{339BEDF6-66E8-4D67-9678-05465135838A}" type="presParOf" srcId="{71045F8C-00FA-488E-A7BD-E2E6753D979D}" destId="{4D19AB04-24FA-40C2-B203-52AE3D15E171}" srcOrd="15" destOrd="0" presId="urn:microsoft.com/office/officeart/2005/8/layout/target3"/>
    <dgm:cxn modelId="{35486E4F-B896-48EC-A278-8638188A6D87}" type="presParOf" srcId="{71045F8C-00FA-488E-A7BD-E2E6753D979D}" destId="{832BF48F-0145-4429-9E02-8FCA946CCE9E}" srcOrd="16" destOrd="0" presId="urn:microsoft.com/office/officeart/2005/8/layout/target3"/>
    <dgm:cxn modelId="{38DC84FE-341A-4DCB-8062-AA95357F51CD}" type="presParOf" srcId="{71045F8C-00FA-488E-A7BD-E2E6753D979D}" destId="{E7297F21-D4FD-4A41-AE58-814D01A6B5E7}" srcOrd="17" destOrd="0" presId="urn:microsoft.com/office/officeart/2005/8/layout/target3"/>
    <dgm:cxn modelId="{62340661-370F-450B-BBBA-3A23A055E53F}" type="presParOf" srcId="{71045F8C-00FA-488E-A7BD-E2E6753D979D}" destId="{59F530CB-4999-43B3-A00D-6AB53886BD77}" srcOrd="18" destOrd="0" presId="urn:microsoft.com/office/officeart/2005/8/layout/target3"/>
    <dgm:cxn modelId="{28736091-B8EF-4A5A-AB25-36DDBEB62F0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Dana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VY_32_INOVACE_6A03Aj5_Present </a:t>
          </a:r>
          <a:r>
            <a:rPr lang="cs-CZ" sz="1800" kern="1200" dirty="0" err="1" smtClean="0"/>
            <a:t>Continuous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Present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Continuous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84016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675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294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0432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844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520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83698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52561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0936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37781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9029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628CB-23B6-48FD-A9CD-D41375FE16B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3CE4A-7944-4EA4-9547-6B6A95F1AA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3612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7909625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4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Určeno pro věkovou skupinu 11 – 13 let</a:t>
            </a:r>
          </a:p>
          <a:p>
            <a:r>
              <a:rPr lang="cs-CZ" dirty="0" smtClean="0"/>
              <a:t>Interaktivní materiál k prezentaci na IT v programu </a:t>
            </a:r>
            <a:r>
              <a:rPr lang="cs-CZ" dirty="0" err="1" smtClean="0"/>
              <a:t>Power</a:t>
            </a:r>
            <a:r>
              <a:rPr lang="cs-CZ" dirty="0" smtClean="0"/>
              <a:t> Point </a:t>
            </a:r>
          </a:p>
          <a:p>
            <a:r>
              <a:rPr lang="cs-CZ" dirty="0" smtClean="0"/>
              <a:t>Inovace – přehlednost prezentace gramatického učiva, aktivní zapojení v hodině</a:t>
            </a:r>
          </a:p>
          <a:p>
            <a:r>
              <a:rPr lang="cs-CZ" dirty="0" smtClean="0"/>
              <a:t>Metodické poznámky –záporné tvary žáci zkracují, otázky překládají do češtiny</a:t>
            </a:r>
          </a:p>
          <a:p>
            <a:r>
              <a:rPr lang="cs-CZ" dirty="0" smtClean="0"/>
              <a:t>Pomůcky – fix na psaní na 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47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dirty="0" err="1" smtClean="0"/>
              <a:t>ontinuous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6812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Děj probíhá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právě teď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– Dělám si úkol</a:t>
            </a:r>
            <a:r>
              <a:rPr lang="cs-CZ" dirty="0" smtClean="0"/>
              <a:t>. (</a:t>
            </a:r>
            <a:r>
              <a:rPr lang="cs-CZ" dirty="0" smtClean="0"/>
              <a:t>teď)</a:t>
            </a:r>
            <a:endParaRPr lang="cs-CZ" dirty="0"/>
          </a:p>
          <a:p>
            <a:endParaRPr lang="cs-CZ" b="1" dirty="0" smtClean="0"/>
          </a:p>
          <a:p>
            <a:r>
              <a:rPr lang="cs-CZ" dirty="0" smtClean="0"/>
              <a:t>Děj </a:t>
            </a:r>
            <a:r>
              <a:rPr lang="cs-CZ" b="1" dirty="0" smtClean="0">
                <a:solidFill>
                  <a:srgbClr val="00B050"/>
                </a:solidFill>
              </a:rPr>
              <a:t>bude</a:t>
            </a:r>
            <a:r>
              <a:rPr lang="cs-CZ" dirty="0" smtClean="0"/>
              <a:t> probíhat </a:t>
            </a:r>
            <a:r>
              <a:rPr lang="cs-CZ" b="1" dirty="0" smtClean="0">
                <a:solidFill>
                  <a:srgbClr val="00B050"/>
                </a:solidFill>
              </a:rPr>
              <a:t>v blízké budoucnosti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 – Budu si večer dělat úkol</a:t>
            </a:r>
            <a:r>
              <a:rPr lang="cs-CZ" dirty="0" smtClean="0"/>
              <a:t>. (nyní </a:t>
            </a:r>
            <a:r>
              <a:rPr lang="cs-CZ" dirty="0" smtClean="0"/>
              <a:t>je ráno)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44535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Pomocí slovesa </a:t>
            </a:r>
            <a:r>
              <a:rPr lang="cs-CZ" b="1" dirty="0" smtClean="0"/>
              <a:t>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dirty="0" smtClean="0"/>
              <a:t>v přítomném čase + </a:t>
            </a:r>
            <a:r>
              <a:rPr lang="cs-CZ" b="1" dirty="0" smtClean="0"/>
              <a:t>příčestí</a:t>
            </a:r>
            <a:r>
              <a:rPr lang="cs-CZ" dirty="0" smtClean="0"/>
              <a:t> </a:t>
            </a:r>
            <a:r>
              <a:rPr lang="cs-CZ" b="1" dirty="0" smtClean="0"/>
              <a:t>přítomné ( -</a:t>
            </a:r>
            <a:r>
              <a:rPr lang="cs-CZ" b="1" dirty="0" err="1" smtClean="0"/>
              <a:t>ingový</a:t>
            </a:r>
            <a:r>
              <a:rPr lang="cs-CZ" b="1" dirty="0" smtClean="0"/>
              <a:t> tvar )</a:t>
            </a:r>
          </a:p>
          <a:p>
            <a:endParaRPr lang="cs-CZ" b="1" dirty="0"/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                        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doing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Sloveso to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   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příčestí přítomné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1655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</a:t>
            </a:r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doing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Affirmative</a:t>
            </a:r>
            <a:r>
              <a:rPr lang="cs-CZ" dirty="0" smtClean="0"/>
              <a:t> – kladný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895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doing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are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 not </a:t>
            </a:r>
            <a:r>
              <a:rPr lang="cs-CZ" dirty="0" err="1" smtClean="0"/>
              <a:t>doing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Negative - zápor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53292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err="1" smtClean="0"/>
              <a:t>Am</a:t>
            </a:r>
            <a:r>
              <a:rPr lang="cs-CZ" dirty="0" smtClean="0"/>
              <a:t> I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Jak se tvoří </a:t>
            </a:r>
            <a:r>
              <a:rPr lang="cs-CZ" dirty="0" smtClean="0"/>
              <a:t>otázka?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- otázka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1673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Text je dílem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385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283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Motiv systému Office</vt:lpstr>
      <vt:lpstr>Snímek 1</vt:lpstr>
      <vt:lpstr>Anotace</vt:lpstr>
      <vt:lpstr>Present Continuous</vt:lpstr>
      <vt:lpstr>Použití</vt:lpstr>
      <vt:lpstr>Tvoření</vt:lpstr>
      <vt:lpstr>Affirmative – kladný tvar</vt:lpstr>
      <vt:lpstr>Negative - zápor</vt:lpstr>
      <vt:lpstr>Question - otázka</vt:lpstr>
      <vt:lpstr>Citace</vt:lpstr>
    </vt:vector>
  </TitlesOfParts>
  <Company>ZŠ Studená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Šteflová Dana</dc:creator>
  <cp:lastModifiedBy>expert</cp:lastModifiedBy>
  <cp:revision>18</cp:revision>
  <dcterms:created xsi:type="dcterms:W3CDTF">2011-11-01T13:06:28Z</dcterms:created>
  <dcterms:modified xsi:type="dcterms:W3CDTF">2012-03-26T07:06:44Z</dcterms:modified>
</cp:coreProperties>
</file>