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9" r:id="rId4"/>
    <p:sldId id="260" r:id="rId5"/>
    <p:sldId id="261" r:id="rId6"/>
    <p:sldId id="262" r:id="rId7"/>
    <p:sldId id="258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56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335D5-F71E-48EE-9D24-11BE6787FCC7}" type="datetimeFigureOut">
              <a:rPr lang="cs-CZ" smtClean="0"/>
              <a:t>14.11.2011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6AB9B-94D7-4008-8C9E-06235162EC7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8532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Content="1" isInverted="1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335D5-F71E-48EE-9D24-11BE6787FCC7}" type="datetimeFigureOut">
              <a:rPr lang="cs-CZ" smtClean="0"/>
              <a:t>14.11.2011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6AB9B-94D7-4008-8C9E-06235162EC7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64043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Content="1" isInverted="1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335D5-F71E-48EE-9D24-11BE6787FCC7}" type="datetimeFigureOut">
              <a:rPr lang="cs-CZ" smtClean="0"/>
              <a:t>14.11.2011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6AB9B-94D7-4008-8C9E-06235162EC7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1659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Content="1" isInverted="1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335D5-F71E-48EE-9D24-11BE6787FCC7}" type="datetimeFigureOut">
              <a:rPr lang="cs-CZ" smtClean="0"/>
              <a:t>14.11.2011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6AB9B-94D7-4008-8C9E-06235162EC7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6162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Content="1" isInverted="1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335D5-F71E-48EE-9D24-11BE6787FCC7}" type="datetimeFigureOut">
              <a:rPr lang="cs-CZ" smtClean="0"/>
              <a:t>14.11.2011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6AB9B-94D7-4008-8C9E-06235162EC7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08348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Content="1" isInverted="1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335D5-F71E-48EE-9D24-11BE6787FCC7}" type="datetimeFigureOut">
              <a:rPr lang="cs-CZ" smtClean="0"/>
              <a:t>14.11.2011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6AB9B-94D7-4008-8C9E-06235162EC7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8354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Content="1" isInverted="1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335D5-F71E-48EE-9D24-11BE6787FCC7}" type="datetimeFigureOut">
              <a:rPr lang="cs-CZ" smtClean="0"/>
              <a:t>14.11.2011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6AB9B-94D7-4008-8C9E-06235162EC7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230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Content="1" isInverted="1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335D5-F71E-48EE-9D24-11BE6787FCC7}" type="datetimeFigureOut">
              <a:rPr lang="cs-CZ" smtClean="0"/>
              <a:t>14.11.2011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6AB9B-94D7-4008-8C9E-06235162EC7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6424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Content="1" isInverted="1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335D5-F71E-48EE-9D24-11BE6787FCC7}" type="datetimeFigureOut">
              <a:rPr lang="cs-CZ" smtClean="0"/>
              <a:t>14.11.2011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6AB9B-94D7-4008-8C9E-06235162EC7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433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Content="1" isInverted="1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335D5-F71E-48EE-9D24-11BE6787FCC7}" type="datetimeFigureOut">
              <a:rPr lang="cs-CZ" smtClean="0"/>
              <a:t>14.11.2011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6AB9B-94D7-4008-8C9E-06235162EC7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2082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Content="1" isInverted="1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335D5-F71E-48EE-9D24-11BE6787FCC7}" type="datetimeFigureOut">
              <a:rPr lang="cs-CZ" smtClean="0"/>
              <a:t>14.11.2011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6AB9B-94D7-4008-8C9E-06235162EC7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1785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Content="1" isInverted="1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3335D5-F71E-48EE-9D24-11BE6787FCC7}" type="datetimeFigureOut">
              <a:rPr lang="cs-CZ" smtClean="0"/>
              <a:t>14.11.2011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26AB9B-94D7-4008-8C9E-06235162EC7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86390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600">
        <p14:prism dir="d" isContent="1" isInverted="1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3" Type="http://schemas.openxmlformats.org/officeDocument/2006/relationships/image" Target="../media/image4.wmf"/><Relationship Id="rId7" Type="http://schemas.openxmlformats.org/officeDocument/2006/relationships/image" Target="../media/image8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wmf"/><Relationship Id="rId5" Type="http://schemas.openxmlformats.org/officeDocument/2006/relationships/image" Target="../media/image6.wmf"/><Relationship Id="rId4" Type="http://schemas.openxmlformats.org/officeDocument/2006/relationships/image" Target="../media/image5.wmf"/><Relationship Id="rId9" Type="http://schemas.openxmlformats.org/officeDocument/2006/relationships/image" Target="../media/image10.w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3" Type="http://schemas.openxmlformats.org/officeDocument/2006/relationships/image" Target="../media/image4.wmf"/><Relationship Id="rId7" Type="http://schemas.openxmlformats.org/officeDocument/2006/relationships/image" Target="../media/image8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wmf"/><Relationship Id="rId5" Type="http://schemas.openxmlformats.org/officeDocument/2006/relationships/image" Target="../media/image6.wmf"/><Relationship Id="rId4" Type="http://schemas.openxmlformats.org/officeDocument/2006/relationships/image" Target="../media/image5.wmf"/><Relationship Id="rId9" Type="http://schemas.openxmlformats.org/officeDocument/2006/relationships/image" Target="../media/image10.w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3" Type="http://schemas.openxmlformats.org/officeDocument/2006/relationships/image" Target="../media/image4.wmf"/><Relationship Id="rId7" Type="http://schemas.openxmlformats.org/officeDocument/2006/relationships/image" Target="../media/image8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wmf"/><Relationship Id="rId5" Type="http://schemas.openxmlformats.org/officeDocument/2006/relationships/image" Target="../media/image6.wmf"/><Relationship Id="rId4" Type="http://schemas.openxmlformats.org/officeDocument/2006/relationships/image" Target="../media/image5.wmf"/><Relationship Id="rId9" Type="http://schemas.openxmlformats.org/officeDocument/2006/relationships/image" Target="../media/image10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3" Type="http://schemas.openxmlformats.org/officeDocument/2006/relationships/image" Target="../media/image4.wmf"/><Relationship Id="rId7" Type="http://schemas.openxmlformats.org/officeDocument/2006/relationships/image" Target="../media/image8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wmf"/><Relationship Id="rId5" Type="http://schemas.openxmlformats.org/officeDocument/2006/relationships/image" Target="../media/image6.wmf"/><Relationship Id="rId4" Type="http://schemas.openxmlformats.org/officeDocument/2006/relationships/image" Target="../media/image5.wmf"/><Relationship Id="rId9" Type="http://schemas.openxmlformats.org/officeDocument/2006/relationships/image" Target="../media/image10.w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16200000" scaled="0"/>
          </a:gra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71650" y="332656"/>
            <a:ext cx="5600700" cy="10477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99792" y="1556792"/>
            <a:ext cx="3744416" cy="344684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2852055"/>
              </p:ext>
            </p:extLst>
          </p:nvPr>
        </p:nvGraphicFramePr>
        <p:xfrm>
          <a:off x="683568" y="5229200"/>
          <a:ext cx="7848872" cy="1402080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b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 b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Calibri"/>
                          <a:cs typeface="Times New Roman"/>
                        </a:rPr>
                        <a:t>Tvrdé souhlásky</a:t>
                      </a:r>
                      <a:endParaRPr lang="cs-CZ" sz="2000" b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 b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Calibri"/>
                          <a:cs typeface="Times New Roman"/>
                        </a:rPr>
                        <a:t>VY_32_INOVACE_06_Procvičování - tabulka</a:t>
                      </a:r>
                      <a:endParaRPr lang="cs-CZ" sz="2000" b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 b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 err="1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Calibri"/>
                          <a:cs typeface="Times New Roman"/>
                        </a:rPr>
                        <a:t>Švirková</a:t>
                      </a:r>
                      <a:r>
                        <a:rPr lang="cs-CZ" sz="2000" b="0" baseline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2000" b="0" baseline="0" dirty="0" err="1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Calibri"/>
                          <a:cs typeface="Times New Roman"/>
                        </a:rPr>
                        <a:t>Milfaitová</a:t>
                      </a:r>
                      <a:r>
                        <a:rPr lang="cs-CZ" sz="2000" b="0" baseline="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Calibri"/>
                          <a:cs typeface="Times New Roman"/>
                        </a:rPr>
                        <a:t> Helena</a:t>
                      </a:r>
                      <a:endParaRPr lang="cs-CZ" sz="2000" b="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49459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16200000" scaled="0"/>
          </a:gra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196752"/>
            <a:ext cx="7772400" cy="1470025"/>
          </a:xfr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r>
              <a:rPr lang="cs-CZ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Procvičování - tabulka</a:t>
            </a:r>
            <a:endParaRPr lang="cs-CZ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427984" y="5204787"/>
            <a:ext cx="4208512" cy="1270992"/>
          </a:xfrm>
        </p:spPr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Helena </a:t>
            </a:r>
          </a:p>
          <a:p>
            <a:r>
              <a:rPr lang="cs-CZ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Švirková</a:t>
            </a:r>
            <a:r>
              <a:rPr lang="cs-CZ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Milfaitová</a:t>
            </a:r>
            <a:endParaRPr lang="cs-CZ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12" descr="C:\Users\OEM\AppData\Local\Microsoft\Windows\Temporary Internet Files\Content.IE5\FPDIPVYW\MC90033611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84670">
            <a:off x="1292674" y="3645024"/>
            <a:ext cx="3423342" cy="2276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5645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16200000" scaled="0"/>
          </a:gra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95536" y="404664"/>
            <a:ext cx="8352928" cy="1470025"/>
          </a:xfr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Najdi ke slabikám správný obrázek a název obrázku zapiš do tabulky:</a:t>
            </a:r>
            <a:endParaRPr lang="cs-CZ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12" descr="C:\Users\OEM\AppData\Local\Microsoft\Windows\Temporary Internet Files\Content.IE5\FPDIPVYW\MC90033611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84670">
            <a:off x="322389" y="1536794"/>
            <a:ext cx="1582374" cy="1052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bdélník 6"/>
          <p:cNvSpPr/>
          <p:nvPr/>
        </p:nvSpPr>
        <p:spPr>
          <a:xfrm>
            <a:off x="827584" y="2874598"/>
            <a:ext cx="1874248" cy="720080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HY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2697752" y="2874598"/>
            <a:ext cx="1874248" cy="720080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CHY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4562737" y="2874598"/>
            <a:ext cx="1874248" cy="720080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>
                <a:solidFill>
                  <a:schemeClr val="tx1"/>
                </a:solidFill>
              </a:rPr>
              <a:t>K</a:t>
            </a:r>
            <a:r>
              <a:rPr lang="cs-CZ" sz="4400" b="1" dirty="0" smtClean="0">
                <a:solidFill>
                  <a:schemeClr val="tx1"/>
                </a:solidFill>
              </a:rPr>
              <a:t>Y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6436985" y="2874598"/>
            <a:ext cx="1874248" cy="720080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RY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827584" y="3789040"/>
            <a:ext cx="1874248" cy="720080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/>
                </a:solidFill>
              </a:rPr>
              <a:t>NOHY</a:t>
            </a:r>
            <a:endParaRPr lang="cs-CZ" sz="3600" b="1" dirty="0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2701832" y="3789040"/>
            <a:ext cx="1874248" cy="720080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/>
                </a:solidFill>
              </a:rPr>
              <a:t>MOUHY</a:t>
            </a:r>
            <a:endParaRPr lang="cs-CZ" sz="3600" b="1" dirty="0"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4562737" y="3789040"/>
            <a:ext cx="1874248" cy="720080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/>
                </a:solidFill>
              </a:rPr>
              <a:t>HRUŠKY</a:t>
            </a:r>
            <a:endParaRPr lang="cs-CZ" sz="3600" b="1" dirty="0">
              <a:solidFill>
                <a:schemeClr val="tx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6449093" y="3789040"/>
            <a:ext cx="1874248" cy="720080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/>
                </a:solidFill>
              </a:rPr>
              <a:t>HORY</a:t>
            </a:r>
            <a:endParaRPr lang="cs-CZ" sz="3600" b="1" dirty="0">
              <a:solidFill>
                <a:schemeClr val="tx1"/>
              </a:solidFill>
            </a:endParaRPr>
          </a:p>
        </p:txBody>
      </p:sp>
      <p:pic>
        <p:nvPicPr>
          <p:cNvPr id="15" name="Picture 18" descr="C:\Users\OEM\AppData\Local\Microsoft\Windows\Temporary Internet Files\Content.IE5\SPEY40MK\MC900233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8418" y="5301208"/>
            <a:ext cx="989845" cy="1072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6" descr="C:\Users\OEM\AppData\Local\Microsoft\Windows\Temporary Internet Files\Content.IE5\X299I2P1\MC90019168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4708" y="5478711"/>
            <a:ext cx="1066149" cy="971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6" descr="C:\Users\OEM\AppData\Local\Microsoft\Windows\Temporary Internet Files\Content.IE5\X299I2P1\MC90019168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3364" y="5545094"/>
            <a:ext cx="1066149" cy="971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4" descr="C:\Users\OEM\AppData\Local\Microsoft\Windows\Temporary Internet Files\Content.IE5\06UDQKTQ\MC900389360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2868" y="5112725"/>
            <a:ext cx="913486" cy="890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9" descr="C:\Users\OEM\AppData\Local\Microsoft\Windows\Temporary Internet Files\Content.IE5\06UDQKTQ\MC900351540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042" y="4855895"/>
            <a:ext cx="1116424" cy="1198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5" descr="C:\Users\OEM\AppData\Local\Microsoft\Windows\Temporary Internet Files\Content.IE5\FPDIPVYW\MC900113432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2446" y="4791196"/>
            <a:ext cx="831315" cy="11801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1" descr="C:\Users\OEM\AppData\Local\Microsoft\Windows\Temporary Internet Files\Content.IE5\06UDQKTQ\MC900237286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5200919"/>
            <a:ext cx="936104" cy="1208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1" descr="C:\Users\OEM\AppData\Local\Microsoft\Windows\Temporary Internet Files\Content.IE5\06UDQKTQ\MC900237286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6036" y="5545094"/>
            <a:ext cx="936104" cy="1208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TextovéPole 22"/>
          <p:cNvSpPr txBox="1"/>
          <p:nvPr/>
        </p:nvSpPr>
        <p:spPr>
          <a:xfrm>
            <a:off x="2047640" y="2062821"/>
            <a:ext cx="18262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klikej na slabiky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C:\Users\OEM\AppData\Local\Microsoft\Windows\Temporary Internet Files\Content.IE5\SPEY40MK\MC900197385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6080" y="4617380"/>
            <a:ext cx="903856" cy="717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 descr="C:\Users\OEM\AppData\Local\Microsoft\Windows\Temporary Internet Files\Content.IE5\SPEY40MK\MC900197385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519210"/>
            <a:ext cx="903856" cy="717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1827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2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16200000" scaled="0"/>
          </a:gra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95536" y="404664"/>
            <a:ext cx="8352928" cy="1470025"/>
          </a:xfr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Najdi ke slabikám správný obrázek a název obrázku zapiš do tabulky:</a:t>
            </a:r>
            <a:endParaRPr lang="cs-CZ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12" descr="C:\Users\OEM\AppData\Local\Microsoft\Windows\Temporary Internet Files\Content.IE5\FPDIPVYW\MC90033611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84670">
            <a:off x="322389" y="1536794"/>
            <a:ext cx="1582374" cy="1052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bdélník 6"/>
          <p:cNvSpPr/>
          <p:nvPr/>
        </p:nvSpPr>
        <p:spPr>
          <a:xfrm>
            <a:off x="827584" y="2874598"/>
            <a:ext cx="1874248" cy="720080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HY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2697752" y="2874598"/>
            <a:ext cx="1874248" cy="720080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CHY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4562737" y="2874598"/>
            <a:ext cx="1874248" cy="720080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>
                <a:solidFill>
                  <a:schemeClr val="tx1"/>
                </a:solidFill>
              </a:rPr>
              <a:t>K</a:t>
            </a:r>
            <a:r>
              <a:rPr lang="cs-CZ" sz="4400" b="1" dirty="0" smtClean="0">
                <a:solidFill>
                  <a:schemeClr val="tx1"/>
                </a:solidFill>
              </a:rPr>
              <a:t>Y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6436985" y="2874598"/>
            <a:ext cx="1874248" cy="720080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RY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827584" y="3789040"/>
            <a:ext cx="1874248" cy="720080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/>
                </a:solidFill>
              </a:rPr>
              <a:t>NOHY</a:t>
            </a:r>
            <a:endParaRPr lang="cs-CZ" sz="3600" b="1" dirty="0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2701832" y="3789040"/>
            <a:ext cx="1874248" cy="720080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/>
                </a:solidFill>
              </a:rPr>
              <a:t>MOUHY</a:t>
            </a:r>
            <a:endParaRPr lang="cs-CZ" sz="3600" b="1" dirty="0"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4562737" y="3789040"/>
            <a:ext cx="1874248" cy="720080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/>
                </a:solidFill>
              </a:rPr>
              <a:t>HRUŠKY</a:t>
            </a:r>
            <a:endParaRPr lang="cs-CZ" sz="3600" b="1" dirty="0">
              <a:solidFill>
                <a:schemeClr val="tx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6449093" y="3789040"/>
            <a:ext cx="1874248" cy="720080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/>
                </a:solidFill>
              </a:rPr>
              <a:t>HORY</a:t>
            </a:r>
            <a:endParaRPr lang="cs-CZ" sz="3600" b="1" dirty="0">
              <a:solidFill>
                <a:schemeClr val="tx1"/>
              </a:solidFill>
            </a:endParaRPr>
          </a:p>
        </p:txBody>
      </p:sp>
      <p:pic>
        <p:nvPicPr>
          <p:cNvPr id="15" name="Picture 18" descr="C:\Users\OEM\AppData\Local\Microsoft\Windows\Temporary Internet Files\Content.IE5\SPEY40MK\MC900233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8418" y="5301208"/>
            <a:ext cx="989845" cy="1072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6" descr="C:\Users\OEM\AppData\Local\Microsoft\Windows\Temporary Internet Files\Content.IE5\X299I2P1\MC90019168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4708" y="5478711"/>
            <a:ext cx="1066149" cy="971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6" descr="C:\Users\OEM\AppData\Local\Microsoft\Windows\Temporary Internet Files\Content.IE5\X299I2P1\MC90019168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3364" y="5545094"/>
            <a:ext cx="1066149" cy="971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4" descr="C:\Users\OEM\AppData\Local\Microsoft\Windows\Temporary Internet Files\Content.IE5\06UDQKTQ\MC900389360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2868" y="5112725"/>
            <a:ext cx="913486" cy="890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9" descr="C:\Users\OEM\AppData\Local\Microsoft\Windows\Temporary Internet Files\Content.IE5\06UDQKTQ\MC900351540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042" y="4855895"/>
            <a:ext cx="1116424" cy="1198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5" descr="C:\Users\OEM\AppData\Local\Microsoft\Windows\Temporary Internet Files\Content.IE5\FPDIPVYW\MC900113432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2446" y="4791196"/>
            <a:ext cx="831315" cy="11801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1" descr="C:\Users\OEM\AppData\Local\Microsoft\Windows\Temporary Internet Files\Content.IE5\06UDQKTQ\MC900237286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5200919"/>
            <a:ext cx="936104" cy="1208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1" descr="C:\Users\OEM\AppData\Local\Microsoft\Windows\Temporary Internet Files\Content.IE5\06UDQKTQ\MC900237286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6036" y="5545094"/>
            <a:ext cx="936104" cy="1208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C:\Users\OEM\AppData\Local\Microsoft\Windows\Temporary Internet Files\Content.IE5\SPEY40MK\MC900197385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6080" y="4617380"/>
            <a:ext cx="903856" cy="717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 descr="C:\Users\OEM\AppData\Local\Microsoft\Windows\Temporary Internet Files\Content.IE5\SPEY40MK\MC900197385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519210"/>
            <a:ext cx="903856" cy="717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0612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3.33333E-6 L 0.379 -0.08982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941" y="-4491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2.59259E-6 L -0.70955 -0.12014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486" y="-6019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4.07407E-6 L 0.31961 -0.15973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972" y="-7986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1.85185E-6 L 0.31563 -0.16945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781" y="-8472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2.59259E-6 L -0.18316 -0.00139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167" y="-69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101 -0.01551 L -0.16267 -0.02037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184" y="-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16200000" scaled="0"/>
          </a:gra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95536" y="404664"/>
            <a:ext cx="8352928" cy="1470025"/>
          </a:xfr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Najdi ke slabikám správný obrázek a název obrázku zapiš do tabulky:</a:t>
            </a:r>
            <a:endParaRPr lang="cs-CZ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12" descr="C:\Users\OEM\AppData\Local\Microsoft\Windows\Temporary Internet Files\Content.IE5\FPDIPVYW\MC90033611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84670">
            <a:off x="322389" y="1536794"/>
            <a:ext cx="1582374" cy="1052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bdélník 6"/>
          <p:cNvSpPr/>
          <p:nvPr/>
        </p:nvSpPr>
        <p:spPr>
          <a:xfrm>
            <a:off x="1763170" y="2874598"/>
            <a:ext cx="1874248" cy="720080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DY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3634876" y="2875367"/>
            <a:ext cx="1874248" cy="720080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TY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5509124" y="2875367"/>
            <a:ext cx="1874248" cy="720080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NY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1764708" y="3789040"/>
            <a:ext cx="1874248" cy="720080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/>
                </a:solidFill>
              </a:rPr>
              <a:t>SCHODY</a:t>
            </a:r>
            <a:endParaRPr lang="cs-CZ" sz="3600" b="1" dirty="0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3634876" y="3789040"/>
            <a:ext cx="1874248" cy="720080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/>
                </a:solidFill>
              </a:rPr>
              <a:t>ŠATY</a:t>
            </a:r>
            <a:endParaRPr lang="cs-CZ" sz="3600" b="1" dirty="0"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5509124" y="3789040"/>
            <a:ext cx="1874248" cy="720080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/>
                </a:solidFill>
              </a:rPr>
              <a:t>DŽBÁNY</a:t>
            </a:r>
            <a:endParaRPr lang="cs-CZ" sz="3600" b="1" dirty="0">
              <a:solidFill>
                <a:schemeClr val="tx1"/>
              </a:solidFill>
            </a:endParaRPr>
          </a:p>
        </p:txBody>
      </p:sp>
      <p:pic>
        <p:nvPicPr>
          <p:cNvPr id="15" name="Picture 18" descr="C:\Users\OEM\AppData\Local\Microsoft\Windows\Temporary Internet Files\Content.IE5\SPEY40MK\MC900233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8418" y="5301208"/>
            <a:ext cx="989845" cy="1072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6" descr="C:\Users\OEM\AppData\Local\Microsoft\Windows\Temporary Internet Files\Content.IE5\X299I2P1\MC90019168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4708" y="5478711"/>
            <a:ext cx="1066149" cy="971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6" descr="C:\Users\OEM\AppData\Local\Microsoft\Windows\Temporary Internet Files\Content.IE5\X299I2P1\MC90019168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3364" y="5545094"/>
            <a:ext cx="1066149" cy="971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4" descr="C:\Users\OEM\AppData\Local\Microsoft\Windows\Temporary Internet Files\Content.IE5\06UDQKTQ\MC900389360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2868" y="5112725"/>
            <a:ext cx="913486" cy="890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9" descr="C:\Users\OEM\AppData\Local\Microsoft\Windows\Temporary Internet Files\Content.IE5\06UDQKTQ\MC900351540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042" y="4855895"/>
            <a:ext cx="1116424" cy="1198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5" descr="C:\Users\OEM\AppData\Local\Microsoft\Windows\Temporary Internet Files\Content.IE5\FPDIPVYW\MC900113432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2446" y="4791196"/>
            <a:ext cx="831315" cy="11801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1" descr="C:\Users\OEM\AppData\Local\Microsoft\Windows\Temporary Internet Files\Content.IE5\06UDQKTQ\MC900237286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5200919"/>
            <a:ext cx="936104" cy="1208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1" descr="C:\Users\OEM\AppData\Local\Microsoft\Windows\Temporary Internet Files\Content.IE5\06UDQKTQ\MC900237286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6036" y="5545094"/>
            <a:ext cx="936104" cy="1208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TextovéPole 22"/>
          <p:cNvSpPr txBox="1"/>
          <p:nvPr/>
        </p:nvSpPr>
        <p:spPr>
          <a:xfrm>
            <a:off x="2047640" y="2062821"/>
            <a:ext cx="18262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klikej na slabiky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4" name="Picture 2" descr="C:\Users\OEM\AppData\Local\Microsoft\Windows\Temporary Internet Files\Content.IE5\SPEY40MK\MC900197385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6080" y="4617380"/>
            <a:ext cx="903856" cy="717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C:\Users\OEM\AppData\Local\Microsoft\Windows\Temporary Internet Files\Content.IE5\SPEY40MK\MC900197385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519210"/>
            <a:ext cx="903856" cy="717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2605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16200000" scaled="0"/>
          </a:gra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95536" y="404664"/>
            <a:ext cx="8352928" cy="1470025"/>
          </a:xfr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Najdi ke slabikám správný obrázek a název obrázku zapiš do tabulky:</a:t>
            </a:r>
            <a:endParaRPr lang="cs-CZ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12" descr="C:\Users\OEM\AppData\Local\Microsoft\Windows\Temporary Internet Files\Content.IE5\FPDIPVYW\MC90033611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84670">
            <a:off x="322389" y="1536794"/>
            <a:ext cx="1582374" cy="1052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bdélník 6"/>
          <p:cNvSpPr/>
          <p:nvPr/>
        </p:nvSpPr>
        <p:spPr>
          <a:xfrm>
            <a:off x="1763170" y="2874598"/>
            <a:ext cx="1874248" cy="720080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DY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3634876" y="2875367"/>
            <a:ext cx="1874248" cy="720080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TY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5509124" y="2875367"/>
            <a:ext cx="1874248" cy="720080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NY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1764708" y="3789040"/>
            <a:ext cx="1874248" cy="720080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/>
                </a:solidFill>
              </a:rPr>
              <a:t>SCHODY</a:t>
            </a:r>
            <a:endParaRPr lang="cs-CZ" sz="3600" b="1" dirty="0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3634876" y="3789040"/>
            <a:ext cx="1874248" cy="720080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/>
                </a:solidFill>
              </a:rPr>
              <a:t>ŠATY</a:t>
            </a:r>
            <a:endParaRPr lang="cs-CZ" sz="3600" b="1" dirty="0"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5509124" y="3789040"/>
            <a:ext cx="1874248" cy="720080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/>
                </a:solidFill>
              </a:rPr>
              <a:t>DŽBÁNY</a:t>
            </a:r>
            <a:endParaRPr lang="cs-CZ" sz="3600" b="1" dirty="0">
              <a:solidFill>
                <a:schemeClr val="tx1"/>
              </a:solidFill>
            </a:endParaRPr>
          </a:p>
        </p:txBody>
      </p:sp>
      <p:pic>
        <p:nvPicPr>
          <p:cNvPr id="15" name="Picture 18" descr="C:\Users\OEM\AppData\Local\Microsoft\Windows\Temporary Internet Files\Content.IE5\SPEY40MK\MC90023315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8418" y="5301208"/>
            <a:ext cx="989845" cy="1072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6" descr="C:\Users\OEM\AppData\Local\Microsoft\Windows\Temporary Internet Files\Content.IE5\X299I2P1\MC90019168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4708" y="5478711"/>
            <a:ext cx="1066149" cy="971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6" descr="C:\Users\OEM\AppData\Local\Microsoft\Windows\Temporary Internet Files\Content.IE5\X299I2P1\MC90019168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3364" y="5545094"/>
            <a:ext cx="1066149" cy="971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4" descr="C:\Users\OEM\AppData\Local\Microsoft\Windows\Temporary Internet Files\Content.IE5\06UDQKTQ\MC900389360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2868" y="5112725"/>
            <a:ext cx="913486" cy="890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9" descr="C:\Users\OEM\AppData\Local\Microsoft\Windows\Temporary Internet Files\Content.IE5\06UDQKTQ\MC900351540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042" y="4855895"/>
            <a:ext cx="1116424" cy="1198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5" descr="C:\Users\OEM\AppData\Local\Microsoft\Windows\Temporary Internet Files\Content.IE5\FPDIPVYW\MC900113432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2446" y="4791196"/>
            <a:ext cx="831315" cy="11801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1" descr="C:\Users\OEM\AppData\Local\Microsoft\Windows\Temporary Internet Files\Content.IE5\06UDQKTQ\MC900237286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5200919"/>
            <a:ext cx="936104" cy="1208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1" descr="C:\Users\OEM\AppData\Local\Microsoft\Windows\Temporary Internet Files\Content.IE5\06UDQKTQ\MC900237286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6036" y="5545094"/>
            <a:ext cx="936104" cy="1208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 descr="C:\Users\OEM\AppData\Local\Microsoft\Windows\Temporary Internet Files\Content.IE5\SPEY40MK\MC900197385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6080" y="4617380"/>
            <a:ext cx="903856" cy="717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C:\Users\OEM\AppData\Local\Microsoft\Windows\Temporary Internet Files\Content.IE5\SPEY40MK\MC900197385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519210"/>
            <a:ext cx="903856" cy="717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4857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7037E-7 L 0.15625 -0.07477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13" y="-3750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7.40741E-7 L -0.27275 -0.04305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646" y="-2153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2.22222E-6 L 0.07084 -0.13403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42" y="-6713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3.7037E-6 L 0.07482 -0.11528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33" y="-5764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16200000" scaled="0"/>
          </a:gra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196752"/>
            <a:ext cx="7772400" cy="1470025"/>
          </a:xfr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rmAutofit/>
          </a:bodyPr>
          <a:lstStyle/>
          <a:p>
            <a:r>
              <a:rPr lang="cs-CZ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Zdroje</a:t>
            </a:r>
            <a:endParaRPr lang="cs-CZ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067944" y="2799318"/>
            <a:ext cx="4384576" cy="1061729"/>
          </a:xfrm>
        </p:spPr>
        <p:txBody>
          <a:bodyPr>
            <a:normAutofit fontScale="92500" lnSpcReduction="10000"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vlastní </a:t>
            </a:r>
            <a:r>
              <a:rPr lang="cs-CZ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zdroje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MS </a:t>
            </a:r>
            <a:r>
              <a:rPr lang="cs-CZ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Office.com</a:t>
            </a:r>
            <a:endParaRPr lang="cs-CZ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12" descr="C:\Users\OEM\AppData\Local\Microsoft\Windows\Temporary Internet Files\Content.IE5\FPDIPVYW\MC90033611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84670">
            <a:off x="1292674" y="3645024"/>
            <a:ext cx="3423342" cy="2276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0163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d"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110</Words>
  <Application>Microsoft Office PowerPoint</Application>
  <PresentationFormat>Předvádění na obrazovce (4:3)</PresentationFormat>
  <Paragraphs>48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Procvičování - tabulka</vt:lpstr>
      <vt:lpstr>Najdi ke slabikám správný obrázek a název obrázku zapiš do tabulky:</vt:lpstr>
      <vt:lpstr>Najdi ke slabikám správný obrázek a název obrázku zapiš do tabulky:</vt:lpstr>
      <vt:lpstr>Najdi ke slabikám správný obrázek a název obrázku zapiš do tabulky:</vt:lpstr>
      <vt:lpstr>Najdi ke slabikám správný obrázek a název obrázku zapiš do tabulky: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OEM</dc:creator>
  <cp:lastModifiedBy>OEM</cp:lastModifiedBy>
  <cp:revision>7</cp:revision>
  <dcterms:created xsi:type="dcterms:W3CDTF">2011-09-03T15:37:50Z</dcterms:created>
  <dcterms:modified xsi:type="dcterms:W3CDTF">2011-11-14T19:17:21Z</dcterms:modified>
</cp:coreProperties>
</file>