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2" r:id="rId2"/>
    <p:sldId id="264" r:id="rId3"/>
    <p:sldId id="257" r:id="rId4"/>
    <p:sldId id="265" r:id="rId5"/>
    <p:sldId id="256" r:id="rId6"/>
    <p:sldId id="258" r:id="rId7"/>
    <p:sldId id="259" r:id="rId8"/>
    <p:sldId id="260" r:id="rId9"/>
    <p:sldId id="261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NETVOŘICE, OKRES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Hana Halamová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1F4F8BC0-F267-4379-9FE7-6FFC8B64BAD8}">
      <dgm:prSet custT="1"/>
      <dgm:spPr/>
      <dgm:t>
        <a:bodyPr/>
        <a:lstStyle/>
        <a:p>
          <a:pPr algn="l" rtl="0"/>
          <a:r>
            <a:rPr lang="cs-CZ" sz="2000" dirty="0" smtClean="0"/>
            <a:t>TÉMA:  </a:t>
          </a:r>
          <a:r>
            <a:rPr lang="cs-CZ" sz="2000" dirty="0" err="1" smtClean="0"/>
            <a:t>Wiederholung</a:t>
          </a:r>
          <a:r>
            <a:rPr lang="cs-CZ" sz="2000" dirty="0" smtClean="0"/>
            <a:t> 5</a:t>
          </a:r>
          <a:endParaRPr lang="cs-CZ" sz="2000" dirty="0"/>
        </a:p>
      </dgm:t>
    </dgm:pt>
    <dgm:pt modelId="{CB4349C9-2857-43D8-BECE-A7FF7EDF9F3E}" type="parTrans" cxnId="{D456404D-DD79-4BF5-8214-F6F5ABDDCEE7}">
      <dgm:prSet/>
      <dgm:spPr/>
      <dgm:t>
        <a:bodyPr/>
        <a:lstStyle/>
        <a:p>
          <a:endParaRPr lang="cs-CZ"/>
        </a:p>
      </dgm:t>
    </dgm:pt>
    <dgm:pt modelId="{25908343-600B-4CFF-BE0F-46682F86F066}" type="sibTrans" cxnId="{D456404D-DD79-4BF5-8214-F6F5ABDDCEE7}">
      <dgm:prSet/>
      <dgm:spPr/>
      <dgm:t>
        <a:bodyPr/>
        <a:lstStyle/>
        <a:p>
          <a:endParaRPr lang="cs-CZ"/>
        </a:p>
      </dgm:t>
    </dgm:pt>
    <dgm:pt modelId="{1AE9165A-6B70-4FFD-A49C-881BF73B4F04}">
      <dgm:prSet custT="1"/>
      <dgm:spPr/>
      <dgm:t>
        <a:bodyPr/>
        <a:lstStyle/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r>
            <a:rPr lang="cs-CZ" sz="2000" dirty="0" smtClean="0"/>
            <a:t>NÁZEV: </a:t>
          </a:r>
          <a:r>
            <a:rPr lang="cs-CZ" sz="2000" dirty="0" smtClean="0"/>
            <a:t>VY_22_INOVACE_34_NJ7,8_ </a:t>
          </a:r>
          <a:r>
            <a:rPr lang="cs-CZ" sz="2000" dirty="0" err="1" smtClean="0"/>
            <a:t>Wiederholungstest</a:t>
          </a:r>
          <a:r>
            <a:rPr lang="cs-CZ" sz="2000" dirty="0" smtClean="0"/>
            <a:t> </a:t>
          </a:r>
          <a:r>
            <a:rPr lang="cs-CZ" sz="2000" dirty="0" smtClean="0"/>
            <a:t>5/I</a:t>
          </a:r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/>
        </a:p>
      </dgm:t>
    </dgm:pt>
    <dgm:pt modelId="{8F0B57C3-B09F-4B25-851F-DEBA3916737F}" type="sibTrans" cxnId="{50DF55ED-24F0-44E3-BFC8-D522DAA35070}">
      <dgm:prSet/>
      <dgm:spPr/>
      <dgm:t>
        <a:bodyPr/>
        <a:lstStyle/>
        <a:p>
          <a:endParaRPr lang="cs-CZ"/>
        </a:p>
      </dgm:t>
    </dgm:pt>
    <dgm:pt modelId="{1C4D8070-D097-47CB-B3BF-5E973F4CB0A3}" type="parTrans" cxnId="{50DF55ED-24F0-44E3-BFC8-D522DAA35070}">
      <dgm:prSet/>
      <dgm:spPr/>
      <dgm:t>
        <a:bodyPr/>
        <a:lstStyle/>
        <a:p>
          <a:endParaRPr lang="cs-CZ"/>
        </a:p>
      </dgm:t>
    </dgm:pt>
    <dgm:pt modelId="{26CBEA56-8CFD-48C0-BD6E-2EB16B1FBF42}">
      <dgm:prSet custT="1"/>
      <dgm:spPr/>
      <dgm:t>
        <a:bodyPr/>
        <a:lstStyle/>
        <a:p>
          <a:pPr algn="l" rtl="0"/>
          <a:r>
            <a:rPr lang="cs-CZ" sz="2000" dirty="0" smtClean="0"/>
            <a:t>ČÍSLO PROJEKTU: OPVK 1.4</a:t>
          </a:r>
          <a:endParaRPr lang="cs-CZ" sz="2000" dirty="0"/>
        </a:p>
      </dgm:t>
    </dgm:pt>
    <dgm:pt modelId="{3D39C259-0E3C-4B23-BB35-4844AECFFF4A}" type="parTrans" cxnId="{BC9677F5-E413-439B-BB47-42AA4BD3B1D3}">
      <dgm:prSet/>
      <dgm:spPr/>
      <dgm:t>
        <a:bodyPr/>
        <a:lstStyle/>
        <a:p>
          <a:endParaRPr lang="cs-CZ"/>
        </a:p>
      </dgm:t>
    </dgm:pt>
    <dgm:pt modelId="{A258AB0E-CCAC-4606-ADD8-E16B638C211B}" type="sibTrans" cxnId="{BC9677F5-E413-439B-BB47-42AA4BD3B1D3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71A10DEB-455E-4133-A618-0A0EE82A21E3}" type="pres">
      <dgm:prSet presAssocID="{1AE9165A-6B70-4FFD-A49C-881BF73B4F04}" presName="vertSpace3" presStyleLbl="node1" presStyleIdx="1" presStyleCnt="5"/>
      <dgm:spPr/>
    </dgm:pt>
    <dgm:pt modelId="{DA6A876D-6D25-492F-8BDC-9AE6A6CFB1FA}" type="pres">
      <dgm:prSet presAssocID="{1AE9165A-6B70-4FFD-A49C-881BF73B4F04}" presName="circle3" presStyleLbl="node1" presStyleIdx="2" presStyleCnt="5"/>
      <dgm:spPr/>
    </dgm:pt>
    <dgm:pt modelId="{A9F01C16-B5C0-47B0-9750-F7E5E11674A0}" type="pres">
      <dgm:prSet presAssocID="{1AE9165A-6B70-4FFD-A49C-881BF73B4F04}" presName="rect3" presStyleLbl="alignAcc1" presStyleIdx="2" presStyleCnt="5"/>
      <dgm:spPr/>
      <dgm:t>
        <a:bodyPr/>
        <a:lstStyle/>
        <a:p>
          <a:endParaRPr lang="cs-CZ"/>
        </a:p>
      </dgm:t>
    </dgm:pt>
    <dgm:pt modelId="{5C0CF724-3222-4429-B09A-F154A62FD507}" type="pres">
      <dgm:prSet presAssocID="{1F4F8BC0-F267-4379-9FE7-6FFC8B64BAD8}" presName="vertSpace4" presStyleLbl="node1" presStyleIdx="2" presStyleCnt="5"/>
      <dgm:spPr/>
    </dgm:pt>
    <dgm:pt modelId="{71A5FEA7-FE77-4220-960F-2AB7AE466FE5}" type="pres">
      <dgm:prSet presAssocID="{1F4F8BC0-F267-4379-9FE7-6FFC8B64BAD8}" presName="circle4" presStyleLbl="node1" presStyleIdx="3" presStyleCnt="5"/>
      <dgm:spPr/>
    </dgm:pt>
    <dgm:pt modelId="{C8857ABF-5052-4733-A46C-0F8B764FF76F}" type="pres">
      <dgm:prSet presAssocID="{1F4F8BC0-F267-4379-9FE7-6FFC8B64BAD8}" presName="rect4" presStyleLbl="alignAcc1" presStyleIdx="3" presStyleCnt="5"/>
      <dgm:spPr/>
      <dgm:t>
        <a:bodyPr/>
        <a:lstStyle/>
        <a:p>
          <a:endParaRPr lang="cs-CZ"/>
        </a:p>
      </dgm:t>
    </dgm:pt>
    <dgm:pt modelId="{1839E65E-6E97-41D2-A171-98C033275D27}" type="pres">
      <dgm:prSet presAssocID="{26CBEA56-8CFD-48C0-BD6E-2EB16B1FBF42}" presName="vertSpace5" presStyleLbl="node1" presStyleIdx="3" presStyleCnt="5"/>
      <dgm:spPr/>
    </dgm:pt>
    <dgm:pt modelId="{914F10DC-A7FA-462B-9334-03354AC7EA9F}" type="pres">
      <dgm:prSet presAssocID="{26CBEA56-8CFD-48C0-BD6E-2EB16B1FBF42}" presName="circle5" presStyleLbl="node1" presStyleIdx="4" presStyleCnt="5"/>
      <dgm:spPr/>
    </dgm:pt>
    <dgm:pt modelId="{5583D5C5-FAFF-4548-819C-80E289F73770}" type="pres">
      <dgm:prSet presAssocID="{26CBEA56-8CFD-48C0-BD6E-2EB16B1FBF42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3627E9-8FC8-4A2F-B3EA-FAE798EF81D8}" type="pres">
      <dgm:prSet presAssocID="{1AE9165A-6B70-4FFD-A49C-881BF73B4F0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17154CD-D9A9-4968-AD11-1207A3C4C00A}" type="pres">
      <dgm:prSet presAssocID="{1F4F8BC0-F267-4379-9FE7-6FFC8B64BAD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E1E9E3-D1F0-4866-9424-7ECC0DD990BC}" type="pres">
      <dgm:prSet presAssocID="{26CBEA56-8CFD-48C0-BD6E-2EB16B1FBF42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1A6E61D-4CA3-48B8-80BF-893BB31F5CCC}" type="presOf" srcId="{26CBEA56-8CFD-48C0-BD6E-2EB16B1FBF42}" destId="{92E1E9E3-D1F0-4866-9424-7ECC0DD990BC}" srcOrd="1" destOrd="0" presId="urn:microsoft.com/office/officeart/2005/8/layout/target3"/>
    <dgm:cxn modelId="{FC317FB2-2F5B-441D-9F26-2DD804B777A8}" type="presOf" srcId="{D1B46980-6531-4606-95E6-44980827E919}" destId="{6140AFEC-043D-4C43-A2F9-D0F5331DF3A3}" srcOrd="0" destOrd="0" presId="urn:microsoft.com/office/officeart/2005/8/layout/target3"/>
    <dgm:cxn modelId="{BC9677F5-E413-439B-BB47-42AA4BD3B1D3}" srcId="{757F3AB3-0718-4624-B441-E567A8F0AB56}" destId="{26CBEA56-8CFD-48C0-BD6E-2EB16B1FBF42}" srcOrd="4" destOrd="0" parTransId="{3D39C259-0E3C-4B23-BB35-4844AECFFF4A}" sibTransId="{A258AB0E-CCAC-4606-ADD8-E16B638C211B}"/>
    <dgm:cxn modelId="{B4F2D001-68D2-4C0F-B122-2682D1EE851B}" type="presOf" srcId="{1F4F8BC0-F267-4379-9FE7-6FFC8B64BAD8}" destId="{017154CD-D9A9-4968-AD11-1207A3C4C00A}" srcOrd="1" destOrd="0" presId="urn:microsoft.com/office/officeart/2005/8/layout/target3"/>
    <dgm:cxn modelId="{A67ADDFE-B7B3-40B3-8B27-A58D5C6EE02E}" type="presOf" srcId="{D1D4F407-5343-4D3F-B5B9-D407B03CAEB4}" destId="{D005CE8C-CC26-4C3E-AC11-E15060ECD759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F95795D-DF21-4426-9E6A-19EE97308B75}" type="presOf" srcId="{1AE9165A-6B70-4FFD-A49C-881BF73B4F04}" destId="{BD3627E9-8FC8-4A2F-B3EA-FAE798EF81D8}" srcOrd="1" destOrd="0" presId="urn:microsoft.com/office/officeart/2005/8/layout/target3"/>
    <dgm:cxn modelId="{B3DEC798-BA5F-46DC-90C5-B0A78059FA28}" type="presOf" srcId="{1F4F8BC0-F267-4379-9FE7-6FFC8B64BAD8}" destId="{C8857ABF-5052-4733-A46C-0F8B764FF76F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50DF55ED-24F0-44E3-BFC8-D522DAA35070}" srcId="{757F3AB3-0718-4624-B441-E567A8F0AB56}" destId="{1AE9165A-6B70-4FFD-A49C-881BF73B4F04}" srcOrd="2" destOrd="0" parTransId="{1C4D8070-D097-47CB-B3BF-5E973F4CB0A3}" sibTransId="{8F0B57C3-B09F-4B25-851F-DEBA3916737F}"/>
    <dgm:cxn modelId="{DAE31EE9-330C-4FC5-9A6C-D86F3F82410C}" type="presOf" srcId="{26CBEA56-8CFD-48C0-BD6E-2EB16B1FBF42}" destId="{5583D5C5-FAFF-4548-819C-80E289F73770}" srcOrd="0" destOrd="0" presId="urn:microsoft.com/office/officeart/2005/8/layout/target3"/>
    <dgm:cxn modelId="{95932BBE-2E7C-4EB3-A722-2D22FFDB85EF}" type="presOf" srcId="{D1B46980-6531-4606-95E6-44980827E919}" destId="{2BE915AB-18AA-4053-B92C-3BFC9ED204BB}" srcOrd="1" destOrd="0" presId="urn:microsoft.com/office/officeart/2005/8/layout/target3"/>
    <dgm:cxn modelId="{4F8F2628-3312-4900-9F4A-CB87361C9D82}" type="presOf" srcId="{1AE9165A-6B70-4FFD-A49C-881BF73B4F04}" destId="{A9F01C16-B5C0-47B0-9750-F7E5E11674A0}" srcOrd="0" destOrd="0" presId="urn:microsoft.com/office/officeart/2005/8/layout/target3"/>
    <dgm:cxn modelId="{2616AE4F-4E50-48A2-AC5E-0AF272FF6F02}" type="presOf" srcId="{D1D4F407-5343-4D3F-B5B9-D407B03CAEB4}" destId="{AED2198E-93D5-4001-81B4-73124B309672}" srcOrd="1" destOrd="0" presId="urn:microsoft.com/office/officeart/2005/8/layout/target3"/>
    <dgm:cxn modelId="{119D8809-4F7A-4ADD-8E4E-0620C8E60F35}" type="presOf" srcId="{757F3AB3-0718-4624-B441-E567A8F0AB56}" destId="{333A1088-737F-45CB-B68E-254E46348037}" srcOrd="0" destOrd="0" presId="urn:microsoft.com/office/officeart/2005/8/layout/target3"/>
    <dgm:cxn modelId="{D456404D-DD79-4BF5-8214-F6F5ABDDCEE7}" srcId="{757F3AB3-0718-4624-B441-E567A8F0AB56}" destId="{1F4F8BC0-F267-4379-9FE7-6FFC8B64BAD8}" srcOrd="3" destOrd="0" parTransId="{CB4349C9-2857-43D8-BECE-A7FF7EDF9F3E}" sibTransId="{25908343-600B-4CFF-BE0F-46682F86F066}"/>
    <dgm:cxn modelId="{FD021B64-E0B1-4C75-AFDD-954FEF649B46}" type="presParOf" srcId="{333A1088-737F-45CB-B68E-254E46348037}" destId="{F5ABB229-8D3B-4694-996A-96F23CF14429}" srcOrd="0" destOrd="0" presId="urn:microsoft.com/office/officeart/2005/8/layout/target3"/>
    <dgm:cxn modelId="{CC0A2C5E-E9B7-492E-90AA-B593299C3435}" type="presParOf" srcId="{333A1088-737F-45CB-B68E-254E46348037}" destId="{F41139FD-01EE-4571-8B17-4FB00FC51163}" srcOrd="1" destOrd="0" presId="urn:microsoft.com/office/officeart/2005/8/layout/target3"/>
    <dgm:cxn modelId="{B6B4F20E-451B-4289-B4FE-B955EA766628}" type="presParOf" srcId="{333A1088-737F-45CB-B68E-254E46348037}" destId="{D005CE8C-CC26-4C3E-AC11-E15060ECD759}" srcOrd="2" destOrd="0" presId="urn:microsoft.com/office/officeart/2005/8/layout/target3"/>
    <dgm:cxn modelId="{990B8BF7-1971-4FEE-9474-7FFC25262208}" type="presParOf" srcId="{333A1088-737F-45CB-B68E-254E46348037}" destId="{2C702D82-9B77-49B7-9568-BB8EB47C3372}" srcOrd="3" destOrd="0" presId="urn:microsoft.com/office/officeart/2005/8/layout/target3"/>
    <dgm:cxn modelId="{0F7321DB-3E36-4AE9-92DD-971B46AB68B3}" type="presParOf" srcId="{333A1088-737F-45CB-B68E-254E46348037}" destId="{A52A0455-90FF-4808-ABD0-F02540D31D5A}" srcOrd="4" destOrd="0" presId="urn:microsoft.com/office/officeart/2005/8/layout/target3"/>
    <dgm:cxn modelId="{A7FC05F3-4B81-416A-952B-355D47AE147B}" type="presParOf" srcId="{333A1088-737F-45CB-B68E-254E46348037}" destId="{6140AFEC-043D-4C43-A2F9-D0F5331DF3A3}" srcOrd="5" destOrd="0" presId="urn:microsoft.com/office/officeart/2005/8/layout/target3"/>
    <dgm:cxn modelId="{12870464-57D0-4D88-85A9-845A2F3E01A5}" type="presParOf" srcId="{333A1088-737F-45CB-B68E-254E46348037}" destId="{71A10DEB-455E-4133-A618-0A0EE82A21E3}" srcOrd="6" destOrd="0" presId="urn:microsoft.com/office/officeart/2005/8/layout/target3"/>
    <dgm:cxn modelId="{2460A919-6E9F-4792-8915-B361429FFA82}" type="presParOf" srcId="{333A1088-737F-45CB-B68E-254E46348037}" destId="{DA6A876D-6D25-492F-8BDC-9AE6A6CFB1FA}" srcOrd="7" destOrd="0" presId="urn:microsoft.com/office/officeart/2005/8/layout/target3"/>
    <dgm:cxn modelId="{D8B36AC8-2D81-45D3-9258-BF4B9D288333}" type="presParOf" srcId="{333A1088-737F-45CB-B68E-254E46348037}" destId="{A9F01C16-B5C0-47B0-9750-F7E5E11674A0}" srcOrd="8" destOrd="0" presId="urn:microsoft.com/office/officeart/2005/8/layout/target3"/>
    <dgm:cxn modelId="{1B6B4A4E-CFB5-4837-97A3-5D917AB92536}" type="presParOf" srcId="{333A1088-737F-45CB-B68E-254E46348037}" destId="{5C0CF724-3222-4429-B09A-F154A62FD507}" srcOrd="9" destOrd="0" presId="urn:microsoft.com/office/officeart/2005/8/layout/target3"/>
    <dgm:cxn modelId="{B6CC2C4C-FD86-429E-A5F9-0896619D21B6}" type="presParOf" srcId="{333A1088-737F-45CB-B68E-254E46348037}" destId="{71A5FEA7-FE77-4220-960F-2AB7AE466FE5}" srcOrd="10" destOrd="0" presId="urn:microsoft.com/office/officeart/2005/8/layout/target3"/>
    <dgm:cxn modelId="{13134E10-0A64-41FF-9DD6-A34B422C7866}" type="presParOf" srcId="{333A1088-737F-45CB-B68E-254E46348037}" destId="{C8857ABF-5052-4733-A46C-0F8B764FF76F}" srcOrd="11" destOrd="0" presId="urn:microsoft.com/office/officeart/2005/8/layout/target3"/>
    <dgm:cxn modelId="{86F6F4DD-B0E6-4537-A213-41DBE0560368}" type="presParOf" srcId="{333A1088-737F-45CB-B68E-254E46348037}" destId="{1839E65E-6E97-41D2-A171-98C033275D27}" srcOrd="12" destOrd="0" presId="urn:microsoft.com/office/officeart/2005/8/layout/target3"/>
    <dgm:cxn modelId="{B5BE4FF9-ED40-4060-8711-FA69736C645C}" type="presParOf" srcId="{333A1088-737F-45CB-B68E-254E46348037}" destId="{914F10DC-A7FA-462B-9334-03354AC7EA9F}" srcOrd="13" destOrd="0" presId="urn:microsoft.com/office/officeart/2005/8/layout/target3"/>
    <dgm:cxn modelId="{6F3110AE-8E13-4074-B17B-099A676541F9}" type="presParOf" srcId="{333A1088-737F-45CB-B68E-254E46348037}" destId="{5583D5C5-FAFF-4548-819C-80E289F73770}" srcOrd="14" destOrd="0" presId="urn:microsoft.com/office/officeart/2005/8/layout/target3"/>
    <dgm:cxn modelId="{06A76CB6-E4ED-4EA2-BADB-DC7E351F4458}" type="presParOf" srcId="{333A1088-737F-45CB-B68E-254E46348037}" destId="{AED2198E-93D5-4001-81B4-73124B309672}" srcOrd="15" destOrd="0" presId="urn:microsoft.com/office/officeart/2005/8/layout/target3"/>
    <dgm:cxn modelId="{EED4A1B1-71AA-46A4-831E-77CF3E27F456}" type="presParOf" srcId="{333A1088-737F-45CB-B68E-254E46348037}" destId="{2BE915AB-18AA-4053-B92C-3BFC9ED204BB}" srcOrd="16" destOrd="0" presId="urn:microsoft.com/office/officeart/2005/8/layout/target3"/>
    <dgm:cxn modelId="{1D7F61B4-62D9-483B-8083-007E411EF998}" type="presParOf" srcId="{333A1088-737F-45CB-B68E-254E46348037}" destId="{BD3627E9-8FC8-4A2F-B3EA-FAE798EF81D8}" srcOrd="17" destOrd="0" presId="urn:microsoft.com/office/officeart/2005/8/layout/target3"/>
    <dgm:cxn modelId="{5DA59236-5506-4ABA-A6A3-38AC853F4738}" type="presParOf" srcId="{333A1088-737F-45CB-B68E-254E46348037}" destId="{017154CD-D9A9-4968-AD11-1207A3C4C00A}" srcOrd="18" destOrd="0" presId="urn:microsoft.com/office/officeart/2005/8/layout/target3"/>
    <dgm:cxn modelId="{657EC58A-BB7E-4707-841A-DA9A4A33A801}" type="presParOf" srcId="{333A1088-737F-45CB-B68E-254E46348037}" destId="{92E1E9E3-D1F0-4866-9424-7ECC0DD990BC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NETVOŘICE, OKRES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Hana Halamová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DA6A876D-6D25-492F-8BDC-9AE6A6CFB1FA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F01C16-B5C0-47B0-9750-F7E5E11674A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</a:t>
          </a:r>
          <a:r>
            <a:rPr lang="cs-CZ" sz="2000" kern="1200" dirty="0" smtClean="0"/>
            <a:t>VY_22_INOVACE_34_NJ7,8_ </a:t>
          </a:r>
          <a:r>
            <a:rPr lang="cs-CZ" sz="2000" kern="1200" dirty="0" err="1" smtClean="0"/>
            <a:t>Wiederholungstest</a:t>
          </a:r>
          <a:r>
            <a:rPr lang="cs-CZ" sz="2000" kern="1200" dirty="0" smtClean="0"/>
            <a:t> </a:t>
          </a:r>
          <a:r>
            <a:rPr lang="cs-CZ" sz="2000" kern="1200" dirty="0" smtClean="0"/>
            <a:t>5/I</a:t>
          </a: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1273857" y="815268"/>
        <a:ext cx="6498543" cy="407634"/>
      </dsp:txXfrm>
    </dsp:sp>
    <dsp:sp modelId="{71A5FEA7-FE77-4220-960F-2AB7AE466FE5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857ABF-5052-4733-A46C-0F8B764FF76F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 </a:t>
          </a:r>
          <a:r>
            <a:rPr lang="cs-CZ" sz="2000" kern="1200" dirty="0" err="1" smtClean="0"/>
            <a:t>Wiederholung</a:t>
          </a:r>
          <a:r>
            <a:rPr lang="cs-CZ" sz="2000" kern="1200" dirty="0" smtClean="0"/>
            <a:t> 5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914F10DC-A7FA-462B-9334-03354AC7EA9F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83D5C5-FAFF-4548-819C-80E289F73770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OPVK 1.4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A52CF5-CC62-419D-96FE-D758F657DDFB}" type="datetimeFigureOut">
              <a:rPr lang="de-DE" smtClean="0"/>
              <a:pPr/>
              <a:t>03.11.2013</a:t>
            </a:fld>
            <a:endParaRPr lang="de-DE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15F9DC8C-C75C-4E8B-8BE7-A0C42DD7B38A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A52CF5-CC62-419D-96FE-D758F657DDFB}" type="datetimeFigureOut">
              <a:rPr lang="de-DE" smtClean="0"/>
              <a:pPr/>
              <a:t>03.11.2013</a:t>
            </a:fld>
            <a:endParaRPr lang="de-DE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de-DE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15F9DC8C-C75C-4E8B-8BE7-A0C42DD7B38A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A52CF5-CC62-419D-96FE-D758F657DDFB}" type="datetimeFigureOut">
              <a:rPr lang="de-DE" smtClean="0"/>
              <a:pPr/>
              <a:t>03.11.2013</a:t>
            </a:fld>
            <a:endParaRPr lang="de-DE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F9DC8C-C75C-4E8B-8BE7-A0C42DD7B38A}" type="slidenum">
              <a:rPr lang="de-DE" smtClean="0"/>
              <a:pPr/>
              <a:t>‹#›</a:t>
            </a:fld>
            <a:endParaRPr lang="de-DE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A52CF5-CC62-419D-96FE-D758F657DDFB}" type="datetimeFigureOut">
              <a:rPr lang="de-DE" smtClean="0"/>
              <a:pPr/>
              <a:t>03.11.2013</a:t>
            </a:fld>
            <a:endParaRPr lang="de-DE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F9DC8C-C75C-4E8B-8BE7-A0C42DD7B38A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A52CF5-CC62-419D-96FE-D758F657DDFB}" type="datetimeFigureOut">
              <a:rPr lang="de-DE" smtClean="0"/>
              <a:pPr/>
              <a:t>03.11.2013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15F9DC8C-C75C-4E8B-8BE7-A0C42DD7B38A}" type="slidenum">
              <a:rPr lang="de-DE" smtClean="0"/>
              <a:pPr/>
              <a:t>‹#›</a:t>
            </a:fld>
            <a:endParaRPr lang="de-DE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A52CF5-CC62-419D-96FE-D758F657DDFB}" type="datetimeFigureOut">
              <a:rPr lang="de-DE" smtClean="0"/>
              <a:pPr/>
              <a:t>03.11.2013</a:t>
            </a:fld>
            <a:endParaRPr lang="de-DE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F9DC8C-C75C-4E8B-8BE7-A0C42DD7B38A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A52CF5-CC62-419D-96FE-D758F657DDFB}" type="datetimeFigureOut">
              <a:rPr lang="de-DE" smtClean="0"/>
              <a:pPr/>
              <a:t>03.11.2013</a:t>
            </a:fld>
            <a:endParaRPr lang="de-DE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F9DC8C-C75C-4E8B-8BE7-A0C42DD7B38A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A52CF5-CC62-419D-96FE-D758F657DDFB}" type="datetimeFigureOut">
              <a:rPr lang="de-DE" smtClean="0"/>
              <a:pPr/>
              <a:t>03.11.2013</a:t>
            </a:fld>
            <a:endParaRPr lang="de-DE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F9DC8C-C75C-4E8B-8BE7-A0C42DD7B38A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A52CF5-CC62-419D-96FE-D758F657DDFB}" type="datetimeFigureOut">
              <a:rPr lang="de-DE" smtClean="0"/>
              <a:pPr/>
              <a:t>03.11.2013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F9DC8C-C75C-4E8B-8BE7-A0C42DD7B38A}" type="slidenum">
              <a:rPr lang="de-DE" smtClean="0"/>
              <a:pPr/>
              <a:t>‹#›</a:t>
            </a:fld>
            <a:endParaRPr lang="de-DE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A52CF5-CC62-419D-96FE-D758F657DDFB}" type="datetimeFigureOut">
              <a:rPr lang="de-DE" smtClean="0"/>
              <a:pPr/>
              <a:t>03.11.2013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F9DC8C-C75C-4E8B-8BE7-A0C42DD7B38A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A52CF5-CC62-419D-96FE-D758F657DDFB}" type="datetimeFigureOut">
              <a:rPr lang="de-DE" smtClean="0"/>
              <a:pPr/>
              <a:t>03.11.2013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F9DC8C-C75C-4E8B-8BE7-A0C42DD7B38A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61A52CF5-CC62-419D-96FE-D758F657DDFB}" type="datetimeFigureOut">
              <a:rPr lang="de-DE" smtClean="0"/>
              <a:pPr/>
              <a:t>03.11.2013</a:t>
            </a:fld>
            <a:endParaRPr lang="de-DE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de-DE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5F9DC8C-C75C-4E8B-8BE7-A0C42DD7B38A}" type="slidenum">
              <a:rPr lang="de-DE" smtClean="0"/>
              <a:pPr/>
              <a:t>‹#›</a:t>
            </a:fld>
            <a:endParaRPr lang="de-DE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76426121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95536" y="1628800"/>
            <a:ext cx="8568952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</a:rPr>
              <a:t>Materiál je určen pro výuku německého jazyka v 7. ročníku ZŠ.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</a:rPr>
              <a:t>Obsahuje opakovací test k lekci </a:t>
            </a:r>
            <a:r>
              <a:rPr lang="cs-CZ" sz="2800" dirty="0" smtClean="0">
                <a:solidFill>
                  <a:prstClr val="black"/>
                </a:solidFill>
              </a:rPr>
              <a:t>5, </a:t>
            </a:r>
            <a:endParaRPr lang="cs-CZ" sz="2800" dirty="0" smtClean="0">
              <a:solidFill>
                <a:prstClr val="black"/>
              </a:solidFill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r>
              <a:rPr lang="cs-CZ" sz="2800" dirty="0" smtClean="0">
                <a:solidFill>
                  <a:prstClr val="black"/>
                </a:solidFill>
              </a:rPr>
              <a:t>       učebnice </a:t>
            </a:r>
            <a:r>
              <a:rPr lang="cs-CZ" sz="2800" dirty="0" err="1" smtClean="0">
                <a:solidFill>
                  <a:prstClr val="black"/>
                </a:solidFill>
              </a:rPr>
              <a:t>Deutsch</a:t>
            </a:r>
            <a:r>
              <a:rPr lang="cs-CZ" sz="2800" dirty="0" smtClean="0">
                <a:solidFill>
                  <a:prstClr val="black"/>
                </a:solidFill>
              </a:rPr>
              <a:t> </a:t>
            </a:r>
            <a:r>
              <a:rPr lang="cs-CZ" sz="2800" dirty="0" err="1" smtClean="0">
                <a:solidFill>
                  <a:prstClr val="black"/>
                </a:solidFill>
              </a:rPr>
              <a:t>mit</a:t>
            </a:r>
            <a:r>
              <a:rPr lang="cs-CZ" sz="2800" dirty="0" smtClean="0">
                <a:solidFill>
                  <a:prstClr val="black"/>
                </a:solidFill>
              </a:rPr>
              <a:t> Max, díl 1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</a:rPr>
              <a:t>Využití – pro samostatnou kontrolu doplněných úkolů,  práce na interaktivní tabuli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r>
              <a:rPr lang="cs-CZ" sz="2800" dirty="0" smtClean="0">
                <a:solidFill>
                  <a:prstClr val="black"/>
                </a:solidFill>
              </a:rPr>
              <a:t>                -  úkoly 1 až 4 k prověřování 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339752" y="548680"/>
            <a:ext cx="3240360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3200" dirty="0" smtClean="0">
                <a:solidFill>
                  <a:prstClr val="black"/>
                </a:solidFill>
                <a:latin typeface="Calibri"/>
              </a:rPr>
              <a:t>Anotace</a:t>
            </a:r>
            <a:r>
              <a:rPr lang="cs-CZ" sz="4400" dirty="0" smtClean="0">
                <a:solidFill>
                  <a:prstClr val="black"/>
                </a:solidFill>
                <a:latin typeface="Calibri"/>
              </a:rPr>
              <a:t/>
            </a:r>
            <a:br>
              <a:rPr lang="cs-CZ" sz="4400" dirty="0" smtClean="0">
                <a:solidFill>
                  <a:prstClr val="black"/>
                </a:solidFill>
                <a:latin typeface="Calibri"/>
              </a:rPr>
            </a:br>
            <a:endParaRPr lang="de-DE" dirty="0">
              <a:solidFill>
                <a:prstClr val="black"/>
              </a:solidFill>
              <a:latin typeface="Calibri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1196752"/>
            <a:ext cx="8640960" cy="1323439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4000" dirty="0" smtClean="0"/>
              <a:t> </a:t>
            </a:r>
            <a:r>
              <a:rPr lang="cs-CZ" sz="4000" dirty="0" err="1" smtClean="0"/>
              <a:t>Wiederholungstest</a:t>
            </a:r>
            <a:r>
              <a:rPr lang="cs-CZ" sz="4000" dirty="0" smtClean="0"/>
              <a:t> – </a:t>
            </a:r>
            <a:r>
              <a:rPr lang="cs-CZ" sz="4000" dirty="0" err="1" smtClean="0"/>
              <a:t>Einheit</a:t>
            </a:r>
            <a:r>
              <a:rPr lang="cs-CZ" sz="4000" dirty="0" smtClean="0"/>
              <a:t> 5,  </a:t>
            </a:r>
            <a:r>
              <a:rPr lang="cs-CZ" sz="4000" dirty="0" err="1" smtClean="0"/>
              <a:t>Teil</a:t>
            </a:r>
            <a:r>
              <a:rPr lang="cs-CZ" sz="4000" dirty="0" smtClean="0"/>
              <a:t> 1</a:t>
            </a:r>
          </a:p>
          <a:p>
            <a:r>
              <a:rPr lang="cs-CZ" sz="4000" dirty="0"/>
              <a:t> </a:t>
            </a:r>
            <a:r>
              <a:rPr lang="cs-CZ" sz="4000" dirty="0" smtClean="0"/>
              <a:t> </a:t>
            </a:r>
            <a:endParaRPr lang="de-DE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971600" y="3140968"/>
            <a:ext cx="36724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  </a:t>
            </a:r>
            <a:r>
              <a:rPr lang="cs-CZ" sz="4000" b="1" dirty="0" err="1" smtClean="0"/>
              <a:t>Mein</a:t>
            </a:r>
            <a:r>
              <a:rPr lang="cs-CZ" sz="4000" b="1" dirty="0" smtClean="0"/>
              <a:t> Hobby</a:t>
            </a:r>
            <a:endParaRPr lang="de-DE" sz="40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59632" y="188640"/>
            <a:ext cx="5256584" cy="864096"/>
          </a:xfrm>
          <a:gradFill flip="none" rotWithShape="1">
            <a:gsLst>
              <a:gs pos="0">
                <a:schemeClr val="tx2">
                  <a:lumMod val="60000"/>
                  <a:lumOff val="40000"/>
                  <a:tint val="66000"/>
                  <a:satMod val="160000"/>
                </a:schemeClr>
              </a:gs>
              <a:gs pos="50000">
                <a:schemeClr val="tx2">
                  <a:lumMod val="60000"/>
                  <a:lumOff val="40000"/>
                  <a:tint val="44500"/>
                  <a:satMod val="160000"/>
                </a:schemeClr>
              </a:gs>
              <a:gs pos="100000">
                <a:schemeClr val="tx2">
                  <a:lumMod val="60000"/>
                  <a:lumOff val="40000"/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txBody>
          <a:bodyPr>
            <a:normAutofit/>
          </a:bodyPr>
          <a:lstStyle/>
          <a:p>
            <a:r>
              <a:rPr lang="cs-CZ" sz="3200" dirty="0" err="1" smtClean="0"/>
              <a:t>Bilde</a:t>
            </a:r>
            <a:r>
              <a:rPr lang="cs-CZ" sz="3200" dirty="0" smtClean="0"/>
              <a:t> </a:t>
            </a:r>
            <a:r>
              <a:rPr lang="cs-CZ" sz="3200" dirty="0" err="1" smtClean="0"/>
              <a:t>Sätze</a:t>
            </a:r>
            <a:r>
              <a:rPr lang="cs-CZ" sz="3200" dirty="0" smtClean="0"/>
              <a:t> </a:t>
            </a:r>
            <a:r>
              <a:rPr lang="cs-CZ" sz="3200" dirty="0" err="1" smtClean="0"/>
              <a:t>und</a:t>
            </a:r>
            <a:r>
              <a:rPr lang="cs-CZ" sz="3200" dirty="0" smtClean="0"/>
              <a:t> </a:t>
            </a:r>
            <a:r>
              <a:rPr lang="cs-CZ" sz="3200" dirty="0" err="1" smtClean="0"/>
              <a:t>schreib</a:t>
            </a:r>
            <a:r>
              <a:rPr lang="cs-CZ" sz="3200" dirty="0" smtClean="0"/>
              <a:t>.</a:t>
            </a:r>
            <a:endParaRPr lang="de-DE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27584" y="1196752"/>
            <a:ext cx="6400800" cy="792088"/>
          </a:xfrm>
        </p:spPr>
        <p:txBody>
          <a:bodyPr>
            <a:normAutofit/>
          </a:bodyPr>
          <a:lstStyle/>
          <a:p>
            <a:r>
              <a:rPr lang="cs-CZ" sz="4000" dirty="0" err="1" smtClean="0">
                <a:solidFill>
                  <a:schemeClr val="tx1"/>
                </a:solidFill>
                <a:latin typeface="Calibri" pitchFamily="34" charset="0"/>
              </a:rPr>
              <a:t>Agathe</a:t>
            </a:r>
            <a:r>
              <a:rPr lang="cs-CZ" sz="4000" dirty="0" smtClean="0">
                <a:latin typeface="Calibri" pitchFamily="34" charset="0"/>
              </a:rPr>
              <a:t>  </a:t>
            </a:r>
            <a:r>
              <a:rPr lang="cs-CZ" sz="4000" dirty="0" err="1" smtClean="0">
                <a:solidFill>
                  <a:schemeClr val="tx1"/>
                </a:solidFill>
                <a:latin typeface="Calibri" pitchFamily="34" charset="0"/>
              </a:rPr>
              <a:t>telefonier</a:t>
            </a:r>
            <a:r>
              <a:rPr lang="cs-CZ" sz="4000" b="1" dirty="0" err="1" smtClean="0">
                <a:solidFill>
                  <a:schemeClr val="tx1"/>
                </a:solidFill>
                <a:latin typeface="Calibri" pitchFamily="34" charset="0"/>
              </a:rPr>
              <a:t>t</a:t>
            </a:r>
            <a:r>
              <a:rPr lang="cs-CZ" sz="4000" dirty="0" smtClean="0">
                <a:solidFill>
                  <a:schemeClr val="tx1"/>
                </a:solidFill>
                <a:latin typeface="Calibri" pitchFamily="34" charset="0"/>
              </a:rPr>
              <a:t> </a:t>
            </a:r>
            <a:r>
              <a:rPr lang="cs-CZ" sz="4000" dirty="0" err="1" smtClean="0">
                <a:solidFill>
                  <a:schemeClr val="tx1"/>
                </a:solidFill>
                <a:latin typeface="Calibri" pitchFamily="34" charset="0"/>
              </a:rPr>
              <a:t>lange</a:t>
            </a:r>
            <a:r>
              <a:rPr lang="cs-CZ" sz="4000" dirty="0" smtClean="0">
                <a:solidFill>
                  <a:schemeClr val="tx1"/>
                </a:solidFill>
                <a:latin typeface="Calibri" pitchFamily="34" charset="0"/>
              </a:rPr>
              <a:t>.</a:t>
            </a:r>
            <a:endParaRPr lang="de-DE" sz="40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79512" y="332656"/>
            <a:ext cx="504056" cy="646331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2</a:t>
            </a:r>
            <a:endParaRPr lang="de-DE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99592" y="2276872"/>
            <a:ext cx="417646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err="1" smtClean="0">
                <a:latin typeface="Calibri" pitchFamily="34" charset="0"/>
              </a:rPr>
              <a:t>Wir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chatt</a:t>
            </a:r>
            <a:r>
              <a:rPr lang="cs-CZ" sz="4000" b="1" dirty="0" err="1" smtClean="0">
                <a:latin typeface="Calibri" pitchFamily="34" charset="0"/>
              </a:rPr>
              <a:t>en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oft</a:t>
            </a:r>
            <a:r>
              <a:rPr lang="cs-CZ" sz="4000" dirty="0" smtClean="0">
                <a:latin typeface="Calibri" pitchFamily="34" charset="0"/>
              </a:rPr>
              <a:t>.</a:t>
            </a:r>
            <a:endParaRPr lang="de-DE" sz="4000" dirty="0">
              <a:latin typeface="Calibri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971600" y="3212976"/>
            <a:ext cx="3038652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000" dirty="0" err="1" smtClean="0">
                <a:solidFill>
                  <a:prstClr val="black"/>
                </a:solidFill>
                <a:latin typeface="Calibri" pitchFamily="34" charset="0"/>
              </a:rPr>
              <a:t>Er</a:t>
            </a:r>
            <a:r>
              <a:rPr lang="cs-CZ" sz="4000" dirty="0" smtClean="0">
                <a:solidFill>
                  <a:prstClr val="black"/>
                </a:solidFill>
                <a:latin typeface="Calibri" pitchFamily="34" charset="0"/>
              </a:rPr>
              <a:t> </a:t>
            </a:r>
            <a:r>
              <a:rPr lang="cs-CZ" sz="4000" dirty="0" err="1" smtClean="0">
                <a:solidFill>
                  <a:prstClr val="black"/>
                </a:solidFill>
                <a:latin typeface="Calibri" pitchFamily="34" charset="0"/>
              </a:rPr>
              <a:t>rapp</a:t>
            </a:r>
            <a:r>
              <a:rPr lang="cs-CZ" sz="4000" b="1" dirty="0" err="1" smtClean="0">
                <a:solidFill>
                  <a:prstClr val="black"/>
                </a:solidFill>
                <a:latin typeface="Calibri" pitchFamily="34" charset="0"/>
              </a:rPr>
              <a:t>t</a:t>
            </a:r>
            <a:r>
              <a:rPr lang="cs-CZ" sz="4000" dirty="0" smtClean="0">
                <a:solidFill>
                  <a:prstClr val="black"/>
                </a:solidFill>
                <a:latin typeface="Calibri" pitchFamily="34" charset="0"/>
              </a:rPr>
              <a:t> </a:t>
            </a:r>
            <a:r>
              <a:rPr lang="cs-CZ" sz="4000" dirty="0" err="1" smtClean="0">
                <a:solidFill>
                  <a:prstClr val="black"/>
                </a:solidFill>
                <a:latin typeface="Calibri" pitchFamily="34" charset="0"/>
              </a:rPr>
              <a:t>gern</a:t>
            </a:r>
            <a:r>
              <a:rPr lang="cs-CZ" sz="4000" dirty="0" smtClean="0">
                <a:solidFill>
                  <a:prstClr val="black"/>
                </a:solidFill>
                <a:latin typeface="Calibri" pitchFamily="34" charset="0"/>
              </a:rPr>
              <a:t>.</a:t>
            </a:r>
            <a:endParaRPr lang="de-DE" sz="4000" dirty="0">
              <a:solidFill>
                <a:prstClr val="black"/>
              </a:solidFill>
              <a:latin typeface="Calibri" pitchFamily="34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971600" y="4221088"/>
            <a:ext cx="4102790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000" dirty="0" err="1" smtClean="0">
                <a:solidFill>
                  <a:prstClr val="black"/>
                </a:solidFill>
                <a:latin typeface="Calibri" pitchFamily="34" charset="0"/>
              </a:rPr>
              <a:t>Tim</a:t>
            </a:r>
            <a:r>
              <a:rPr lang="cs-CZ" sz="4000" dirty="0" smtClean="0">
                <a:solidFill>
                  <a:prstClr val="black"/>
                </a:solidFill>
                <a:latin typeface="Calibri" pitchFamily="34" charset="0"/>
              </a:rPr>
              <a:t> </a:t>
            </a:r>
            <a:r>
              <a:rPr lang="cs-CZ" sz="4000" dirty="0" err="1" smtClean="0">
                <a:solidFill>
                  <a:prstClr val="black"/>
                </a:solidFill>
                <a:latin typeface="Calibri" pitchFamily="34" charset="0"/>
              </a:rPr>
              <a:t>koch</a:t>
            </a:r>
            <a:r>
              <a:rPr lang="cs-CZ" sz="4000" b="1" dirty="0" err="1" smtClean="0">
                <a:solidFill>
                  <a:prstClr val="black"/>
                </a:solidFill>
                <a:latin typeface="Calibri" pitchFamily="34" charset="0"/>
              </a:rPr>
              <a:t>t</a:t>
            </a:r>
            <a:r>
              <a:rPr lang="cs-CZ" sz="4000" dirty="0" smtClean="0">
                <a:solidFill>
                  <a:prstClr val="black"/>
                </a:solidFill>
                <a:latin typeface="Calibri" pitchFamily="34" charset="0"/>
              </a:rPr>
              <a:t> </a:t>
            </a:r>
            <a:r>
              <a:rPr lang="cs-CZ" sz="4000" dirty="0" err="1" smtClean="0">
                <a:solidFill>
                  <a:prstClr val="black"/>
                </a:solidFill>
                <a:latin typeface="Calibri" pitchFamily="34" charset="0"/>
              </a:rPr>
              <a:t>Gulasch</a:t>
            </a:r>
            <a:r>
              <a:rPr lang="cs-CZ" sz="4000" dirty="0" smtClean="0">
                <a:solidFill>
                  <a:prstClr val="black"/>
                </a:solidFill>
                <a:latin typeface="Calibri" pitchFamily="34" charset="0"/>
              </a:rPr>
              <a:t>.</a:t>
            </a:r>
            <a:endParaRPr lang="de-DE" sz="4000" dirty="0">
              <a:solidFill>
                <a:prstClr val="black"/>
              </a:solidFill>
              <a:latin typeface="Calibri" pitchFamily="34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043608" y="5373216"/>
            <a:ext cx="5496954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000" dirty="0" err="1" smtClean="0">
                <a:solidFill>
                  <a:prstClr val="black"/>
                </a:solidFill>
                <a:latin typeface="Calibri" pitchFamily="34" charset="0"/>
              </a:rPr>
              <a:t>Kinder</a:t>
            </a:r>
            <a:r>
              <a:rPr lang="cs-CZ" sz="4000" dirty="0" smtClean="0">
                <a:solidFill>
                  <a:prstClr val="black"/>
                </a:solidFill>
                <a:latin typeface="Calibri" pitchFamily="34" charset="0"/>
              </a:rPr>
              <a:t> </a:t>
            </a:r>
            <a:r>
              <a:rPr lang="cs-CZ" sz="4000" dirty="0" err="1" smtClean="0">
                <a:solidFill>
                  <a:prstClr val="black"/>
                </a:solidFill>
                <a:latin typeface="Calibri" pitchFamily="34" charset="0"/>
              </a:rPr>
              <a:t>spiel</a:t>
            </a:r>
            <a:r>
              <a:rPr lang="cs-CZ" sz="4000" b="1" dirty="0" err="1" smtClean="0">
                <a:solidFill>
                  <a:prstClr val="black"/>
                </a:solidFill>
                <a:latin typeface="Calibri" pitchFamily="34" charset="0"/>
              </a:rPr>
              <a:t>en</a:t>
            </a:r>
            <a:r>
              <a:rPr lang="cs-CZ" sz="4000" dirty="0" smtClean="0">
                <a:solidFill>
                  <a:prstClr val="black"/>
                </a:solidFill>
                <a:latin typeface="Calibri" pitchFamily="34" charset="0"/>
              </a:rPr>
              <a:t> Basketball.</a:t>
            </a:r>
            <a:endParaRPr lang="de-DE" sz="4000" dirty="0">
              <a:solidFill>
                <a:prstClr val="black"/>
              </a:solidFill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0"/>
            <a:ext cx="8229600" cy="1143000"/>
          </a:xfrm>
        </p:spPr>
        <p:txBody>
          <a:bodyPr>
            <a:normAutofit/>
          </a:bodyPr>
          <a:lstStyle/>
          <a:p>
            <a:r>
              <a:rPr lang="cs-CZ" sz="3200" dirty="0" err="1" smtClean="0"/>
              <a:t>Markiere</a:t>
            </a:r>
            <a:r>
              <a:rPr lang="cs-CZ" sz="3200" dirty="0" smtClean="0"/>
              <a:t> </a:t>
            </a:r>
            <a:r>
              <a:rPr lang="cs-CZ" sz="3200" dirty="0" err="1" smtClean="0"/>
              <a:t>die</a:t>
            </a:r>
            <a:r>
              <a:rPr lang="cs-CZ" sz="3200" dirty="0" smtClean="0"/>
              <a:t> </a:t>
            </a:r>
            <a:r>
              <a:rPr lang="cs-CZ" sz="3200" dirty="0" err="1" smtClean="0"/>
              <a:t>richtige</a:t>
            </a:r>
            <a:r>
              <a:rPr lang="cs-CZ" sz="3200" dirty="0" smtClean="0"/>
              <a:t> Variante.</a:t>
            </a:r>
            <a:endParaRPr lang="de-DE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196752"/>
            <a:ext cx="8748464" cy="5040560"/>
          </a:xfrm>
        </p:spPr>
        <p:txBody>
          <a:bodyPr>
            <a:normAutofit fontScale="85000" lnSpcReduction="10000"/>
          </a:bodyPr>
          <a:lstStyle/>
          <a:p>
            <a:r>
              <a:rPr lang="cs-CZ" dirty="0" err="1" smtClean="0"/>
              <a:t>Wir</a:t>
            </a:r>
            <a:r>
              <a:rPr lang="cs-CZ" dirty="0" smtClean="0"/>
              <a:t>                                                                   </a:t>
            </a:r>
            <a:r>
              <a:rPr lang="cs-CZ" dirty="0" err="1" smtClean="0"/>
              <a:t>gern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dirty="0" err="1" smtClean="0"/>
              <a:t>Andreas</a:t>
            </a:r>
            <a:r>
              <a:rPr lang="cs-CZ" dirty="0" smtClean="0"/>
              <a:t>                                                           gut.</a:t>
            </a:r>
          </a:p>
          <a:p>
            <a:endParaRPr lang="cs-CZ" dirty="0" smtClean="0"/>
          </a:p>
          <a:p>
            <a:r>
              <a:rPr lang="cs-CZ" dirty="0" err="1" smtClean="0"/>
              <a:t>Das</a:t>
            </a:r>
            <a:r>
              <a:rPr lang="cs-CZ" dirty="0" smtClean="0"/>
              <a:t> Hobby </a:t>
            </a:r>
            <a:r>
              <a:rPr lang="cs-CZ" dirty="0" err="1" smtClean="0"/>
              <a:t>von</a:t>
            </a:r>
            <a:r>
              <a:rPr lang="cs-CZ" dirty="0" smtClean="0"/>
              <a:t> Nina </a:t>
            </a:r>
            <a:r>
              <a:rPr lang="cs-CZ" dirty="0" err="1" smtClean="0"/>
              <a:t>ist</a:t>
            </a:r>
            <a:r>
              <a:rPr lang="cs-CZ" dirty="0" smtClean="0"/>
              <a:t>                                                    .</a:t>
            </a:r>
          </a:p>
          <a:p>
            <a:endParaRPr lang="cs-CZ" dirty="0" smtClean="0"/>
          </a:p>
          <a:p>
            <a:r>
              <a:rPr lang="cs-CZ" dirty="0" err="1" smtClean="0"/>
              <a:t>Meine</a:t>
            </a:r>
            <a:r>
              <a:rPr lang="cs-CZ" dirty="0" smtClean="0"/>
              <a:t> </a:t>
            </a:r>
            <a:r>
              <a:rPr lang="cs-CZ" dirty="0" err="1" smtClean="0"/>
              <a:t>Eltern</a:t>
            </a:r>
            <a:r>
              <a:rPr lang="cs-CZ" dirty="0" smtClean="0"/>
              <a:t> </a:t>
            </a:r>
            <a:r>
              <a:rPr lang="cs-CZ" dirty="0" err="1" smtClean="0"/>
              <a:t>spielen</a:t>
            </a:r>
            <a:r>
              <a:rPr lang="cs-CZ" dirty="0" smtClean="0"/>
              <a:t> gut                                              .</a:t>
            </a:r>
          </a:p>
          <a:p>
            <a:endParaRPr lang="cs-CZ" dirty="0" smtClean="0"/>
          </a:p>
          <a:p>
            <a:r>
              <a:rPr lang="cs-CZ" dirty="0" err="1" smtClean="0"/>
              <a:t>Mein</a:t>
            </a:r>
            <a:r>
              <a:rPr lang="cs-CZ" dirty="0" smtClean="0"/>
              <a:t> </a:t>
            </a:r>
            <a:r>
              <a:rPr lang="cs-CZ" dirty="0" err="1" smtClean="0"/>
              <a:t>Onkel</a:t>
            </a:r>
            <a:r>
              <a:rPr lang="cs-CZ" dirty="0" smtClean="0"/>
              <a:t> Fred </a:t>
            </a:r>
            <a:r>
              <a:rPr lang="cs-CZ" dirty="0" err="1" smtClean="0"/>
              <a:t>schwimmt</a:t>
            </a:r>
            <a:r>
              <a:rPr lang="cs-CZ" dirty="0" smtClean="0"/>
              <a:t> </a:t>
            </a:r>
            <a:r>
              <a:rPr lang="cs-CZ" dirty="0" err="1" smtClean="0"/>
              <a:t>sehr</a:t>
            </a:r>
            <a:r>
              <a:rPr lang="cs-CZ" dirty="0" smtClean="0"/>
              <a:t> gut. Sein Hobby 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smtClean="0"/>
              <a:t>.</a:t>
            </a:r>
            <a:endParaRPr lang="de-DE" dirty="0"/>
          </a:p>
        </p:txBody>
      </p:sp>
      <p:sp>
        <p:nvSpPr>
          <p:cNvPr id="4" name="TextovéPole 3"/>
          <p:cNvSpPr txBox="1"/>
          <p:nvPr/>
        </p:nvSpPr>
        <p:spPr>
          <a:xfrm>
            <a:off x="0" y="0"/>
            <a:ext cx="720080" cy="52322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4</a:t>
            </a:r>
            <a:endParaRPr lang="de-DE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835696" y="980728"/>
            <a:ext cx="1368152" cy="553998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3000" dirty="0" smtClean="0"/>
              <a:t>  </a:t>
            </a:r>
            <a:r>
              <a:rPr lang="cs-CZ" sz="3000" dirty="0" err="1" smtClean="0"/>
              <a:t>reite</a:t>
            </a:r>
            <a:endParaRPr lang="de-DE" sz="3000" dirty="0"/>
          </a:p>
        </p:txBody>
      </p:sp>
      <p:sp>
        <p:nvSpPr>
          <p:cNvPr id="6" name="Obdélník 5"/>
          <p:cNvSpPr/>
          <p:nvPr/>
        </p:nvSpPr>
        <p:spPr>
          <a:xfrm>
            <a:off x="3563888" y="980728"/>
            <a:ext cx="1283172" cy="553998"/>
          </a:xfrm>
          <a:prstGeom prst="rect">
            <a:avLst/>
          </a:prstGeom>
          <a:solidFill>
            <a:srgbClr val="FFFF00"/>
          </a:solidFill>
        </p:spPr>
        <p:txBody>
          <a:bodyPr wrap="none">
            <a:spAutoFit/>
          </a:bodyPr>
          <a:lstStyle/>
          <a:p>
            <a:pPr lvl="0"/>
            <a:r>
              <a:rPr lang="cs-CZ" sz="3000" dirty="0" smtClean="0">
                <a:solidFill>
                  <a:prstClr val="black"/>
                </a:solidFill>
              </a:rPr>
              <a:t> </a:t>
            </a:r>
            <a:r>
              <a:rPr lang="cs-CZ" sz="3000" dirty="0" err="1" smtClean="0">
                <a:solidFill>
                  <a:prstClr val="black"/>
                </a:solidFill>
              </a:rPr>
              <a:t>reiten</a:t>
            </a:r>
            <a:r>
              <a:rPr lang="cs-CZ" sz="3000" dirty="0" smtClean="0">
                <a:solidFill>
                  <a:prstClr val="black"/>
                </a:solidFill>
              </a:rPr>
              <a:t> </a:t>
            </a:r>
            <a:endParaRPr lang="de-DE" sz="3000" dirty="0">
              <a:solidFill>
                <a:prstClr val="black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148064" y="980728"/>
            <a:ext cx="1548680" cy="553998"/>
          </a:xfrm>
          <a:prstGeom prst="rect">
            <a:avLst/>
          </a:prstGeom>
          <a:solidFill>
            <a:srgbClr val="FFFF00"/>
          </a:solidFill>
        </p:spPr>
        <p:txBody>
          <a:bodyPr wrap="square">
            <a:spAutoFit/>
          </a:bodyPr>
          <a:lstStyle/>
          <a:p>
            <a:pPr lvl="0"/>
            <a:r>
              <a:rPr lang="cs-CZ" sz="3000" dirty="0" smtClean="0">
                <a:solidFill>
                  <a:prstClr val="black"/>
                </a:solidFill>
              </a:rPr>
              <a:t> </a:t>
            </a:r>
            <a:r>
              <a:rPr lang="cs-CZ" sz="3000" dirty="0" err="1" smtClean="0">
                <a:solidFill>
                  <a:prstClr val="black"/>
                </a:solidFill>
              </a:rPr>
              <a:t>Reiten</a:t>
            </a:r>
            <a:endParaRPr lang="de-DE" sz="3000" dirty="0">
              <a:solidFill>
                <a:prstClr val="black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635896" y="1844824"/>
            <a:ext cx="1479764" cy="553998"/>
          </a:xfrm>
          <a:prstGeom prst="rect">
            <a:avLst/>
          </a:prstGeo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50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txBody>
          <a:bodyPr wrap="none">
            <a:spAutoFit/>
          </a:bodyPr>
          <a:lstStyle/>
          <a:p>
            <a:pPr lvl="0"/>
            <a:r>
              <a:rPr lang="cs-CZ" sz="3000" dirty="0" smtClean="0">
                <a:solidFill>
                  <a:prstClr val="black"/>
                </a:solidFill>
              </a:rPr>
              <a:t> </a:t>
            </a:r>
            <a:r>
              <a:rPr lang="cs-CZ" sz="3000" dirty="0" err="1" smtClean="0">
                <a:solidFill>
                  <a:prstClr val="black"/>
                </a:solidFill>
              </a:rPr>
              <a:t>kochen</a:t>
            </a:r>
            <a:r>
              <a:rPr lang="cs-CZ" sz="3000" dirty="0" smtClean="0">
                <a:solidFill>
                  <a:prstClr val="black"/>
                </a:solidFill>
              </a:rPr>
              <a:t> </a:t>
            </a:r>
            <a:endParaRPr lang="de-DE" sz="3000" dirty="0">
              <a:solidFill>
                <a:prstClr val="black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195736" y="1844824"/>
            <a:ext cx="1211678" cy="553998"/>
          </a:xfrm>
          <a:prstGeom prst="rect">
            <a:avLst/>
          </a:prstGeo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50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txBody>
          <a:bodyPr wrap="none">
            <a:spAutoFit/>
          </a:bodyPr>
          <a:lstStyle/>
          <a:p>
            <a:pPr lvl="0"/>
            <a:r>
              <a:rPr lang="cs-CZ" sz="3000" dirty="0" smtClean="0">
                <a:solidFill>
                  <a:prstClr val="black"/>
                </a:solidFill>
              </a:rPr>
              <a:t> </a:t>
            </a:r>
            <a:r>
              <a:rPr lang="cs-CZ" sz="3000" dirty="0" err="1" smtClean="0">
                <a:solidFill>
                  <a:prstClr val="black"/>
                </a:solidFill>
              </a:rPr>
              <a:t>kocht</a:t>
            </a:r>
            <a:r>
              <a:rPr lang="cs-CZ" sz="3000" dirty="0" smtClean="0">
                <a:solidFill>
                  <a:prstClr val="black"/>
                </a:solidFill>
              </a:rPr>
              <a:t> </a:t>
            </a:r>
            <a:endParaRPr lang="de-DE" sz="3000" dirty="0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572000" y="2852936"/>
            <a:ext cx="1369286" cy="553998"/>
          </a:xfrm>
          <a:prstGeom prst="rect">
            <a:avLst/>
          </a:prstGeom>
          <a:gradFill flip="none" rotWithShape="1">
            <a:gsLst>
              <a:gs pos="0">
                <a:schemeClr val="bg2">
                  <a:lumMod val="25000"/>
                  <a:tint val="66000"/>
                  <a:satMod val="160000"/>
                </a:schemeClr>
              </a:gs>
              <a:gs pos="50000">
                <a:schemeClr val="bg2">
                  <a:lumMod val="25000"/>
                  <a:tint val="44500"/>
                  <a:satMod val="160000"/>
                </a:schemeClr>
              </a:gs>
              <a:gs pos="100000">
                <a:schemeClr val="bg2">
                  <a:lumMod val="25000"/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txBody>
          <a:bodyPr wrap="none">
            <a:spAutoFit/>
          </a:bodyPr>
          <a:lstStyle/>
          <a:p>
            <a:pPr lvl="0"/>
            <a:r>
              <a:rPr lang="cs-CZ" sz="3000" dirty="0" smtClean="0">
                <a:solidFill>
                  <a:prstClr val="black"/>
                </a:solidFill>
              </a:rPr>
              <a:t> </a:t>
            </a:r>
            <a:r>
              <a:rPr lang="cs-CZ" sz="3000" dirty="0" err="1" smtClean="0">
                <a:solidFill>
                  <a:prstClr val="black"/>
                </a:solidFill>
              </a:rPr>
              <a:t>singen</a:t>
            </a:r>
            <a:r>
              <a:rPr lang="cs-CZ" sz="3000" dirty="0" smtClean="0">
                <a:solidFill>
                  <a:prstClr val="black"/>
                </a:solidFill>
              </a:rPr>
              <a:t> </a:t>
            </a:r>
            <a:endParaRPr lang="de-DE" sz="3000" dirty="0">
              <a:solidFill>
                <a:prstClr val="black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292080" y="1844824"/>
            <a:ext cx="1188530" cy="553998"/>
          </a:xfrm>
          <a:prstGeom prst="rect">
            <a:avLst/>
          </a:prstGeo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50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txBody>
          <a:bodyPr wrap="none">
            <a:spAutoFit/>
          </a:bodyPr>
          <a:lstStyle/>
          <a:p>
            <a:pPr lvl="0"/>
            <a:r>
              <a:rPr lang="cs-CZ" sz="3000" dirty="0" err="1" smtClean="0">
                <a:solidFill>
                  <a:prstClr val="black"/>
                </a:solidFill>
              </a:rPr>
              <a:t>kochst</a:t>
            </a:r>
            <a:endParaRPr lang="de-DE" sz="3000" dirty="0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7308304" y="2852936"/>
            <a:ext cx="1394934" cy="553998"/>
          </a:xfrm>
          <a:prstGeom prst="rect">
            <a:avLst/>
          </a:prstGeom>
          <a:gradFill flip="none" rotWithShape="1">
            <a:gsLst>
              <a:gs pos="0">
                <a:schemeClr val="bg2">
                  <a:lumMod val="25000"/>
                  <a:tint val="66000"/>
                  <a:satMod val="160000"/>
                </a:schemeClr>
              </a:gs>
              <a:gs pos="50000">
                <a:schemeClr val="bg2">
                  <a:lumMod val="25000"/>
                  <a:tint val="44500"/>
                  <a:satMod val="160000"/>
                </a:schemeClr>
              </a:gs>
              <a:gs pos="100000">
                <a:schemeClr val="bg2">
                  <a:lumMod val="25000"/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txBody>
          <a:bodyPr wrap="none">
            <a:spAutoFit/>
          </a:bodyPr>
          <a:lstStyle/>
          <a:p>
            <a:pPr lvl="0"/>
            <a:r>
              <a:rPr lang="cs-CZ" sz="3000" dirty="0" smtClean="0">
                <a:solidFill>
                  <a:prstClr val="black"/>
                </a:solidFill>
              </a:rPr>
              <a:t> </a:t>
            </a:r>
            <a:r>
              <a:rPr lang="cs-CZ" sz="3000" dirty="0" err="1" smtClean="0">
                <a:solidFill>
                  <a:prstClr val="black"/>
                </a:solidFill>
              </a:rPr>
              <a:t>Singen</a:t>
            </a:r>
            <a:r>
              <a:rPr lang="cs-CZ" sz="3000" dirty="0" smtClean="0">
                <a:solidFill>
                  <a:prstClr val="black"/>
                </a:solidFill>
              </a:rPr>
              <a:t> </a:t>
            </a:r>
            <a:endParaRPr lang="de-DE" sz="3000" dirty="0">
              <a:solidFill>
                <a:prstClr val="black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012160" y="2852936"/>
            <a:ext cx="1102161" cy="553998"/>
          </a:xfrm>
          <a:prstGeom prst="rect">
            <a:avLst/>
          </a:prstGeom>
          <a:gradFill flip="none" rotWithShape="1">
            <a:gsLst>
              <a:gs pos="0">
                <a:schemeClr val="bg2">
                  <a:lumMod val="25000"/>
                  <a:tint val="66000"/>
                  <a:satMod val="160000"/>
                </a:schemeClr>
              </a:gs>
              <a:gs pos="50000">
                <a:schemeClr val="bg2">
                  <a:lumMod val="25000"/>
                  <a:tint val="44500"/>
                  <a:satMod val="160000"/>
                </a:schemeClr>
              </a:gs>
              <a:gs pos="100000">
                <a:schemeClr val="bg2">
                  <a:lumMod val="25000"/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txBody>
          <a:bodyPr wrap="none">
            <a:spAutoFit/>
          </a:bodyPr>
          <a:lstStyle/>
          <a:p>
            <a:pPr lvl="0"/>
            <a:r>
              <a:rPr lang="cs-CZ" sz="3000" dirty="0" smtClean="0">
                <a:solidFill>
                  <a:prstClr val="black"/>
                </a:solidFill>
              </a:rPr>
              <a:t> </a:t>
            </a:r>
            <a:r>
              <a:rPr lang="cs-CZ" sz="3000" dirty="0" err="1" smtClean="0">
                <a:solidFill>
                  <a:prstClr val="black"/>
                </a:solidFill>
              </a:rPr>
              <a:t>singt</a:t>
            </a:r>
            <a:r>
              <a:rPr lang="cs-CZ" sz="3000" dirty="0" smtClean="0">
                <a:solidFill>
                  <a:prstClr val="black"/>
                </a:solidFill>
              </a:rPr>
              <a:t> </a:t>
            </a:r>
            <a:endParaRPr lang="de-DE" sz="3000" dirty="0">
              <a:solidFill>
                <a:prstClr val="black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788024" y="4005064"/>
            <a:ext cx="2232248" cy="553998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000" dirty="0" smtClean="0"/>
              <a:t> Basketball</a:t>
            </a:r>
            <a:endParaRPr lang="de-DE" sz="3000" dirty="0"/>
          </a:p>
        </p:txBody>
      </p:sp>
      <p:sp>
        <p:nvSpPr>
          <p:cNvPr id="15" name="Obdélník 14"/>
          <p:cNvSpPr/>
          <p:nvPr/>
        </p:nvSpPr>
        <p:spPr>
          <a:xfrm>
            <a:off x="7164288" y="4437112"/>
            <a:ext cx="1763624" cy="553998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none">
            <a:spAutoFit/>
          </a:bodyPr>
          <a:lstStyle/>
          <a:p>
            <a:r>
              <a:rPr lang="cs-CZ" sz="3000" dirty="0" smtClean="0">
                <a:solidFill>
                  <a:prstClr val="black"/>
                </a:solidFill>
              </a:rPr>
              <a:t>basketball</a:t>
            </a:r>
            <a:endParaRPr lang="de-DE" dirty="0"/>
          </a:p>
        </p:txBody>
      </p:sp>
      <p:sp>
        <p:nvSpPr>
          <p:cNvPr id="16" name="Obdélník 15"/>
          <p:cNvSpPr/>
          <p:nvPr/>
        </p:nvSpPr>
        <p:spPr>
          <a:xfrm>
            <a:off x="7092280" y="3717032"/>
            <a:ext cx="1683474" cy="553998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none">
            <a:spAutoFit/>
          </a:bodyPr>
          <a:lstStyle/>
          <a:p>
            <a:r>
              <a:rPr lang="cs-CZ" sz="3000" dirty="0" smtClean="0">
                <a:solidFill>
                  <a:prstClr val="black"/>
                </a:solidFill>
              </a:rPr>
              <a:t>Basketbal</a:t>
            </a:r>
            <a:endParaRPr lang="de-DE" dirty="0"/>
          </a:p>
        </p:txBody>
      </p:sp>
      <p:sp>
        <p:nvSpPr>
          <p:cNvPr id="17" name="Obdélník 16"/>
          <p:cNvSpPr/>
          <p:nvPr/>
        </p:nvSpPr>
        <p:spPr>
          <a:xfrm>
            <a:off x="755576" y="5661248"/>
            <a:ext cx="2094420" cy="553998"/>
          </a:xfrm>
          <a:prstGeom prst="rect">
            <a:avLst/>
          </a:prstGeom>
          <a:solidFill>
            <a:srgbClr val="92D050"/>
          </a:solidFill>
        </p:spPr>
        <p:txBody>
          <a:bodyPr wrap="none">
            <a:spAutoFit/>
          </a:bodyPr>
          <a:lstStyle/>
          <a:p>
            <a:r>
              <a:rPr lang="cs-CZ" sz="3000" dirty="0" err="1" smtClean="0">
                <a:solidFill>
                  <a:prstClr val="black"/>
                </a:solidFill>
              </a:rPr>
              <a:t>Schwimmen</a:t>
            </a:r>
            <a:endParaRPr lang="de-DE" dirty="0"/>
          </a:p>
        </p:txBody>
      </p:sp>
      <p:sp>
        <p:nvSpPr>
          <p:cNvPr id="18" name="Obdélník 17"/>
          <p:cNvSpPr/>
          <p:nvPr/>
        </p:nvSpPr>
        <p:spPr>
          <a:xfrm>
            <a:off x="3203848" y="5733256"/>
            <a:ext cx="2068771" cy="553998"/>
          </a:xfrm>
          <a:prstGeom prst="rect">
            <a:avLst/>
          </a:prstGeom>
          <a:solidFill>
            <a:srgbClr val="92D050"/>
          </a:solidFill>
        </p:spPr>
        <p:txBody>
          <a:bodyPr wrap="none">
            <a:spAutoFit/>
          </a:bodyPr>
          <a:lstStyle/>
          <a:p>
            <a:r>
              <a:rPr lang="cs-CZ" sz="3000" dirty="0" err="1" smtClean="0">
                <a:solidFill>
                  <a:prstClr val="black"/>
                </a:solidFill>
              </a:rPr>
              <a:t>schwimmen</a:t>
            </a:r>
            <a:endParaRPr lang="de-DE" dirty="0"/>
          </a:p>
        </p:txBody>
      </p:sp>
      <p:sp>
        <p:nvSpPr>
          <p:cNvPr id="19" name="Obdélník 18"/>
          <p:cNvSpPr/>
          <p:nvPr/>
        </p:nvSpPr>
        <p:spPr>
          <a:xfrm>
            <a:off x="5508104" y="5661248"/>
            <a:ext cx="1800686" cy="553998"/>
          </a:xfrm>
          <a:prstGeom prst="rect">
            <a:avLst/>
          </a:prstGeom>
          <a:solidFill>
            <a:srgbClr val="92D050"/>
          </a:solidFill>
        </p:spPr>
        <p:txBody>
          <a:bodyPr wrap="none">
            <a:spAutoFit/>
          </a:bodyPr>
          <a:lstStyle/>
          <a:p>
            <a:r>
              <a:rPr lang="cs-CZ" sz="3000" dirty="0" err="1" smtClean="0">
                <a:solidFill>
                  <a:prstClr val="black"/>
                </a:solidFill>
              </a:rPr>
              <a:t>schwimmt</a:t>
            </a:r>
            <a:endParaRPr lang="de-DE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1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4)">
                                      <p:cBhvr>
                                        <p:cTn id="3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21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4)">
                                      <p:cBhvr>
                                        <p:cTn id="3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3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2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4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8" grpId="0" animBg="1"/>
      <p:bldP spid="10" grpId="0" animBg="1"/>
      <p:bldP spid="11" grpId="0" animBg="1"/>
      <p:bldP spid="13" grpId="0" animBg="1"/>
      <p:bldP spid="15" grpId="0" animBg="1"/>
      <p:bldP spid="16" grpId="0" animBg="1"/>
      <p:bldP spid="18" grpId="0" animBg="1"/>
      <p:bldP spid="1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Stell </a:t>
            </a:r>
            <a:r>
              <a:rPr lang="cs-CZ" sz="3200" dirty="0" err="1" smtClean="0"/>
              <a:t>Fragen</a:t>
            </a:r>
            <a:r>
              <a:rPr lang="cs-CZ" sz="3200" dirty="0" smtClean="0"/>
              <a:t> </a:t>
            </a:r>
            <a:r>
              <a:rPr lang="cs-CZ" sz="3200" dirty="0" err="1" smtClean="0"/>
              <a:t>und</a:t>
            </a:r>
            <a:r>
              <a:rPr lang="cs-CZ" sz="3200" dirty="0" smtClean="0"/>
              <a:t> </a:t>
            </a:r>
            <a:r>
              <a:rPr lang="cs-CZ" sz="3200" dirty="0" err="1" smtClean="0"/>
              <a:t>schreib</a:t>
            </a:r>
            <a:r>
              <a:rPr lang="cs-CZ" sz="3200" dirty="0" smtClean="0"/>
              <a:t> </a:t>
            </a:r>
            <a:r>
              <a:rPr lang="cs-CZ" sz="3200" dirty="0" err="1" smtClean="0"/>
              <a:t>sie</a:t>
            </a:r>
            <a:r>
              <a:rPr lang="cs-CZ" sz="3200" dirty="0" smtClean="0"/>
              <a:t> </a:t>
            </a:r>
            <a:r>
              <a:rPr lang="cs-CZ" sz="3200" dirty="0" err="1" smtClean="0"/>
              <a:t>auf</a:t>
            </a:r>
            <a:r>
              <a:rPr lang="cs-CZ" sz="3200" dirty="0"/>
              <a:t>.</a:t>
            </a:r>
            <a:endParaRPr lang="de-DE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Wie</a:t>
            </a:r>
            <a:r>
              <a:rPr lang="cs-CZ" dirty="0" smtClean="0"/>
              <a:t> alt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er</a:t>
            </a:r>
            <a:r>
              <a:rPr lang="cs-CZ" dirty="0" smtClean="0"/>
              <a:t> ?</a:t>
            </a:r>
          </a:p>
          <a:p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macht</a:t>
            </a:r>
            <a:r>
              <a:rPr lang="cs-CZ" dirty="0" smtClean="0"/>
              <a:t> </a:t>
            </a: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gern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Kommt</a:t>
            </a:r>
            <a:r>
              <a:rPr lang="cs-CZ" dirty="0" smtClean="0"/>
              <a:t> </a:t>
            </a:r>
            <a:r>
              <a:rPr lang="cs-CZ" dirty="0" err="1" smtClean="0"/>
              <a:t>er</a:t>
            </a:r>
            <a:r>
              <a:rPr lang="cs-CZ" dirty="0" smtClean="0"/>
              <a:t> </a:t>
            </a:r>
            <a:r>
              <a:rPr lang="cs-CZ" dirty="0" err="1" smtClean="0"/>
              <a:t>aus</a:t>
            </a:r>
            <a:r>
              <a:rPr lang="cs-CZ" dirty="0" smtClean="0"/>
              <a:t> </a:t>
            </a:r>
            <a:r>
              <a:rPr lang="cs-CZ" dirty="0" err="1" smtClean="0"/>
              <a:t>Österreich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Kocht</a:t>
            </a:r>
            <a:r>
              <a:rPr lang="cs-CZ" dirty="0" smtClean="0"/>
              <a:t> </a:t>
            </a: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gern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Macht</a:t>
            </a:r>
            <a:r>
              <a:rPr lang="cs-CZ" dirty="0" smtClean="0"/>
              <a:t> </a:t>
            </a:r>
            <a:r>
              <a:rPr lang="cs-CZ" dirty="0" err="1" smtClean="0"/>
              <a:t>dein</a:t>
            </a:r>
            <a:r>
              <a:rPr lang="cs-CZ" dirty="0" smtClean="0"/>
              <a:t> </a:t>
            </a:r>
            <a:r>
              <a:rPr lang="cs-CZ" dirty="0" err="1" smtClean="0"/>
              <a:t>Bruder</a:t>
            </a:r>
            <a:r>
              <a:rPr lang="cs-CZ" dirty="0" smtClean="0"/>
              <a:t> </a:t>
            </a:r>
            <a:r>
              <a:rPr lang="cs-CZ" dirty="0" smtClean="0"/>
              <a:t>Musik</a:t>
            </a:r>
            <a:r>
              <a:rPr lang="cs-CZ" dirty="0" smtClean="0"/>
              <a:t>?</a:t>
            </a:r>
            <a:endParaRPr lang="de-DE" dirty="0"/>
          </a:p>
        </p:txBody>
      </p:sp>
      <p:sp>
        <p:nvSpPr>
          <p:cNvPr id="4" name="TextovéPole 3"/>
          <p:cNvSpPr txBox="1"/>
          <p:nvPr/>
        </p:nvSpPr>
        <p:spPr>
          <a:xfrm>
            <a:off x="0" y="0"/>
            <a:ext cx="576064" cy="58477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3200" dirty="0" smtClean="0"/>
              <a:t>6</a:t>
            </a:r>
            <a:endParaRPr lang="de-DE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32384" y="476672"/>
            <a:ext cx="8011616" cy="838200"/>
          </a:xfrm>
        </p:spPr>
        <p:txBody>
          <a:bodyPr/>
          <a:lstStyle/>
          <a:p>
            <a:r>
              <a:rPr lang="cs-CZ" dirty="0" err="1" smtClean="0"/>
              <a:t>Ordne</a:t>
            </a:r>
            <a:r>
              <a:rPr lang="cs-CZ" dirty="0" smtClean="0"/>
              <a:t> den Dialog.</a:t>
            </a:r>
            <a:endParaRPr lang="de-DE" dirty="0"/>
          </a:p>
        </p:txBody>
      </p:sp>
      <p:sp>
        <p:nvSpPr>
          <p:cNvPr id="4" name="Obdélník 3"/>
          <p:cNvSpPr/>
          <p:nvPr/>
        </p:nvSpPr>
        <p:spPr>
          <a:xfrm>
            <a:off x="0" y="188640"/>
            <a:ext cx="486030" cy="584775"/>
          </a:xfrm>
          <a:prstGeom prst="rect">
            <a:avLst/>
          </a:prstGeom>
          <a:solidFill>
            <a:srgbClr val="FFC000"/>
          </a:solidFill>
        </p:spPr>
        <p:txBody>
          <a:bodyPr wrap="none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 7</a:t>
            </a:r>
            <a:endParaRPr lang="de-DE" dirty="0"/>
          </a:p>
        </p:txBody>
      </p:sp>
      <p:sp>
        <p:nvSpPr>
          <p:cNvPr id="5" name="TextovéPole 4"/>
          <p:cNvSpPr txBox="1"/>
          <p:nvPr/>
        </p:nvSpPr>
        <p:spPr>
          <a:xfrm>
            <a:off x="3491880" y="1340768"/>
            <a:ext cx="1656184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 smtClean="0"/>
              <a:t> </a:t>
            </a:r>
            <a:r>
              <a:rPr lang="cs-CZ" sz="3000" dirty="0" err="1" smtClean="0"/>
              <a:t>Tschüs</a:t>
            </a:r>
            <a:r>
              <a:rPr lang="cs-CZ" dirty="0" smtClean="0"/>
              <a:t>.</a:t>
            </a:r>
            <a:endParaRPr lang="de-DE" dirty="0"/>
          </a:p>
        </p:txBody>
      </p:sp>
      <p:sp>
        <p:nvSpPr>
          <p:cNvPr id="6" name="Obdélník 5"/>
          <p:cNvSpPr/>
          <p:nvPr/>
        </p:nvSpPr>
        <p:spPr>
          <a:xfrm>
            <a:off x="3131840" y="4005064"/>
            <a:ext cx="2412327" cy="55399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000" dirty="0" err="1" smtClean="0">
                <a:solidFill>
                  <a:prstClr val="black"/>
                </a:solidFill>
              </a:rPr>
              <a:t>Hallo</a:t>
            </a:r>
            <a:r>
              <a:rPr lang="cs-CZ" sz="3000" dirty="0" smtClean="0">
                <a:solidFill>
                  <a:prstClr val="black"/>
                </a:solidFill>
              </a:rPr>
              <a:t>, Marina!</a:t>
            </a:r>
            <a:endParaRPr lang="de-DE" dirty="0"/>
          </a:p>
        </p:txBody>
      </p:sp>
      <p:sp>
        <p:nvSpPr>
          <p:cNvPr id="7" name="Obdélník 6"/>
          <p:cNvSpPr/>
          <p:nvPr/>
        </p:nvSpPr>
        <p:spPr>
          <a:xfrm>
            <a:off x="2699792" y="4653136"/>
            <a:ext cx="2851550" cy="55399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000" dirty="0" err="1" smtClean="0">
                <a:solidFill>
                  <a:prstClr val="black"/>
                </a:solidFill>
              </a:rPr>
              <a:t>Ja</a:t>
            </a:r>
            <a:r>
              <a:rPr lang="cs-CZ" sz="3000" dirty="0" smtClean="0">
                <a:solidFill>
                  <a:prstClr val="black"/>
                </a:solidFill>
              </a:rPr>
              <a:t>, </a:t>
            </a:r>
            <a:r>
              <a:rPr lang="cs-CZ" sz="3000" dirty="0" err="1" smtClean="0">
                <a:solidFill>
                  <a:prstClr val="black"/>
                </a:solidFill>
              </a:rPr>
              <a:t>gerne</a:t>
            </a:r>
            <a:r>
              <a:rPr lang="cs-CZ" sz="3000" dirty="0" smtClean="0">
                <a:solidFill>
                  <a:prstClr val="black"/>
                </a:solidFill>
              </a:rPr>
              <a:t>. </a:t>
            </a:r>
            <a:r>
              <a:rPr lang="cs-CZ" sz="3000" dirty="0" err="1" smtClean="0">
                <a:solidFill>
                  <a:prstClr val="black"/>
                </a:solidFill>
              </a:rPr>
              <a:t>Wann</a:t>
            </a:r>
            <a:r>
              <a:rPr lang="cs-CZ" sz="3000" dirty="0" smtClean="0">
                <a:solidFill>
                  <a:prstClr val="black"/>
                </a:solidFill>
              </a:rPr>
              <a:t>?</a:t>
            </a:r>
            <a:endParaRPr lang="de-DE" dirty="0"/>
          </a:p>
        </p:txBody>
      </p:sp>
      <p:sp>
        <p:nvSpPr>
          <p:cNvPr id="8" name="Obdélník 7"/>
          <p:cNvSpPr/>
          <p:nvPr/>
        </p:nvSpPr>
        <p:spPr>
          <a:xfrm>
            <a:off x="2915816" y="5373216"/>
            <a:ext cx="2329612" cy="55399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000" dirty="0" smtClean="0">
                <a:solidFill>
                  <a:prstClr val="black"/>
                </a:solidFill>
              </a:rPr>
              <a:t>Um 5. </a:t>
            </a:r>
            <a:r>
              <a:rPr lang="cs-CZ" sz="3000" dirty="0" err="1" smtClean="0">
                <a:solidFill>
                  <a:prstClr val="black"/>
                </a:solidFill>
              </a:rPr>
              <a:t>Tschüs</a:t>
            </a:r>
            <a:r>
              <a:rPr lang="cs-CZ" sz="3000" dirty="0" smtClean="0">
                <a:solidFill>
                  <a:prstClr val="black"/>
                </a:solidFill>
              </a:rPr>
              <a:t>.</a:t>
            </a:r>
            <a:endParaRPr lang="de-DE" dirty="0"/>
          </a:p>
        </p:txBody>
      </p:sp>
      <p:sp>
        <p:nvSpPr>
          <p:cNvPr id="9" name="Obdélník 8"/>
          <p:cNvSpPr/>
          <p:nvPr/>
        </p:nvSpPr>
        <p:spPr>
          <a:xfrm>
            <a:off x="2771800" y="2996952"/>
            <a:ext cx="3013069" cy="55399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000" dirty="0" err="1" smtClean="0">
                <a:solidFill>
                  <a:prstClr val="black"/>
                </a:solidFill>
              </a:rPr>
              <a:t>Hallo</a:t>
            </a:r>
            <a:r>
              <a:rPr lang="cs-CZ" sz="3000" dirty="0" smtClean="0">
                <a:solidFill>
                  <a:prstClr val="black"/>
                </a:solidFill>
              </a:rPr>
              <a:t>, </a:t>
            </a:r>
            <a:r>
              <a:rPr lang="cs-CZ" sz="3000" dirty="0" err="1" smtClean="0">
                <a:solidFill>
                  <a:prstClr val="black"/>
                </a:solidFill>
              </a:rPr>
              <a:t>Maximilian</a:t>
            </a:r>
            <a:r>
              <a:rPr lang="cs-CZ" sz="3000" dirty="0" smtClean="0">
                <a:solidFill>
                  <a:prstClr val="black"/>
                </a:solidFill>
              </a:rPr>
              <a:t>!</a:t>
            </a:r>
            <a:endParaRPr lang="de-DE" dirty="0"/>
          </a:p>
        </p:txBody>
      </p:sp>
      <p:sp>
        <p:nvSpPr>
          <p:cNvPr id="10" name="Obdélník 9"/>
          <p:cNvSpPr/>
          <p:nvPr/>
        </p:nvSpPr>
        <p:spPr>
          <a:xfrm>
            <a:off x="3851920" y="2492896"/>
            <a:ext cx="590226" cy="55399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000" dirty="0" err="1" smtClean="0">
                <a:solidFill>
                  <a:prstClr val="black"/>
                </a:solidFill>
              </a:rPr>
              <a:t>Ja</a:t>
            </a:r>
            <a:r>
              <a:rPr lang="cs-CZ" sz="3000" dirty="0" smtClean="0">
                <a:solidFill>
                  <a:prstClr val="black"/>
                </a:solidFill>
              </a:rPr>
              <a:t>.</a:t>
            </a:r>
            <a:endParaRPr lang="de-DE" dirty="0"/>
          </a:p>
        </p:txBody>
      </p:sp>
      <p:sp>
        <p:nvSpPr>
          <p:cNvPr id="11" name="Obdélník 10"/>
          <p:cNvSpPr/>
          <p:nvPr/>
        </p:nvSpPr>
        <p:spPr>
          <a:xfrm>
            <a:off x="2267744" y="3501008"/>
            <a:ext cx="4410118" cy="55399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000" dirty="0" err="1" smtClean="0">
                <a:solidFill>
                  <a:prstClr val="black"/>
                </a:solidFill>
              </a:rPr>
              <a:t>Ich</a:t>
            </a:r>
            <a:r>
              <a:rPr lang="cs-CZ" sz="3000" dirty="0" smtClean="0">
                <a:solidFill>
                  <a:prstClr val="black"/>
                </a:solidFill>
              </a:rPr>
              <a:t> </a:t>
            </a:r>
            <a:r>
              <a:rPr lang="cs-CZ" sz="3000" dirty="0" err="1" smtClean="0">
                <a:solidFill>
                  <a:prstClr val="black"/>
                </a:solidFill>
              </a:rPr>
              <a:t>gehe</a:t>
            </a:r>
            <a:r>
              <a:rPr lang="cs-CZ" sz="3000" dirty="0" smtClean="0">
                <a:solidFill>
                  <a:prstClr val="black"/>
                </a:solidFill>
              </a:rPr>
              <a:t> </a:t>
            </a:r>
            <a:r>
              <a:rPr lang="cs-CZ" sz="3000" dirty="0" err="1" smtClean="0">
                <a:solidFill>
                  <a:prstClr val="black"/>
                </a:solidFill>
              </a:rPr>
              <a:t>reiten</a:t>
            </a:r>
            <a:r>
              <a:rPr lang="cs-CZ" sz="3000" dirty="0" smtClean="0">
                <a:solidFill>
                  <a:prstClr val="black"/>
                </a:solidFill>
              </a:rPr>
              <a:t>. </a:t>
            </a:r>
            <a:r>
              <a:rPr lang="cs-CZ" sz="3000" dirty="0" err="1" smtClean="0">
                <a:solidFill>
                  <a:prstClr val="black"/>
                </a:solidFill>
              </a:rPr>
              <a:t>Komm</a:t>
            </a:r>
            <a:r>
              <a:rPr lang="cs-CZ" sz="3000" dirty="0" smtClean="0">
                <a:solidFill>
                  <a:prstClr val="black"/>
                </a:solidFill>
              </a:rPr>
              <a:t> </a:t>
            </a:r>
            <a:r>
              <a:rPr lang="cs-CZ" sz="3000" dirty="0" err="1" smtClean="0">
                <a:solidFill>
                  <a:prstClr val="black"/>
                </a:solidFill>
              </a:rPr>
              <a:t>mit</a:t>
            </a:r>
            <a:r>
              <a:rPr lang="cs-CZ" sz="3000" dirty="0" smtClean="0">
                <a:solidFill>
                  <a:prstClr val="black"/>
                </a:solidFill>
              </a:rPr>
              <a:t>.</a:t>
            </a:r>
            <a:endParaRPr lang="de-DE" dirty="0"/>
          </a:p>
        </p:txBody>
      </p:sp>
      <p:sp>
        <p:nvSpPr>
          <p:cNvPr id="12" name="Obdélník 11"/>
          <p:cNvSpPr/>
          <p:nvPr/>
        </p:nvSpPr>
        <p:spPr>
          <a:xfrm>
            <a:off x="2699792" y="1844824"/>
            <a:ext cx="3216137" cy="55399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000" dirty="0" err="1" smtClean="0">
                <a:solidFill>
                  <a:prstClr val="black"/>
                </a:solidFill>
              </a:rPr>
              <a:t>Hast</a:t>
            </a:r>
            <a:r>
              <a:rPr lang="cs-CZ" sz="3000" dirty="0" smtClean="0">
                <a:solidFill>
                  <a:prstClr val="black"/>
                </a:solidFill>
              </a:rPr>
              <a:t> </a:t>
            </a:r>
            <a:r>
              <a:rPr lang="cs-CZ" sz="3000" dirty="0" err="1" smtClean="0">
                <a:solidFill>
                  <a:prstClr val="black"/>
                </a:solidFill>
              </a:rPr>
              <a:t>du</a:t>
            </a:r>
            <a:r>
              <a:rPr lang="cs-CZ" sz="3000" dirty="0" smtClean="0">
                <a:solidFill>
                  <a:prstClr val="black"/>
                </a:solidFill>
              </a:rPr>
              <a:t> </a:t>
            </a:r>
            <a:r>
              <a:rPr lang="cs-CZ" sz="3000" dirty="0" err="1" smtClean="0">
                <a:solidFill>
                  <a:prstClr val="black"/>
                </a:solidFill>
              </a:rPr>
              <a:t>heute</a:t>
            </a:r>
            <a:r>
              <a:rPr lang="cs-CZ" sz="3000" dirty="0" smtClean="0">
                <a:solidFill>
                  <a:prstClr val="black"/>
                </a:solidFill>
              </a:rPr>
              <a:t> </a:t>
            </a:r>
            <a:r>
              <a:rPr lang="cs-CZ" sz="3000" dirty="0" err="1" smtClean="0">
                <a:solidFill>
                  <a:prstClr val="black"/>
                </a:solidFill>
              </a:rPr>
              <a:t>Zeit</a:t>
            </a:r>
            <a:r>
              <a:rPr lang="cs-CZ" sz="3000" dirty="0" smtClean="0">
                <a:solidFill>
                  <a:prstClr val="black"/>
                </a:solidFill>
              </a:rPr>
              <a:t>?</a:t>
            </a:r>
            <a:endParaRPr lang="de-DE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7.77778E-6 -3.7037E-6 L -0.30712 -0.38843 " pathEditMode="relative" ptsTypes="AA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1.11111E-6 L 0.33073 -0.16805 " pathEditMode="relative" ptsTypes="AA">
                                      <p:cBhvr>
                                        <p:cTn id="1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1.48148E-6 L -0.25989 0.03148 " pathEditMode="relative" ptsTypes="AA">
                                      <p:cBhvr>
                                        <p:cTn id="1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1.48148E-6 L 0.37795 1.48148E-6 " pathEditMode="relative" ptsTypes="AA">
                                      <p:cBhvr>
                                        <p:cTn id="1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27778E-6 8.14815E-6 L -0.18907 -0.08402 " pathEditMode="relative" ptsTypes="AA">
                                      <p:cBhvr>
                                        <p:cTn id="2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05556E-6 -1.85185E-6 L 0.35433 -0.16805 " pathEditMode="relative" ptsTypes="AA">
                                      <p:cBhvr>
                                        <p:cTn id="2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1.48148E-6 L -0.26771 -0.14722 " pathEditMode="relative" ptsTypes="AA">
                                      <p:cBhvr>
                                        <p:cTn id="3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3.7037E-7 L 0.36215 0.57755 " pathEditMode="relative" ptsTypes="AA">
                                      <p:cBhvr>
                                        <p:cTn id="3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gehört</a:t>
            </a:r>
            <a:r>
              <a:rPr lang="cs-CZ" dirty="0" smtClean="0"/>
              <a:t> </a:t>
            </a:r>
            <a:r>
              <a:rPr lang="cs-CZ" dirty="0" err="1" smtClean="0"/>
              <a:t>nicht</a:t>
            </a:r>
            <a:r>
              <a:rPr lang="cs-CZ" dirty="0" smtClean="0"/>
              <a:t> in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Reihe</a:t>
            </a:r>
            <a:r>
              <a:rPr lang="cs-CZ" dirty="0" smtClean="0"/>
              <a:t>?</a:t>
            </a:r>
            <a:endParaRPr lang="de-D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err="1" smtClean="0"/>
              <a:t>malen</a:t>
            </a:r>
            <a:r>
              <a:rPr lang="cs-CZ" dirty="0" smtClean="0"/>
              <a:t>  -  </a:t>
            </a:r>
            <a:r>
              <a:rPr lang="cs-CZ" dirty="0" err="1" smtClean="0"/>
              <a:t>Kochen</a:t>
            </a:r>
            <a:r>
              <a:rPr lang="cs-CZ" dirty="0" smtClean="0"/>
              <a:t>  - </a:t>
            </a:r>
            <a:r>
              <a:rPr lang="cs-CZ" dirty="0" err="1" smtClean="0"/>
              <a:t>tanzen</a:t>
            </a:r>
            <a:r>
              <a:rPr lang="cs-CZ" dirty="0" smtClean="0"/>
              <a:t> – </a:t>
            </a:r>
            <a:r>
              <a:rPr lang="cs-CZ" dirty="0" err="1" smtClean="0"/>
              <a:t>singen</a:t>
            </a:r>
            <a:endParaRPr lang="cs-CZ" dirty="0" smtClean="0"/>
          </a:p>
          <a:p>
            <a:r>
              <a:rPr lang="cs-CZ" dirty="0" smtClean="0"/>
              <a:t>Eva  -  Erika  -  Erik  -  </a:t>
            </a:r>
            <a:r>
              <a:rPr lang="cs-CZ" dirty="0" err="1" smtClean="0"/>
              <a:t>Elke</a:t>
            </a:r>
            <a:endParaRPr lang="cs-CZ" dirty="0" smtClean="0"/>
          </a:p>
          <a:p>
            <a:r>
              <a:rPr lang="cs-CZ" dirty="0" err="1" smtClean="0"/>
              <a:t>zwei</a:t>
            </a:r>
            <a:r>
              <a:rPr lang="cs-CZ" dirty="0" smtClean="0"/>
              <a:t>  -  </a:t>
            </a:r>
            <a:r>
              <a:rPr lang="cs-CZ" dirty="0" err="1" smtClean="0"/>
              <a:t>drei</a:t>
            </a:r>
            <a:r>
              <a:rPr lang="cs-CZ" dirty="0" smtClean="0"/>
              <a:t>  -  </a:t>
            </a:r>
            <a:r>
              <a:rPr lang="cs-CZ" dirty="0" err="1" smtClean="0"/>
              <a:t>fünf</a:t>
            </a:r>
            <a:r>
              <a:rPr lang="cs-CZ" dirty="0" smtClean="0"/>
              <a:t>  -  elf  -  </a:t>
            </a:r>
            <a:r>
              <a:rPr lang="cs-CZ" dirty="0" err="1" smtClean="0"/>
              <a:t>eins</a:t>
            </a:r>
            <a:endParaRPr lang="cs-CZ" dirty="0" smtClean="0"/>
          </a:p>
          <a:p>
            <a:r>
              <a:rPr lang="cs-CZ" dirty="0" smtClean="0"/>
              <a:t>Berlin  -  </a:t>
            </a:r>
            <a:r>
              <a:rPr lang="cs-CZ" dirty="0" err="1" smtClean="0"/>
              <a:t>Wien</a:t>
            </a:r>
            <a:r>
              <a:rPr lang="cs-CZ" dirty="0" smtClean="0"/>
              <a:t>  -  Bern  -  </a:t>
            </a:r>
            <a:r>
              <a:rPr lang="cs-CZ" dirty="0" err="1" smtClean="0"/>
              <a:t>Deutschland</a:t>
            </a:r>
            <a:endParaRPr lang="cs-CZ" dirty="0" smtClean="0"/>
          </a:p>
          <a:p>
            <a:r>
              <a:rPr lang="cs-CZ" dirty="0" err="1" smtClean="0"/>
              <a:t>Schach</a:t>
            </a:r>
            <a:r>
              <a:rPr lang="cs-CZ" dirty="0" smtClean="0"/>
              <a:t>  -  </a:t>
            </a:r>
            <a:r>
              <a:rPr lang="cs-CZ" dirty="0" err="1" smtClean="0"/>
              <a:t>Fußball</a:t>
            </a:r>
            <a:r>
              <a:rPr lang="cs-CZ" dirty="0" smtClean="0"/>
              <a:t>  - </a:t>
            </a:r>
            <a:r>
              <a:rPr lang="cs-CZ" dirty="0" err="1" smtClean="0"/>
              <a:t>Klavier</a:t>
            </a:r>
            <a:r>
              <a:rPr lang="cs-CZ" dirty="0" smtClean="0"/>
              <a:t>  -  Basketball</a:t>
            </a:r>
          </a:p>
          <a:p>
            <a:r>
              <a:rPr lang="cs-CZ" dirty="0" err="1" smtClean="0"/>
              <a:t>Montag</a:t>
            </a:r>
            <a:r>
              <a:rPr lang="cs-CZ" dirty="0" smtClean="0"/>
              <a:t>  -  </a:t>
            </a:r>
            <a:r>
              <a:rPr lang="cs-CZ" dirty="0" err="1" smtClean="0"/>
              <a:t>Mittwoch</a:t>
            </a:r>
            <a:r>
              <a:rPr lang="cs-CZ" dirty="0" smtClean="0"/>
              <a:t>  - </a:t>
            </a:r>
            <a:r>
              <a:rPr lang="cs-CZ" dirty="0" err="1" smtClean="0"/>
              <a:t>Dienstag</a:t>
            </a:r>
            <a:r>
              <a:rPr lang="cs-CZ" dirty="0" smtClean="0"/>
              <a:t>  -  </a:t>
            </a:r>
            <a:r>
              <a:rPr lang="cs-CZ" dirty="0" err="1" smtClean="0"/>
              <a:t>heute</a:t>
            </a:r>
            <a:endParaRPr lang="cs-CZ" dirty="0" smtClean="0"/>
          </a:p>
          <a:p>
            <a:r>
              <a:rPr lang="cs-CZ" dirty="0" err="1" smtClean="0"/>
              <a:t>Mutter</a:t>
            </a:r>
            <a:r>
              <a:rPr lang="cs-CZ" dirty="0" smtClean="0"/>
              <a:t>  -  Vater  -  </a:t>
            </a:r>
            <a:r>
              <a:rPr lang="cs-CZ" dirty="0" err="1" smtClean="0"/>
              <a:t>Opa</a:t>
            </a:r>
            <a:r>
              <a:rPr lang="cs-CZ" dirty="0" smtClean="0"/>
              <a:t>  -  </a:t>
            </a:r>
            <a:r>
              <a:rPr lang="cs-CZ" dirty="0" err="1" smtClean="0"/>
              <a:t>Lehrerin</a:t>
            </a:r>
            <a:endParaRPr lang="cs-CZ" dirty="0" smtClean="0"/>
          </a:p>
          <a:p>
            <a:r>
              <a:rPr lang="cs-CZ" dirty="0" smtClean="0"/>
              <a:t>Heft  -  </a:t>
            </a:r>
            <a:r>
              <a:rPr lang="cs-CZ" dirty="0" err="1" smtClean="0"/>
              <a:t>Haus</a:t>
            </a:r>
            <a:r>
              <a:rPr lang="cs-CZ" dirty="0" smtClean="0"/>
              <a:t>  -  Kuli  -  </a:t>
            </a:r>
            <a:r>
              <a:rPr lang="cs-CZ" dirty="0" err="1" smtClean="0"/>
              <a:t>Lineal</a:t>
            </a:r>
            <a:endParaRPr lang="de-DE" dirty="0"/>
          </a:p>
        </p:txBody>
      </p:sp>
      <p:sp>
        <p:nvSpPr>
          <p:cNvPr id="4" name="Obdélník 3"/>
          <p:cNvSpPr/>
          <p:nvPr/>
        </p:nvSpPr>
        <p:spPr>
          <a:xfrm>
            <a:off x="179512" y="0"/>
            <a:ext cx="486030" cy="584775"/>
          </a:xfrm>
          <a:prstGeom prst="rect">
            <a:avLst/>
          </a:prstGeom>
          <a:solidFill>
            <a:srgbClr val="FFC000"/>
          </a:solidFill>
        </p:spPr>
        <p:txBody>
          <a:bodyPr wrap="none">
            <a:spAutoFit/>
          </a:bodyPr>
          <a:lstStyle/>
          <a:p>
            <a:pPr lvl="0"/>
            <a:r>
              <a:rPr lang="cs-CZ" sz="3200" dirty="0" smtClean="0">
                <a:solidFill>
                  <a:prstClr val="black"/>
                </a:solidFill>
              </a:rPr>
              <a:t> 9</a:t>
            </a:r>
            <a:endParaRPr lang="de-DE" dirty="0">
              <a:solidFill>
                <a:prstClr val="black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411760" y="1628800"/>
            <a:ext cx="1296144" cy="369332"/>
          </a:xfrm>
          <a:prstGeom prst="rect">
            <a:avLst/>
          </a:prstGeom>
          <a:solidFill>
            <a:srgbClr val="C00000"/>
          </a:solidFill>
        </p:spPr>
        <p:txBody>
          <a:bodyPr wrap="square" rtlCol="0">
            <a:spAutoFit/>
          </a:bodyPr>
          <a:lstStyle/>
          <a:p>
            <a:endParaRPr lang="de-DE" dirty="0"/>
          </a:p>
        </p:txBody>
      </p:sp>
      <p:sp>
        <p:nvSpPr>
          <p:cNvPr id="6" name="TextovéPole 5"/>
          <p:cNvSpPr txBox="1"/>
          <p:nvPr/>
        </p:nvSpPr>
        <p:spPr>
          <a:xfrm>
            <a:off x="3131840" y="2204864"/>
            <a:ext cx="828600" cy="369332"/>
          </a:xfrm>
          <a:prstGeom prst="rect">
            <a:avLst/>
          </a:prstGeom>
          <a:solidFill>
            <a:srgbClr val="C00000"/>
          </a:solidFill>
        </p:spPr>
        <p:txBody>
          <a:bodyPr wrap="square" rtlCol="0">
            <a:spAutoFit/>
          </a:bodyPr>
          <a:lstStyle/>
          <a:p>
            <a:endParaRPr lang="de-DE" dirty="0"/>
          </a:p>
        </p:txBody>
      </p:sp>
      <p:sp>
        <p:nvSpPr>
          <p:cNvPr id="7" name="TextovéPole 6"/>
          <p:cNvSpPr txBox="1"/>
          <p:nvPr/>
        </p:nvSpPr>
        <p:spPr>
          <a:xfrm>
            <a:off x="827584" y="2708920"/>
            <a:ext cx="756592" cy="369332"/>
          </a:xfrm>
          <a:prstGeom prst="rect">
            <a:avLst/>
          </a:prstGeom>
          <a:solidFill>
            <a:srgbClr val="C00000"/>
          </a:solidFill>
        </p:spPr>
        <p:txBody>
          <a:bodyPr wrap="square" rtlCol="0">
            <a:spAutoFit/>
          </a:bodyPr>
          <a:lstStyle/>
          <a:p>
            <a:endParaRPr lang="de-DE" dirty="0"/>
          </a:p>
        </p:txBody>
      </p:sp>
      <p:sp>
        <p:nvSpPr>
          <p:cNvPr id="8" name="TextovéPole 7"/>
          <p:cNvSpPr txBox="1"/>
          <p:nvPr/>
        </p:nvSpPr>
        <p:spPr>
          <a:xfrm>
            <a:off x="4932040" y="3284984"/>
            <a:ext cx="2196752" cy="369332"/>
          </a:xfrm>
          <a:prstGeom prst="rect">
            <a:avLst/>
          </a:prstGeom>
          <a:solidFill>
            <a:srgbClr val="C00000"/>
          </a:solidFill>
        </p:spPr>
        <p:txBody>
          <a:bodyPr wrap="square" rtlCol="0">
            <a:spAutoFit/>
          </a:bodyPr>
          <a:lstStyle/>
          <a:p>
            <a:endParaRPr lang="de-DE" dirty="0"/>
          </a:p>
        </p:txBody>
      </p:sp>
      <p:sp>
        <p:nvSpPr>
          <p:cNvPr id="9" name="TextovéPole 8"/>
          <p:cNvSpPr txBox="1"/>
          <p:nvPr/>
        </p:nvSpPr>
        <p:spPr>
          <a:xfrm>
            <a:off x="4139952" y="3789040"/>
            <a:ext cx="1152128" cy="369332"/>
          </a:xfrm>
          <a:prstGeom prst="rect">
            <a:avLst/>
          </a:prstGeom>
          <a:solidFill>
            <a:srgbClr val="C00000"/>
          </a:solidFill>
        </p:spPr>
        <p:txBody>
          <a:bodyPr wrap="square" rtlCol="0">
            <a:spAutoFit/>
          </a:bodyPr>
          <a:lstStyle/>
          <a:p>
            <a:endParaRPr lang="de-DE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516216" y="4365104"/>
            <a:ext cx="2196752" cy="369332"/>
          </a:xfrm>
          <a:prstGeom prst="rect">
            <a:avLst/>
          </a:prstGeom>
          <a:solidFill>
            <a:srgbClr val="C00000"/>
          </a:solidFill>
        </p:spPr>
        <p:txBody>
          <a:bodyPr wrap="square" rtlCol="0">
            <a:spAutoFit/>
          </a:bodyPr>
          <a:lstStyle/>
          <a:p>
            <a:endParaRPr lang="de-DE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076056" y="4869160"/>
            <a:ext cx="2196752" cy="369332"/>
          </a:xfrm>
          <a:prstGeom prst="rect">
            <a:avLst/>
          </a:prstGeom>
          <a:solidFill>
            <a:srgbClr val="C00000"/>
          </a:solidFill>
        </p:spPr>
        <p:txBody>
          <a:bodyPr wrap="square" rtlCol="0">
            <a:spAutoFit/>
          </a:bodyPr>
          <a:lstStyle/>
          <a:p>
            <a:endParaRPr lang="de-DE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051720" y="5445224"/>
            <a:ext cx="864096" cy="369332"/>
          </a:xfrm>
          <a:prstGeom prst="rect">
            <a:avLst/>
          </a:prstGeom>
          <a:solidFill>
            <a:srgbClr val="C00000"/>
          </a:solidFill>
        </p:spPr>
        <p:txBody>
          <a:bodyPr wrap="square" rtlCol="0">
            <a:spAutoFit/>
          </a:bodyPr>
          <a:lstStyle/>
          <a:p>
            <a:endParaRPr lang="de-DE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119</TotalTime>
  <Words>317</Words>
  <Application>Microsoft Office PowerPoint</Application>
  <PresentationFormat>Předvádění na obrazovce (4:3)</PresentationFormat>
  <Paragraphs>82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Cesta</vt:lpstr>
      <vt:lpstr>Snímek 1</vt:lpstr>
      <vt:lpstr>Snímek 2</vt:lpstr>
      <vt:lpstr>Snímek 3</vt:lpstr>
      <vt:lpstr>Snímek 4</vt:lpstr>
      <vt:lpstr>Bilde Sätze und schreib.</vt:lpstr>
      <vt:lpstr>Markiere die richtige Variante.</vt:lpstr>
      <vt:lpstr>Stell Fragen und schreib sie auf.</vt:lpstr>
      <vt:lpstr>Ordne den Dialog.</vt:lpstr>
      <vt:lpstr>Was gehört nicht in die Reihe?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Hana</dc:creator>
  <cp:lastModifiedBy>Hana</cp:lastModifiedBy>
  <cp:revision>15</cp:revision>
  <dcterms:created xsi:type="dcterms:W3CDTF">2013-05-16T21:02:49Z</dcterms:created>
  <dcterms:modified xsi:type="dcterms:W3CDTF">2013-11-03T17:58:52Z</dcterms:modified>
</cp:coreProperties>
</file>