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66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</a:t>
          </a:r>
          <a:r>
            <a:rPr lang="cs-CZ" sz="2000" dirty="0" err="1" smtClean="0"/>
            <a:t>Wiederholung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 VY_22_INOVACE_32_NJ7_ </a:t>
          </a:r>
          <a:r>
            <a:rPr lang="cs-CZ" sz="2000" dirty="0" err="1" smtClean="0"/>
            <a:t>Wiederholungstest</a:t>
          </a:r>
          <a:r>
            <a:rPr lang="cs-CZ" sz="2000" dirty="0" smtClean="0"/>
            <a:t> 3/I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0FCC56-E0CB-4288-AD03-2B339D372DAC}" type="presOf" srcId="{1AE9165A-6B70-4FFD-A49C-881BF73B4F04}" destId="{A9F01C16-B5C0-47B0-9750-F7E5E11674A0}" srcOrd="0" destOrd="0" presId="urn:microsoft.com/office/officeart/2005/8/layout/target3"/>
    <dgm:cxn modelId="{4DA26093-328C-48F3-99B6-02EF4105A06B}" type="presOf" srcId="{D1B46980-6531-4606-95E6-44980827E919}" destId="{2BE915AB-18AA-4053-B92C-3BFC9ED204BB}" srcOrd="1" destOrd="0" presId="urn:microsoft.com/office/officeart/2005/8/layout/target3"/>
    <dgm:cxn modelId="{0E489A6A-03BB-4F37-89B3-DB147977BB23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F0C909E-21BD-4D10-A03A-CA53D2086719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13E9E2A-DDAD-41C2-8B26-45C75B3C92D9}" type="presOf" srcId="{26CBEA56-8CFD-48C0-BD6E-2EB16B1FBF42}" destId="{92E1E9E3-D1F0-4866-9424-7ECC0DD990BC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76D42C24-98F1-45E8-939A-1C1C4D78C45E}" type="presOf" srcId="{D1B46980-6531-4606-95E6-44980827E919}" destId="{6140AFEC-043D-4C43-A2F9-D0F5331DF3A3}" srcOrd="0" destOrd="0" presId="urn:microsoft.com/office/officeart/2005/8/layout/target3"/>
    <dgm:cxn modelId="{570725C1-BC08-4C21-91C9-6B8D1C5758F3}" type="presOf" srcId="{D1D4F407-5343-4D3F-B5B9-D407B03CAEB4}" destId="{AED2198E-93D5-4001-81B4-73124B309672}" srcOrd="1" destOrd="0" presId="urn:microsoft.com/office/officeart/2005/8/layout/target3"/>
    <dgm:cxn modelId="{F74A0BAC-579C-4F40-B7DD-77FF3545125E}" type="presOf" srcId="{1F4F8BC0-F267-4379-9FE7-6FFC8B64BAD8}" destId="{017154CD-D9A9-4968-AD11-1207A3C4C00A}" srcOrd="1" destOrd="0" presId="urn:microsoft.com/office/officeart/2005/8/layout/target3"/>
    <dgm:cxn modelId="{0C9AC6FF-569C-4A6E-919A-3003B19A8356}" type="presOf" srcId="{1AE9165A-6B70-4FFD-A49C-881BF73B4F04}" destId="{BD3627E9-8FC8-4A2F-B3EA-FAE798EF81D8}" srcOrd="1" destOrd="0" presId="urn:microsoft.com/office/officeart/2005/8/layout/target3"/>
    <dgm:cxn modelId="{BD1512BB-27C4-482B-AA3D-6B8598BD6D00}" type="presOf" srcId="{1F4F8BC0-F267-4379-9FE7-6FFC8B64BAD8}" destId="{C8857ABF-5052-4733-A46C-0F8B764FF76F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92EC7EBF-38C1-4C34-883D-3369D3A01B39}" type="presOf" srcId="{26CBEA56-8CFD-48C0-BD6E-2EB16B1FBF42}" destId="{5583D5C5-FAFF-4548-819C-80E289F73770}" srcOrd="0" destOrd="0" presId="urn:microsoft.com/office/officeart/2005/8/layout/target3"/>
    <dgm:cxn modelId="{363909B2-3D28-4DA7-A2C7-D476BE608F0E}" type="presParOf" srcId="{333A1088-737F-45CB-B68E-254E46348037}" destId="{F5ABB229-8D3B-4694-996A-96F23CF14429}" srcOrd="0" destOrd="0" presId="urn:microsoft.com/office/officeart/2005/8/layout/target3"/>
    <dgm:cxn modelId="{B778FA80-E9DF-450C-B139-E7DC131AD7C5}" type="presParOf" srcId="{333A1088-737F-45CB-B68E-254E46348037}" destId="{F41139FD-01EE-4571-8B17-4FB00FC51163}" srcOrd="1" destOrd="0" presId="urn:microsoft.com/office/officeart/2005/8/layout/target3"/>
    <dgm:cxn modelId="{1396543C-4764-4CDE-8AE7-E698A5A62C04}" type="presParOf" srcId="{333A1088-737F-45CB-B68E-254E46348037}" destId="{D005CE8C-CC26-4C3E-AC11-E15060ECD759}" srcOrd="2" destOrd="0" presId="urn:microsoft.com/office/officeart/2005/8/layout/target3"/>
    <dgm:cxn modelId="{7FF3194A-8F35-438B-9411-108DC3830041}" type="presParOf" srcId="{333A1088-737F-45CB-B68E-254E46348037}" destId="{2C702D82-9B77-49B7-9568-BB8EB47C3372}" srcOrd="3" destOrd="0" presId="urn:microsoft.com/office/officeart/2005/8/layout/target3"/>
    <dgm:cxn modelId="{5FD0F50C-ABC8-48A3-8E0C-9B31A0328475}" type="presParOf" srcId="{333A1088-737F-45CB-B68E-254E46348037}" destId="{A52A0455-90FF-4808-ABD0-F02540D31D5A}" srcOrd="4" destOrd="0" presId="urn:microsoft.com/office/officeart/2005/8/layout/target3"/>
    <dgm:cxn modelId="{E919B50B-5EB3-4F4D-BE52-6E7FBCD30169}" type="presParOf" srcId="{333A1088-737F-45CB-B68E-254E46348037}" destId="{6140AFEC-043D-4C43-A2F9-D0F5331DF3A3}" srcOrd="5" destOrd="0" presId="urn:microsoft.com/office/officeart/2005/8/layout/target3"/>
    <dgm:cxn modelId="{7A0A5413-BF7C-41BF-9E4A-DA102F5EF6A6}" type="presParOf" srcId="{333A1088-737F-45CB-B68E-254E46348037}" destId="{71A10DEB-455E-4133-A618-0A0EE82A21E3}" srcOrd="6" destOrd="0" presId="urn:microsoft.com/office/officeart/2005/8/layout/target3"/>
    <dgm:cxn modelId="{CFD5945B-BEBC-40F0-8CEC-838AE6EBA574}" type="presParOf" srcId="{333A1088-737F-45CB-B68E-254E46348037}" destId="{DA6A876D-6D25-492F-8BDC-9AE6A6CFB1FA}" srcOrd="7" destOrd="0" presId="urn:microsoft.com/office/officeart/2005/8/layout/target3"/>
    <dgm:cxn modelId="{C82C24FA-D108-4730-80B5-1F5819F1E86C}" type="presParOf" srcId="{333A1088-737F-45CB-B68E-254E46348037}" destId="{A9F01C16-B5C0-47B0-9750-F7E5E11674A0}" srcOrd="8" destOrd="0" presId="urn:microsoft.com/office/officeart/2005/8/layout/target3"/>
    <dgm:cxn modelId="{A92EF214-064A-465A-96DA-7DC0C53FD838}" type="presParOf" srcId="{333A1088-737F-45CB-B68E-254E46348037}" destId="{5C0CF724-3222-4429-B09A-F154A62FD507}" srcOrd="9" destOrd="0" presId="urn:microsoft.com/office/officeart/2005/8/layout/target3"/>
    <dgm:cxn modelId="{590D28B1-5BDC-445C-B22A-598B2C782D62}" type="presParOf" srcId="{333A1088-737F-45CB-B68E-254E46348037}" destId="{71A5FEA7-FE77-4220-960F-2AB7AE466FE5}" srcOrd="10" destOrd="0" presId="urn:microsoft.com/office/officeart/2005/8/layout/target3"/>
    <dgm:cxn modelId="{662D265B-4207-4DFA-9067-5B0AB5DA47B8}" type="presParOf" srcId="{333A1088-737F-45CB-B68E-254E46348037}" destId="{C8857ABF-5052-4733-A46C-0F8B764FF76F}" srcOrd="11" destOrd="0" presId="urn:microsoft.com/office/officeart/2005/8/layout/target3"/>
    <dgm:cxn modelId="{E55F5938-520C-42F4-802F-1680508C53A1}" type="presParOf" srcId="{333A1088-737F-45CB-B68E-254E46348037}" destId="{1839E65E-6E97-41D2-A171-98C033275D27}" srcOrd="12" destOrd="0" presId="urn:microsoft.com/office/officeart/2005/8/layout/target3"/>
    <dgm:cxn modelId="{3C94BF8E-5E48-4A25-BD08-4A86E6AD3CBA}" type="presParOf" srcId="{333A1088-737F-45CB-B68E-254E46348037}" destId="{914F10DC-A7FA-462B-9334-03354AC7EA9F}" srcOrd="13" destOrd="0" presId="urn:microsoft.com/office/officeart/2005/8/layout/target3"/>
    <dgm:cxn modelId="{001F48B3-79F6-44E2-9DF0-95334576A911}" type="presParOf" srcId="{333A1088-737F-45CB-B68E-254E46348037}" destId="{5583D5C5-FAFF-4548-819C-80E289F73770}" srcOrd="14" destOrd="0" presId="urn:microsoft.com/office/officeart/2005/8/layout/target3"/>
    <dgm:cxn modelId="{EF734539-A571-4CD0-8B0A-6134A6E9337E}" type="presParOf" srcId="{333A1088-737F-45CB-B68E-254E46348037}" destId="{AED2198E-93D5-4001-81B4-73124B309672}" srcOrd="15" destOrd="0" presId="urn:microsoft.com/office/officeart/2005/8/layout/target3"/>
    <dgm:cxn modelId="{51B59266-2581-401B-A3BA-6419F7CF23B9}" type="presParOf" srcId="{333A1088-737F-45CB-B68E-254E46348037}" destId="{2BE915AB-18AA-4053-B92C-3BFC9ED204BB}" srcOrd="16" destOrd="0" presId="urn:microsoft.com/office/officeart/2005/8/layout/target3"/>
    <dgm:cxn modelId="{578609D7-C603-4041-91DF-757A178570CF}" type="presParOf" srcId="{333A1088-737F-45CB-B68E-254E46348037}" destId="{BD3627E9-8FC8-4A2F-B3EA-FAE798EF81D8}" srcOrd="17" destOrd="0" presId="urn:microsoft.com/office/officeart/2005/8/layout/target3"/>
    <dgm:cxn modelId="{5BEBCEDE-653F-436C-8528-0F8E0D3B1010}" type="presParOf" srcId="{333A1088-737F-45CB-B68E-254E46348037}" destId="{017154CD-D9A9-4968-AD11-1207A3C4C00A}" srcOrd="18" destOrd="0" presId="urn:microsoft.com/office/officeart/2005/8/layout/target3"/>
    <dgm:cxn modelId="{7FD1EFA9-9D66-423C-AFA9-892818FA404F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VY_22_INOVACE_32_NJ7_ </a:t>
          </a:r>
          <a:r>
            <a:rPr lang="cs-CZ" sz="2000" kern="1200" dirty="0" err="1" smtClean="0"/>
            <a:t>Wiederholungstest</a:t>
          </a:r>
          <a:r>
            <a:rPr lang="cs-CZ" sz="2000" kern="1200" dirty="0" smtClean="0"/>
            <a:t> 3/I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</a:t>
          </a:r>
          <a:r>
            <a:rPr lang="cs-CZ" sz="2000" kern="1200" dirty="0" err="1" smtClean="0"/>
            <a:t>Wiederholung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F6027-2ED4-4777-8DDA-2F29E1500F56}" type="datetimeFigureOut">
              <a:rPr lang="de-DE" smtClean="0"/>
              <a:pPr/>
              <a:t>02.01.2014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49470-B68F-4828-AB2C-2BE7C31CD0E1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1628800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německého jazyka v 7.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Obsahuje opakovací test k lekci 3,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</a:rPr>
              <a:t>       učebnice </a:t>
            </a:r>
            <a:r>
              <a:rPr lang="cs-CZ" sz="2800" dirty="0" err="1" smtClean="0">
                <a:solidFill>
                  <a:prstClr val="black"/>
                </a:solidFill>
              </a:rPr>
              <a:t>Deutsch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</a:rPr>
              <a:t>mit</a:t>
            </a:r>
            <a:r>
              <a:rPr lang="cs-CZ" sz="2800" dirty="0" smtClean="0">
                <a:solidFill>
                  <a:prstClr val="black"/>
                </a:solidFill>
              </a:rPr>
              <a:t> Max, díl 1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Využití – pro samostatnou kontrolu doplněných úkolů,  práce na interaktivní tabuli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</a:rPr>
              <a:t>                -  úkoly 1 až 4 k prověřování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544522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Zdroj obrázků   - http://office.</a:t>
            </a:r>
            <a:r>
              <a:rPr lang="cs-CZ" sz="2000" dirty="0" err="1" smtClean="0">
                <a:solidFill>
                  <a:prstClr val="black"/>
                </a:solidFill>
              </a:rPr>
              <a:t>microsoft.com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980728"/>
            <a:ext cx="864096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 </a:t>
            </a:r>
            <a:r>
              <a:rPr lang="cs-CZ" sz="4000" dirty="0" err="1" smtClean="0"/>
              <a:t>Wiederholungstest</a:t>
            </a:r>
            <a:r>
              <a:rPr lang="cs-CZ" sz="4000" dirty="0" smtClean="0"/>
              <a:t> – </a:t>
            </a:r>
            <a:r>
              <a:rPr lang="cs-CZ" sz="4000" dirty="0" err="1" smtClean="0"/>
              <a:t>Einheit</a:t>
            </a:r>
            <a:r>
              <a:rPr lang="cs-CZ" sz="4000" dirty="0" smtClean="0"/>
              <a:t> 3,  </a:t>
            </a:r>
            <a:r>
              <a:rPr lang="cs-CZ" sz="4000" dirty="0" err="1" smtClean="0"/>
              <a:t>Teil</a:t>
            </a:r>
            <a:r>
              <a:rPr lang="cs-CZ" sz="4000" dirty="0" smtClean="0"/>
              <a:t> 1</a:t>
            </a:r>
          </a:p>
        </p:txBody>
      </p:sp>
      <p:pic>
        <p:nvPicPr>
          <p:cNvPr id="1028" name="Picture 4" descr="C:\Users\Hana\AppData\Local\Microsoft\Windows\Temporary Internet Files\Content.IE5\40TFEIQ3\MC90044143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200857"/>
            <a:ext cx="2964447" cy="2964447"/>
          </a:xfrm>
          <a:prstGeom prst="rect">
            <a:avLst/>
          </a:prstGeom>
          <a:noFill/>
        </p:spPr>
      </p:pic>
      <p:pic>
        <p:nvPicPr>
          <p:cNvPr id="1031" name="Picture 7" descr="C:\Users\Hana\AppData\Local\Microsoft\Windows\Temporary Internet Files\Content.IE5\FXW0IL8W\MP9004308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20888"/>
            <a:ext cx="4176464" cy="2776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467544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</a:t>
            </a:r>
            <a:endParaRPr lang="de-DE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88640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</a:t>
            </a:r>
            <a:r>
              <a:rPr lang="cs-CZ" sz="3200" dirty="0" err="1" smtClean="0"/>
              <a:t>Ergänze</a:t>
            </a:r>
            <a:r>
              <a:rPr lang="cs-CZ" sz="3200" dirty="0" smtClean="0"/>
              <a:t>.</a:t>
            </a:r>
            <a:endParaRPr lang="de-DE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225689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600" b="1" dirty="0" err="1" smtClean="0">
                <a:solidFill>
                  <a:srgbClr val="C00000"/>
                </a:solidFill>
              </a:rPr>
              <a:t>Wie</a:t>
            </a:r>
            <a:r>
              <a:rPr lang="cs-CZ" sz="3600" dirty="0" smtClean="0"/>
              <a:t>        alt </a:t>
            </a:r>
            <a:r>
              <a:rPr lang="cs-CZ" sz="3600" dirty="0" err="1" smtClean="0"/>
              <a:t>bist</a:t>
            </a:r>
            <a:r>
              <a:rPr lang="cs-CZ" sz="3600" dirty="0" smtClean="0"/>
              <a:t> </a:t>
            </a:r>
            <a:r>
              <a:rPr lang="cs-CZ" sz="3600" dirty="0" err="1" smtClean="0"/>
              <a:t>du</a:t>
            </a:r>
            <a:r>
              <a:rPr lang="cs-CZ" sz="3600" dirty="0" smtClean="0"/>
              <a:t> ?</a:t>
            </a:r>
          </a:p>
          <a:p>
            <a:r>
              <a:rPr lang="cs-CZ" sz="3600" dirty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Wer</a:t>
            </a:r>
            <a:r>
              <a:rPr lang="cs-CZ" sz="3600" dirty="0" smtClean="0"/>
              <a:t>       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das</a:t>
            </a:r>
            <a:r>
              <a:rPr lang="cs-CZ" sz="3600" dirty="0" smtClean="0"/>
              <a:t> </a:t>
            </a:r>
            <a:r>
              <a:rPr lang="cs-CZ" sz="3600" dirty="0" err="1" smtClean="0"/>
              <a:t>da</a:t>
            </a:r>
            <a:r>
              <a:rPr lang="cs-CZ" sz="3600" dirty="0" smtClean="0"/>
              <a:t> </a:t>
            </a:r>
            <a:r>
              <a:rPr lang="cs-CZ" sz="3600" dirty="0" err="1" smtClean="0"/>
              <a:t>rechts</a:t>
            </a:r>
            <a:r>
              <a:rPr lang="cs-CZ" sz="3600" dirty="0" smtClean="0"/>
              <a:t> ?</a:t>
            </a:r>
          </a:p>
          <a:p>
            <a:r>
              <a:rPr lang="cs-CZ" sz="3600" dirty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Woher</a:t>
            </a:r>
            <a:r>
              <a:rPr lang="cs-CZ" sz="3600" dirty="0" smtClean="0"/>
              <a:t>    </a:t>
            </a:r>
            <a:r>
              <a:rPr lang="cs-CZ" sz="3600" dirty="0" err="1" smtClean="0"/>
              <a:t>kommst</a:t>
            </a:r>
            <a:r>
              <a:rPr lang="cs-CZ" sz="3600" dirty="0" smtClean="0"/>
              <a:t> </a:t>
            </a:r>
            <a:r>
              <a:rPr lang="cs-CZ" sz="3600" dirty="0" err="1" smtClean="0"/>
              <a:t>du</a:t>
            </a:r>
            <a:r>
              <a:rPr lang="cs-CZ" sz="3600" dirty="0" smtClean="0"/>
              <a:t> ?</a:t>
            </a:r>
          </a:p>
          <a:p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Wann</a:t>
            </a:r>
            <a:r>
              <a:rPr lang="cs-CZ" sz="3600" b="1" dirty="0" smtClean="0">
                <a:solidFill>
                  <a:srgbClr val="C00000"/>
                </a:solidFill>
              </a:rPr>
              <a:t>     </a:t>
            </a:r>
            <a:r>
              <a:rPr lang="cs-CZ" sz="3600" dirty="0" err="1" smtClean="0"/>
              <a:t>hast</a:t>
            </a:r>
            <a:r>
              <a:rPr lang="cs-CZ" sz="3600" dirty="0" smtClean="0"/>
              <a:t> </a:t>
            </a:r>
            <a:r>
              <a:rPr lang="cs-CZ" sz="3600" dirty="0" err="1" smtClean="0"/>
              <a:t>du</a:t>
            </a:r>
            <a:r>
              <a:rPr lang="cs-CZ" sz="3600" dirty="0" smtClean="0"/>
              <a:t> </a:t>
            </a:r>
            <a:r>
              <a:rPr lang="cs-CZ" sz="3600" dirty="0" err="1" smtClean="0"/>
              <a:t>frei</a:t>
            </a:r>
            <a:r>
              <a:rPr lang="cs-CZ" sz="3600" dirty="0" smtClean="0"/>
              <a:t> ?</a:t>
            </a:r>
          </a:p>
          <a:p>
            <a:r>
              <a:rPr lang="cs-CZ" sz="3600" dirty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Wie</a:t>
            </a:r>
            <a:r>
              <a:rPr lang="cs-CZ" sz="3600" dirty="0" smtClean="0"/>
              <a:t>         </a:t>
            </a:r>
            <a:r>
              <a:rPr lang="cs-CZ" sz="3600" dirty="0" err="1" smtClean="0"/>
              <a:t>heißt</a:t>
            </a:r>
            <a:r>
              <a:rPr lang="cs-CZ" sz="3600" dirty="0" smtClean="0"/>
              <a:t> </a:t>
            </a:r>
            <a:r>
              <a:rPr lang="cs-CZ" sz="3600" dirty="0" err="1" smtClean="0"/>
              <a:t>dein</a:t>
            </a:r>
            <a:r>
              <a:rPr lang="cs-CZ" sz="3600" dirty="0" smtClean="0"/>
              <a:t> </a:t>
            </a:r>
            <a:r>
              <a:rPr lang="cs-CZ" sz="3600" dirty="0" err="1" smtClean="0"/>
              <a:t>Bruder</a:t>
            </a:r>
            <a:r>
              <a:rPr lang="cs-CZ" sz="3600" dirty="0" smtClean="0"/>
              <a:t> ?</a:t>
            </a:r>
          </a:p>
          <a:p>
            <a:r>
              <a:rPr lang="cs-CZ" sz="3600" dirty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Wo</a:t>
            </a:r>
            <a:r>
              <a:rPr lang="cs-CZ" sz="3600" dirty="0" smtClean="0"/>
              <a:t>          </a:t>
            </a:r>
            <a:r>
              <a:rPr lang="cs-CZ" sz="3600" dirty="0" err="1" smtClean="0"/>
              <a:t>wohnt</a:t>
            </a:r>
            <a:r>
              <a:rPr lang="cs-CZ" sz="3600" dirty="0" smtClean="0"/>
              <a:t> </a:t>
            </a:r>
            <a:r>
              <a:rPr lang="cs-CZ" sz="3600" dirty="0" err="1" smtClean="0"/>
              <a:t>deine</a:t>
            </a:r>
            <a:r>
              <a:rPr lang="cs-CZ" sz="3600" dirty="0" smtClean="0"/>
              <a:t> </a:t>
            </a:r>
            <a:r>
              <a:rPr lang="cs-CZ" sz="3600" dirty="0" err="1" smtClean="0"/>
              <a:t>Familie</a:t>
            </a:r>
            <a:r>
              <a:rPr lang="cs-CZ" sz="3600" dirty="0" smtClean="0"/>
              <a:t> ?</a:t>
            </a:r>
          </a:p>
          <a:p>
            <a:r>
              <a:rPr lang="cs-CZ" sz="3600" dirty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Wann</a:t>
            </a:r>
            <a:r>
              <a:rPr lang="cs-CZ" sz="3600" dirty="0" smtClean="0"/>
              <a:t>     </a:t>
            </a:r>
            <a:r>
              <a:rPr lang="cs-CZ" sz="3600" dirty="0" err="1" smtClean="0"/>
              <a:t>kommt</a:t>
            </a:r>
            <a:r>
              <a:rPr lang="cs-CZ" sz="3600" dirty="0" smtClean="0"/>
              <a:t> </a:t>
            </a:r>
            <a:r>
              <a:rPr lang="cs-CZ" sz="3600" dirty="0" err="1" smtClean="0"/>
              <a:t>heute</a:t>
            </a:r>
            <a:r>
              <a:rPr lang="cs-CZ" sz="3600" dirty="0" smtClean="0"/>
              <a:t> Eva ?</a:t>
            </a:r>
          </a:p>
          <a:p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Was</a:t>
            </a:r>
            <a:r>
              <a:rPr lang="cs-CZ" sz="3600" b="1" dirty="0" smtClean="0">
                <a:solidFill>
                  <a:srgbClr val="C00000"/>
                </a:solidFill>
              </a:rPr>
              <a:t>        </a:t>
            </a:r>
            <a:r>
              <a:rPr lang="cs-CZ" sz="3600" dirty="0" err="1" smtClean="0"/>
              <a:t>spielst</a:t>
            </a:r>
            <a:r>
              <a:rPr lang="cs-CZ" sz="3600" dirty="0" smtClean="0"/>
              <a:t> </a:t>
            </a:r>
            <a:r>
              <a:rPr lang="cs-CZ" sz="3600" dirty="0" err="1" smtClean="0"/>
              <a:t>du</a:t>
            </a:r>
            <a:r>
              <a:rPr lang="cs-CZ" sz="3600" dirty="0" smtClean="0"/>
              <a:t> </a:t>
            </a:r>
            <a:r>
              <a:rPr lang="cs-CZ" sz="3600" dirty="0" err="1" smtClean="0"/>
              <a:t>am</a:t>
            </a:r>
            <a:r>
              <a:rPr lang="cs-CZ" sz="3600" dirty="0" smtClean="0"/>
              <a:t> </a:t>
            </a:r>
            <a:r>
              <a:rPr lang="cs-CZ" sz="3600" dirty="0" err="1" smtClean="0"/>
              <a:t>liebsten</a:t>
            </a:r>
            <a:r>
              <a:rPr lang="cs-CZ" sz="3600" dirty="0" smtClean="0"/>
              <a:t> ?</a:t>
            </a:r>
          </a:p>
          <a:p>
            <a:r>
              <a:rPr lang="cs-CZ" sz="3600" dirty="0"/>
              <a:t> </a:t>
            </a:r>
            <a:endParaRPr lang="cs-CZ" sz="3600" dirty="0" smtClean="0"/>
          </a:p>
          <a:p>
            <a:r>
              <a:rPr lang="cs-CZ" sz="3600" dirty="0"/>
              <a:t> </a:t>
            </a:r>
            <a:r>
              <a:rPr lang="cs-CZ" sz="3600" dirty="0" smtClean="0"/>
              <a:t> </a:t>
            </a:r>
            <a:endParaRPr lang="de-DE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24744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Zwölf</a:t>
            </a:r>
            <a:r>
              <a:rPr lang="cs-CZ" sz="3600" dirty="0" smtClean="0"/>
              <a:t>.</a:t>
            </a:r>
            <a:endParaRPr lang="de-DE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6136" y="1700808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Petra.</a:t>
            </a:r>
            <a:endParaRPr lang="de-DE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36096" y="2204864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dirty="0" err="1" smtClean="0"/>
              <a:t>Aus</a:t>
            </a:r>
            <a:r>
              <a:rPr lang="cs-CZ" sz="3600" dirty="0" smtClean="0"/>
              <a:t> </a:t>
            </a:r>
            <a:r>
              <a:rPr lang="cs-CZ" sz="3600" dirty="0" err="1" smtClean="0"/>
              <a:t>Wien</a:t>
            </a:r>
            <a:r>
              <a:rPr lang="cs-CZ" sz="3600" dirty="0"/>
              <a:t>.</a:t>
            </a:r>
            <a:endParaRPr lang="de-DE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278092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Um 3.</a:t>
            </a:r>
            <a:endParaRPr lang="de-DE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8144" y="335699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Jan.</a:t>
            </a:r>
            <a:endParaRPr lang="de-DE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44208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In Bonn.</a:t>
            </a:r>
            <a:endParaRPr lang="de-DE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84168" y="443711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Um </a:t>
            </a:r>
            <a:r>
              <a:rPr lang="cs-CZ" sz="3600" dirty="0" err="1" smtClean="0"/>
              <a:t>zwei</a:t>
            </a:r>
            <a:r>
              <a:rPr lang="cs-CZ" sz="3600" dirty="0" smtClean="0"/>
              <a:t>.</a:t>
            </a:r>
            <a:endParaRPr lang="de-DE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44208" y="544522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de-DE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48264" y="5013176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smtClean="0"/>
              <a:t> </a:t>
            </a:r>
            <a:r>
              <a:rPr lang="cs-CZ" sz="3600" dirty="0" err="1" smtClean="0"/>
              <a:t>Schach</a:t>
            </a:r>
            <a:r>
              <a:rPr lang="cs-CZ" sz="3600" dirty="0" smtClean="0"/>
              <a:t>.</a:t>
            </a:r>
            <a:endParaRPr lang="de-DE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1196752"/>
            <a:ext cx="1440160" cy="46805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Skupina 39"/>
          <p:cNvGrpSpPr/>
          <p:nvPr/>
        </p:nvGrpSpPr>
        <p:grpSpPr>
          <a:xfrm>
            <a:off x="6444209" y="548681"/>
            <a:ext cx="1584176" cy="1512167"/>
            <a:chOff x="6444208" y="620688"/>
            <a:chExt cx="2384251" cy="2272707"/>
          </a:xfrm>
        </p:grpSpPr>
        <p:grpSp>
          <p:nvGrpSpPr>
            <p:cNvPr id="39" name="Skupina 38"/>
            <p:cNvGrpSpPr/>
            <p:nvPr/>
          </p:nvGrpSpPr>
          <p:grpSpPr>
            <a:xfrm>
              <a:off x="6444208" y="620688"/>
              <a:ext cx="2384251" cy="2272707"/>
              <a:chOff x="6444208" y="620688"/>
              <a:chExt cx="2384251" cy="2272707"/>
            </a:xfrm>
          </p:grpSpPr>
          <p:pic>
            <p:nvPicPr>
              <p:cNvPr id="4" name="Obrázek 3" descr="hodiny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444208" y="620688"/>
                <a:ext cx="2384251" cy="22727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22" name="Přímá spojovací šipka 21"/>
              <p:cNvCxnSpPr/>
              <p:nvPr/>
            </p:nvCxnSpPr>
            <p:spPr>
              <a:xfrm flipV="1">
                <a:off x="7596336" y="980728"/>
                <a:ext cx="0" cy="792088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8" name="Přímá spojovací šipka 27"/>
              <p:cNvCxnSpPr/>
              <p:nvPr/>
            </p:nvCxnSpPr>
            <p:spPr>
              <a:xfrm>
                <a:off x="7596336" y="1772816"/>
                <a:ext cx="576064" cy="288032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31" name="Elipsa 30"/>
            <p:cNvSpPr/>
            <p:nvPr/>
          </p:nvSpPr>
          <p:spPr>
            <a:xfrm flipH="1">
              <a:off x="7524328" y="1700808"/>
              <a:ext cx="144015" cy="11772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pic>
        <p:nvPicPr>
          <p:cNvPr id="2" name="Obrázek 3" descr="hodiny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76672"/>
            <a:ext cx="1904383" cy="1605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7" name="Skupina 36"/>
          <p:cNvGrpSpPr/>
          <p:nvPr/>
        </p:nvGrpSpPr>
        <p:grpSpPr>
          <a:xfrm>
            <a:off x="395537" y="476673"/>
            <a:ext cx="1904383" cy="1605320"/>
            <a:chOff x="611560" y="692696"/>
            <a:chExt cx="2384251" cy="2272707"/>
          </a:xfrm>
        </p:grpSpPr>
        <p:pic>
          <p:nvPicPr>
            <p:cNvPr id="3" name="Obrázek 3" descr="hodiny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1560" y="692696"/>
              <a:ext cx="2384251" cy="2272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6" name="Přímá spojovací šipka 5"/>
            <p:cNvCxnSpPr/>
            <p:nvPr/>
          </p:nvCxnSpPr>
          <p:spPr>
            <a:xfrm flipV="1">
              <a:off x="1763688" y="980728"/>
              <a:ext cx="0" cy="792088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8" name="Elipsa 7"/>
            <p:cNvSpPr/>
            <p:nvPr/>
          </p:nvSpPr>
          <p:spPr>
            <a:xfrm>
              <a:off x="1691680" y="1772816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0" name="Přímá spojovací šipka 9"/>
            <p:cNvCxnSpPr/>
            <p:nvPr/>
          </p:nvCxnSpPr>
          <p:spPr>
            <a:xfrm>
              <a:off x="1763688" y="1916832"/>
              <a:ext cx="0" cy="504056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53" name="Skupina 52"/>
          <p:cNvGrpSpPr/>
          <p:nvPr/>
        </p:nvGrpSpPr>
        <p:grpSpPr>
          <a:xfrm>
            <a:off x="4499992" y="764704"/>
            <a:ext cx="57515" cy="610352"/>
            <a:chOff x="3443845" y="781849"/>
            <a:chExt cx="57515" cy="610352"/>
          </a:xfrm>
        </p:grpSpPr>
        <p:cxnSp>
          <p:nvCxnSpPr>
            <p:cNvPr id="20" name="Přímá spojovací šipka 19"/>
            <p:cNvCxnSpPr/>
            <p:nvPr/>
          </p:nvCxnSpPr>
          <p:spPr>
            <a:xfrm flipV="1">
              <a:off x="3443845" y="781849"/>
              <a:ext cx="0" cy="559489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Přímá spojovací šipka 26"/>
            <p:cNvCxnSpPr/>
            <p:nvPr/>
          </p:nvCxnSpPr>
          <p:spPr>
            <a:xfrm flipV="1">
              <a:off x="3443845" y="985300"/>
              <a:ext cx="57515" cy="406901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19" name="Přímá spojovací šipka 18"/>
          <p:cNvCxnSpPr/>
          <p:nvPr/>
        </p:nvCxnSpPr>
        <p:spPr>
          <a:xfrm flipV="1">
            <a:off x="1475656" y="4581128"/>
            <a:ext cx="720080" cy="4320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" name="Elipsa 40"/>
          <p:cNvSpPr/>
          <p:nvPr/>
        </p:nvSpPr>
        <p:spPr>
          <a:xfrm flipH="1">
            <a:off x="1403648" y="4941168"/>
            <a:ext cx="144015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6" name="Skupina 75"/>
          <p:cNvGrpSpPr/>
          <p:nvPr/>
        </p:nvGrpSpPr>
        <p:grpSpPr>
          <a:xfrm>
            <a:off x="3563889" y="3933057"/>
            <a:ext cx="1800200" cy="1584176"/>
            <a:chOff x="3275856" y="3789040"/>
            <a:chExt cx="2384251" cy="2272707"/>
          </a:xfrm>
        </p:grpSpPr>
        <p:pic>
          <p:nvPicPr>
            <p:cNvPr id="23" name="Obrázek 3" descr="hodiny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75856" y="3789040"/>
              <a:ext cx="2384251" cy="2272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5" name="Přímá spojovací šipka 24"/>
            <p:cNvCxnSpPr/>
            <p:nvPr/>
          </p:nvCxnSpPr>
          <p:spPr>
            <a:xfrm flipH="1">
              <a:off x="3779912" y="4941168"/>
              <a:ext cx="648072" cy="0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42" name="Elipsa 41"/>
            <p:cNvSpPr/>
            <p:nvPr/>
          </p:nvSpPr>
          <p:spPr>
            <a:xfrm flipH="1">
              <a:off x="4355975" y="4895450"/>
              <a:ext cx="144015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73" name="Přímá spojovací šipka 72"/>
            <p:cNvCxnSpPr>
              <a:stCxn id="42" idx="0"/>
            </p:cNvCxnSpPr>
            <p:nvPr/>
          </p:nvCxnSpPr>
          <p:spPr>
            <a:xfrm flipH="1" flipV="1">
              <a:off x="4139952" y="4293096"/>
              <a:ext cx="288030" cy="60235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84" name="Skupina 83"/>
          <p:cNvGrpSpPr/>
          <p:nvPr/>
        </p:nvGrpSpPr>
        <p:grpSpPr>
          <a:xfrm>
            <a:off x="6444209" y="3789041"/>
            <a:ext cx="1728192" cy="1728192"/>
            <a:chOff x="6732240" y="4797152"/>
            <a:chExt cx="2384251" cy="2272707"/>
          </a:xfrm>
        </p:grpSpPr>
        <p:pic>
          <p:nvPicPr>
            <p:cNvPr id="24" name="Obrázek 3" descr="hodiny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732240" y="4797152"/>
              <a:ext cx="2384251" cy="2272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83" name="Skupina 82"/>
            <p:cNvGrpSpPr/>
            <p:nvPr/>
          </p:nvGrpSpPr>
          <p:grpSpPr>
            <a:xfrm>
              <a:off x="7524328" y="5949280"/>
              <a:ext cx="387549" cy="720080"/>
              <a:chOff x="7524328" y="5949280"/>
              <a:chExt cx="387549" cy="720080"/>
            </a:xfrm>
          </p:grpSpPr>
          <p:cxnSp>
            <p:nvCxnSpPr>
              <p:cNvPr id="26" name="Přímá spojovací šipka 25"/>
              <p:cNvCxnSpPr/>
              <p:nvPr/>
            </p:nvCxnSpPr>
            <p:spPr>
              <a:xfrm>
                <a:off x="7884368" y="5949280"/>
                <a:ext cx="27509" cy="720080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0" name="Přímá spojovací šipka 79"/>
              <p:cNvCxnSpPr/>
              <p:nvPr/>
            </p:nvCxnSpPr>
            <p:spPr>
              <a:xfrm flipH="1">
                <a:off x="7524328" y="5949280"/>
                <a:ext cx="360040" cy="648072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82" name="Elipsa 81"/>
          <p:cNvSpPr/>
          <p:nvPr/>
        </p:nvSpPr>
        <p:spPr>
          <a:xfrm flipV="1">
            <a:off x="7596336" y="4941169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56" name="Skupina 55"/>
          <p:cNvGrpSpPr/>
          <p:nvPr/>
        </p:nvGrpSpPr>
        <p:grpSpPr>
          <a:xfrm>
            <a:off x="395537" y="3861049"/>
            <a:ext cx="1872207" cy="1728191"/>
            <a:chOff x="395536" y="3861048"/>
            <a:chExt cx="2384251" cy="2272707"/>
          </a:xfrm>
        </p:grpSpPr>
        <p:grpSp>
          <p:nvGrpSpPr>
            <p:cNvPr id="54" name="Skupina 53"/>
            <p:cNvGrpSpPr/>
            <p:nvPr/>
          </p:nvGrpSpPr>
          <p:grpSpPr>
            <a:xfrm>
              <a:off x="395536" y="3861048"/>
              <a:ext cx="2384251" cy="2272707"/>
              <a:chOff x="467544" y="4005064"/>
              <a:chExt cx="2384251" cy="2272707"/>
            </a:xfrm>
          </p:grpSpPr>
          <p:pic>
            <p:nvPicPr>
              <p:cNvPr id="47" name="Obrázek 3" descr="hodiny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67544" y="4005064"/>
                <a:ext cx="2384251" cy="22727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48" name="Přímá spojovací šipka 47"/>
              <p:cNvCxnSpPr/>
              <p:nvPr/>
            </p:nvCxnSpPr>
            <p:spPr>
              <a:xfrm flipV="1">
                <a:off x="1619672" y="4725144"/>
                <a:ext cx="720080" cy="432048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9" name="Elipsa 48"/>
              <p:cNvSpPr/>
              <p:nvPr/>
            </p:nvSpPr>
            <p:spPr>
              <a:xfrm flipH="1">
                <a:off x="1547664" y="5085184"/>
                <a:ext cx="144015" cy="14401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50" name="Přímá spojovací šipka 49"/>
              <p:cNvCxnSpPr>
                <a:stCxn id="49" idx="3"/>
              </p:cNvCxnSpPr>
              <p:nvPr/>
            </p:nvCxnSpPr>
            <p:spPr>
              <a:xfrm>
                <a:off x="1670588" y="5208109"/>
                <a:ext cx="309124" cy="525147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43" name="Rovnoramenný trojúhelník 42"/>
            <p:cNvSpPr/>
            <p:nvPr/>
          </p:nvSpPr>
          <p:spPr>
            <a:xfrm rot="16942316">
              <a:off x="1440264" y="4624163"/>
              <a:ext cx="1419588" cy="922043"/>
            </a:xfrm>
            <a:prstGeom prst="triangle">
              <a:avLst>
                <a:gd name="adj" fmla="val 46691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44" name="Rovnoramenný trojúhelník 43"/>
          <p:cNvSpPr/>
          <p:nvPr/>
        </p:nvSpPr>
        <p:spPr>
          <a:xfrm rot="7431220">
            <a:off x="3835927" y="4299129"/>
            <a:ext cx="585360" cy="41998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5" name="Rovnoramenný trojúhelník 44"/>
          <p:cNvSpPr/>
          <p:nvPr/>
        </p:nvSpPr>
        <p:spPr>
          <a:xfrm rot="1181200">
            <a:off x="6927142" y="4906654"/>
            <a:ext cx="360040" cy="79208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Obdélník 45"/>
          <p:cNvSpPr/>
          <p:nvPr/>
        </p:nvSpPr>
        <p:spPr>
          <a:xfrm>
            <a:off x="0" y="0"/>
            <a:ext cx="582891" cy="5232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2800" dirty="0" smtClean="0"/>
              <a:t>2</a:t>
            </a:r>
            <a:endParaRPr lang="de-DE" sz="2800" dirty="0"/>
          </a:p>
        </p:txBody>
      </p:sp>
      <p:sp>
        <p:nvSpPr>
          <p:cNvPr id="51" name="Obdélník 50"/>
          <p:cNvSpPr/>
          <p:nvPr/>
        </p:nvSpPr>
        <p:spPr>
          <a:xfrm>
            <a:off x="827584" y="0"/>
            <a:ext cx="457200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cs-CZ" dirty="0" err="1" smtClean="0"/>
              <a:t>Schreib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Zeitangaben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  </a:t>
            </a: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kommen</a:t>
            </a:r>
            <a:r>
              <a:rPr lang="cs-CZ" dirty="0" smtClean="0"/>
              <a:t> </a:t>
            </a:r>
            <a:r>
              <a:rPr lang="cs-CZ" dirty="0" err="1" smtClean="0"/>
              <a:t>Andreas</a:t>
            </a:r>
            <a:r>
              <a:rPr lang="cs-CZ" dirty="0" smtClean="0"/>
              <a:t>, Barbara …?</a:t>
            </a:r>
            <a:endParaRPr lang="de-DE" dirty="0"/>
          </a:p>
        </p:txBody>
      </p:sp>
      <p:sp>
        <p:nvSpPr>
          <p:cNvPr id="55" name="Elipsa 54"/>
          <p:cNvSpPr/>
          <p:nvPr/>
        </p:nvSpPr>
        <p:spPr>
          <a:xfrm>
            <a:off x="4427984" y="1340768"/>
            <a:ext cx="144016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TextovéPole 56"/>
          <p:cNvSpPr txBox="1"/>
          <p:nvPr/>
        </p:nvSpPr>
        <p:spPr>
          <a:xfrm>
            <a:off x="539552" y="206084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Andreas</a:t>
            </a:r>
            <a:r>
              <a:rPr lang="cs-CZ" sz="2400" dirty="0" smtClean="0"/>
              <a:t> </a:t>
            </a:r>
            <a:r>
              <a:rPr lang="cs-CZ" sz="2400" dirty="0" err="1" smtClean="0"/>
              <a:t>kommt</a:t>
            </a:r>
            <a:r>
              <a:rPr lang="cs-CZ" sz="2400" dirty="0" smtClean="0"/>
              <a:t>                   Barbara  ……                            </a:t>
            </a:r>
            <a:r>
              <a:rPr lang="cs-CZ" sz="2400" dirty="0" err="1" smtClean="0"/>
              <a:t>Oli</a:t>
            </a:r>
            <a:r>
              <a:rPr lang="cs-CZ" sz="2400" dirty="0" smtClean="0"/>
              <a:t>  …….</a:t>
            </a:r>
          </a:p>
          <a:p>
            <a:r>
              <a:rPr lang="cs-CZ" sz="2400" dirty="0" smtClean="0"/>
              <a:t>  …..                                           ……                                        ……..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395536" y="342900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Wie</a:t>
            </a:r>
            <a:r>
              <a:rPr lang="cs-CZ" sz="2400" dirty="0" smtClean="0"/>
              <a:t> </a:t>
            </a:r>
            <a:r>
              <a:rPr lang="cs-CZ" sz="2400" dirty="0" err="1" smtClean="0"/>
              <a:t>lange</a:t>
            </a:r>
            <a:r>
              <a:rPr lang="cs-CZ" sz="2400" dirty="0" smtClean="0"/>
              <a:t> </a:t>
            </a:r>
            <a:r>
              <a:rPr lang="cs-CZ" sz="2400" dirty="0" err="1" smtClean="0"/>
              <a:t>bleiben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?</a:t>
            </a:r>
            <a:endParaRPr lang="de-DE" sz="24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83568" y="5517232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Andreas</a:t>
            </a:r>
            <a:r>
              <a:rPr lang="cs-CZ" sz="2400" dirty="0" smtClean="0"/>
              <a:t>  </a:t>
            </a:r>
            <a:r>
              <a:rPr lang="cs-CZ" sz="2400" dirty="0" err="1" smtClean="0"/>
              <a:t>bleibt</a:t>
            </a:r>
            <a:r>
              <a:rPr lang="cs-CZ" sz="2400" dirty="0" smtClean="0"/>
              <a:t>…..                   Barbara  ………..                 </a:t>
            </a:r>
            <a:r>
              <a:rPr lang="cs-CZ" sz="2400" dirty="0" err="1" smtClean="0"/>
              <a:t>Oli</a:t>
            </a:r>
            <a:r>
              <a:rPr lang="cs-CZ" sz="2400" dirty="0" smtClean="0"/>
              <a:t>  …….</a:t>
            </a:r>
            <a:endParaRPr lang="de-DE" sz="24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323528" y="2420888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    </a:t>
            </a:r>
            <a:r>
              <a:rPr lang="cs-CZ" sz="2800" b="1" dirty="0" smtClean="0">
                <a:solidFill>
                  <a:srgbClr val="C00000"/>
                </a:solidFill>
              </a:rPr>
              <a:t>um  </a:t>
            </a:r>
            <a:r>
              <a:rPr lang="cs-CZ" sz="2800" b="1" dirty="0" err="1" smtClean="0">
                <a:solidFill>
                  <a:srgbClr val="C00000"/>
                </a:solidFill>
              </a:rPr>
              <a:t>sechs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Uhr</a:t>
            </a:r>
            <a:r>
              <a:rPr lang="cs-CZ" sz="2800" b="1" dirty="0" smtClean="0">
                <a:solidFill>
                  <a:srgbClr val="C00000"/>
                </a:solidFill>
              </a:rPr>
              <a:t>             um </a:t>
            </a:r>
            <a:r>
              <a:rPr lang="cs-CZ" sz="2800" b="1" dirty="0" err="1" smtClean="0">
                <a:solidFill>
                  <a:srgbClr val="C00000"/>
                </a:solidFill>
              </a:rPr>
              <a:t>zwölf</a:t>
            </a:r>
            <a:r>
              <a:rPr lang="cs-CZ" sz="2800" b="1" dirty="0" smtClean="0">
                <a:solidFill>
                  <a:srgbClr val="C00000"/>
                </a:solidFill>
              </a:rPr>
              <a:t>                     um </a:t>
            </a:r>
            <a:r>
              <a:rPr lang="cs-CZ" sz="2800" b="1" dirty="0" err="1" smtClean="0">
                <a:solidFill>
                  <a:srgbClr val="C00000"/>
                </a:solidFill>
              </a:rPr>
              <a:t>vier</a:t>
            </a:r>
            <a:endParaRPr lang="de-DE" b="1" dirty="0">
              <a:solidFill>
                <a:srgbClr val="C00000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395536" y="6021288"/>
            <a:ext cx="8748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drei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Stunden</a:t>
            </a:r>
            <a:r>
              <a:rPr lang="cs-CZ" sz="2800" b="1" dirty="0" smtClean="0">
                <a:solidFill>
                  <a:srgbClr val="C00000"/>
                </a:solidFill>
              </a:rPr>
              <a:t>.              </a:t>
            </a:r>
            <a:r>
              <a:rPr lang="cs-CZ" sz="2800" b="1" dirty="0" err="1" smtClean="0">
                <a:solidFill>
                  <a:srgbClr val="C00000"/>
                </a:solidFill>
              </a:rPr>
              <a:t>zwei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Stunden</a:t>
            </a:r>
            <a:r>
              <a:rPr lang="cs-CZ" sz="2800" b="1" dirty="0" smtClean="0">
                <a:solidFill>
                  <a:srgbClr val="C00000"/>
                </a:solidFill>
              </a:rPr>
              <a:t>.            </a:t>
            </a:r>
            <a:r>
              <a:rPr lang="cs-CZ" sz="2800" b="1" dirty="0" err="1" smtClean="0">
                <a:solidFill>
                  <a:srgbClr val="C00000"/>
                </a:solidFill>
              </a:rPr>
              <a:t>eine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Stunde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611560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  <a:endParaRPr lang="de-DE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88640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200" dirty="0" err="1" smtClean="0"/>
              <a:t>Suche</a:t>
            </a:r>
            <a:r>
              <a:rPr lang="cs-CZ" sz="3200" dirty="0" smtClean="0"/>
              <a:t> </a:t>
            </a:r>
            <a:r>
              <a:rPr lang="cs-CZ" sz="3200" dirty="0" err="1" smtClean="0"/>
              <a:t>Adjaktive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ergänze</a:t>
            </a:r>
            <a:r>
              <a:rPr lang="cs-CZ" sz="3200" dirty="0" smtClean="0"/>
              <a:t> </a:t>
            </a: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Sätze</a:t>
            </a:r>
            <a:r>
              <a:rPr lang="cs-CZ" sz="3200" dirty="0" smtClean="0"/>
              <a:t>.</a:t>
            </a:r>
            <a:endParaRPr lang="de-DE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052736"/>
            <a:ext cx="43204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S  C  H  N  E  L  </a:t>
            </a:r>
            <a:r>
              <a:rPr lang="cs-CZ" sz="4000" dirty="0" err="1" smtClean="0"/>
              <a:t>L</a:t>
            </a:r>
            <a:r>
              <a:rPr lang="cs-CZ" sz="4000" dirty="0" smtClean="0"/>
              <a:t>   D</a:t>
            </a:r>
          </a:p>
          <a:p>
            <a:r>
              <a:rPr lang="cs-CZ" sz="4000" dirty="0" smtClean="0"/>
              <a:t> S  T  R  E  N  G  A   I</a:t>
            </a:r>
          </a:p>
          <a:p>
            <a:r>
              <a:rPr lang="cs-CZ" sz="4000" dirty="0" smtClean="0"/>
              <a:t>M  O D  E  R  N  U  C</a:t>
            </a:r>
          </a:p>
          <a:p>
            <a:r>
              <a:rPr lang="cs-CZ" sz="4000" dirty="0" smtClean="0"/>
              <a:t> A  L  T  N  E  T   </a:t>
            </a:r>
            <a:r>
              <a:rPr lang="cs-CZ" sz="4000" dirty="0" err="1" smtClean="0"/>
              <a:t>T</a:t>
            </a:r>
            <a:r>
              <a:rPr lang="cs-CZ" sz="4000" dirty="0" smtClean="0"/>
              <a:t>   K</a:t>
            </a:r>
            <a:endParaRPr lang="de-DE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1124744"/>
            <a:ext cx="439248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dirty="0" err="1" smtClean="0"/>
              <a:t>Mein</a:t>
            </a:r>
            <a:r>
              <a:rPr lang="cs-CZ" sz="3200" dirty="0" smtClean="0"/>
              <a:t> </a:t>
            </a:r>
            <a:r>
              <a:rPr lang="cs-CZ" sz="3200" dirty="0" err="1" smtClean="0"/>
              <a:t>Trainer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………  ,</a:t>
            </a:r>
          </a:p>
          <a:p>
            <a:r>
              <a:rPr lang="cs-CZ" sz="3200" dirty="0" err="1" smtClean="0"/>
              <a:t>aber</a:t>
            </a:r>
            <a:r>
              <a:rPr lang="cs-CZ" sz="3200" dirty="0" smtClean="0"/>
              <a:t>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auch</a:t>
            </a:r>
            <a:r>
              <a:rPr lang="cs-CZ" sz="3200" dirty="0" smtClean="0"/>
              <a:t> ……….</a:t>
            </a:r>
          </a:p>
          <a:p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gut </a:t>
            </a:r>
            <a:r>
              <a:rPr lang="cs-CZ" sz="3200" dirty="0" err="1" smtClean="0"/>
              <a:t>Tennis</a:t>
            </a:r>
            <a:r>
              <a:rPr lang="cs-CZ" sz="3200" dirty="0" smtClean="0"/>
              <a:t>,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 ……………..</a:t>
            </a:r>
          </a:p>
          <a:p>
            <a:endParaRPr lang="de-DE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5008" y="3789040"/>
            <a:ext cx="89289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energisch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spricht</a:t>
            </a:r>
            <a:r>
              <a:rPr lang="cs-CZ" sz="3200" dirty="0" smtClean="0"/>
              <a:t>  ………….                       </a:t>
            </a:r>
            <a:r>
              <a:rPr lang="cs-CZ" sz="3200" dirty="0" err="1" smtClean="0"/>
              <a:t>Mein</a:t>
            </a:r>
            <a:r>
              <a:rPr lang="cs-CZ" sz="3200" dirty="0" smtClean="0"/>
              <a:t> </a:t>
            </a:r>
            <a:r>
              <a:rPr lang="cs-CZ" sz="3200" dirty="0" err="1" smtClean="0"/>
              <a:t>Opa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schon</a:t>
            </a:r>
            <a:r>
              <a:rPr lang="cs-CZ" sz="3200" dirty="0" smtClean="0"/>
              <a:t> …………………..  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 …………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langsam</a:t>
            </a:r>
            <a:r>
              <a:rPr lang="cs-CZ" sz="3200" dirty="0" smtClean="0"/>
              <a:t>. 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aber</a:t>
            </a:r>
            <a:r>
              <a:rPr lang="cs-CZ" sz="3200" dirty="0" smtClean="0"/>
              <a:t> </a:t>
            </a:r>
            <a:r>
              <a:rPr lang="cs-CZ" sz="3200" dirty="0" err="1" smtClean="0"/>
              <a:t>auch</a:t>
            </a:r>
            <a:r>
              <a:rPr lang="cs-CZ" sz="3200" dirty="0" smtClean="0"/>
              <a:t> …………….  ,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Computerspiele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Gitarre</a:t>
            </a:r>
            <a:r>
              <a:rPr lang="cs-CZ" sz="3200" dirty="0" smtClean="0"/>
              <a:t>.</a:t>
            </a:r>
            <a:endParaRPr lang="de-DE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08304" y="980728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streng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80312" y="148478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b="1" dirty="0" smtClean="0">
                <a:solidFill>
                  <a:srgbClr val="C00000"/>
                </a:solidFill>
              </a:rPr>
              <a:t>nett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24128" y="2492896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schnell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48064" y="350100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laut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35896" y="4149080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alt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020272" y="407707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dick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36096" y="4581128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modern</a:t>
            </a:r>
            <a:endParaRPr lang="de-DE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4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467544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</a:t>
            </a:r>
            <a:endParaRPr lang="de-DE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0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200" dirty="0" err="1" smtClean="0"/>
              <a:t>Mein</a:t>
            </a:r>
            <a:r>
              <a:rPr lang="cs-CZ" sz="3200" dirty="0" smtClean="0"/>
              <a:t>/e,  </a:t>
            </a:r>
            <a:r>
              <a:rPr lang="cs-CZ" sz="3200" dirty="0" err="1" smtClean="0"/>
              <a:t>dein</a:t>
            </a:r>
            <a:r>
              <a:rPr lang="cs-CZ" sz="3200" dirty="0" smtClean="0"/>
              <a:t>/e,  </a:t>
            </a:r>
            <a:r>
              <a:rPr lang="cs-CZ" sz="3200" dirty="0" err="1" smtClean="0"/>
              <a:t>sein</a:t>
            </a:r>
            <a:r>
              <a:rPr lang="cs-CZ" sz="3200" dirty="0" smtClean="0"/>
              <a:t>/e,  </a:t>
            </a:r>
            <a:r>
              <a:rPr lang="cs-CZ" sz="3200" dirty="0" err="1" smtClean="0"/>
              <a:t>ihr</a:t>
            </a:r>
            <a:r>
              <a:rPr lang="cs-CZ" sz="3200" dirty="0" smtClean="0"/>
              <a:t>/e ?</a:t>
            </a:r>
            <a:endParaRPr lang="de-DE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1052736"/>
            <a:ext cx="95405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Ich</a:t>
            </a:r>
            <a:r>
              <a:rPr lang="cs-CZ" sz="3200" dirty="0" smtClean="0"/>
              <a:t> </a:t>
            </a:r>
            <a:r>
              <a:rPr lang="cs-CZ" sz="3200" dirty="0" err="1" smtClean="0"/>
              <a:t>heiße</a:t>
            </a:r>
            <a:r>
              <a:rPr lang="cs-CZ" sz="3200" dirty="0" smtClean="0"/>
              <a:t> Marie, </a:t>
            </a: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…………..     </a:t>
            </a:r>
            <a:r>
              <a:rPr lang="cs-CZ" sz="3200" dirty="0" err="1" smtClean="0"/>
              <a:t>Schwester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der </a:t>
            </a:r>
            <a:r>
              <a:rPr lang="cs-CZ" sz="3200" dirty="0" err="1" smtClean="0">
                <a:solidFill>
                  <a:srgbClr val="FF0000"/>
                </a:solidFill>
              </a:rPr>
              <a:t>Opa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…………….    </a:t>
            </a:r>
            <a:r>
              <a:rPr lang="cs-CZ" sz="3200" dirty="0" err="1" smtClean="0"/>
              <a:t>Katze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Dort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die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Oma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………………..   </a:t>
            </a:r>
            <a:r>
              <a:rPr lang="cs-CZ" sz="3200" dirty="0" err="1" smtClean="0"/>
              <a:t>Freundin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Du</a:t>
            </a:r>
            <a:r>
              <a:rPr lang="cs-CZ" sz="3200" dirty="0" smtClean="0"/>
              <a:t>, </a:t>
            </a:r>
            <a:r>
              <a:rPr lang="cs-CZ" sz="3200" dirty="0" err="1" smtClean="0"/>
              <a:t>wo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 ……..       Vater ?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Mein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Bruder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/>
              <a:t>heißt</a:t>
            </a:r>
            <a:r>
              <a:rPr lang="cs-CZ" sz="3200" dirty="0" smtClean="0"/>
              <a:t> Tom,  …………  </a:t>
            </a:r>
            <a:r>
              <a:rPr lang="cs-CZ" sz="3200" dirty="0" err="1" smtClean="0"/>
              <a:t>Freund</a:t>
            </a:r>
            <a:r>
              <a:rPr lang="cs-CZ" sz="3200" dirty="0" smtClean="0"/>
              <a:t> </a:t>
            </a:r>
            <a:r>
              <a:rPr lang="cs-CZ" sz="3200" dirty="0" err="1" smtClean="0"/>
              <a:t>heißt</a:t>
            </a:r>
            <a:r>
              <a:rPr lang="cs-CZ" sz="3200" dirty="0" smtClean="0"/>
              <a:t>  Max.</a:t>
            </a:r>
          </a:p>
          <a:p>
            <a:r>
              <a:rPr lang="cs-CZ" sz="3200" dirty="0" smtClean="0"/>
              <a:t>  </a:t>
            </a:r>
            <a:r>
              <a:rPr lang="cs-CZ" sz="3200" dirty="0" smtClean="0">
                <a:solidFill>
                  <a:srgbClr val="FF0000"/>
                </a:solidFill>
              </a:rPr>
              <a:t>Die </a:t>
            </a:r>
            <a:r>
              <a:rPr lang="cs-CZ" sz="3200" dirty="0" err="1" smtClean="0">
                <a:solidFill>
                  <a:srgbClr val="FF0000"/>
                </a:solidFill>
              </a:rPr>
              <a:t>Nachbarin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/>
              <a:t>heißt</a:t>
            </a:r>
            <a:r>
              <a:rPr lang="cs-CZ" sz="3200" dirty="0" smtClean="0"/>
              <a:t> </a:t>
            </a:r>
            <a:r>
              <a:rPr lang="cs-CZ" sz="3200" dirty="0" err="1" smtClean="0"/>
              <a:t>Gertraud</a:t>
            </a:r>
            <a:r>
              <a:rPr lang="cs-CZ" sz="3200" dirty="0" smtClean="0"/>
              <a:t>,   ………   </a:t>
            </a:r>
            <a:r>
              <a:rPr lang="cs-CZ" sz="3200" dirty="0" err="1" smtClean="0"/>
              <a:t>Hund</a:t>
            </a:r>
            <a:r>
              <a:rPr lang="cs-CZ" sz="3200" dirty="0" smtClean="0"/>
              <a:t> </a:t>
            </a:r>
            <a:r>
              <a:rPr lang="cs-CZ" sz="3200" dirty="0" err="1" smtClean="0"/>
              <a:t>heißt</a:t>
            </a:r>
            <a:endParaRPr lang="cs-CZ" sz="3200" dirty="0" smtClean="0"/>
          </a:p>
          <a:p>
            <a:r>
              <a:rPr lang="cs-CZ" sz="3200" dirty="0" smtClean="0"/>
              <a:t>                                                                                    </a:t>
            </a:r>
            <a:r>
              <a:rPr lang="cs-CZ" sz="3200" dirty="0" err="1" smtClean="0"/>
              <a:t>Lucy</a:t>
            </a:r>
            <a:r>
              <a:rPr lang="cs-CZ" sz="3200" dirty="0" smtClean="0"/>
              <a:t>. 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/>
              <a:t>Florians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Tante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/>
              <a:t>heißt</a:t>
            </a:r>
            <a:r>
              <a:rPr lang="cs-CZ" sz="3200" dirty="0" smtClean="0"/>
              <a:t> </a:t>
            </a:r>
            <a:r>
              <a:rPr lang="cs-CZ" sz="3200" dirty="0" err="1" smtClean="0"/>
              <a:t>Helene</a:t>
            </a:r>
            <a:r>
              <a:rPr lang="cs-CZ" sz="3200" dirty="0" smtClean="0"/>
              <a:t>. </a:t>
            </a: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………    </a:t>
            </a:r>
            <a:r>
              <a:rPr lang="cs-CZ" sz="3200" dirty="0" err="1" smtClean="0"/>
              <a:t>Katze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Du</a:t>
            </a:r>
            <a:r>
              <a:rPr lang="cs-CZ" sz="3200" dirty="0" smtClean="0"/>
              <a:t>, Petra, </a:t>
            </a: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heißt</a:t>
            </a:r>
            <a:r>
              <a:rPr lang="cs-CZ" sz="3200" dirty="0" smtClean="0"/>
              <a:t> …………….       </a:t>
            </a:r>
            <a:r>
              <a:rPr lang="cs-CZ" sz="3200" dirty="0" err="1" smtClean="0"/>
              <a:t>Schwester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Ich</a:t>
            </a:r>
            <a:r>
              <a:rPr lang="cs-CZ" sz="3200" dirty="0" smtClean="0"/>
              <a:t> </a:t>
            </a:r>
            <a:r>
              <a:rPr lang="cs-CZ" sz="3200" dirty="0" err="1" smtClean="0"/>
              <a:t>bin</a:t>
            </a:r>
            <a:r>
              <a:rPr lang="cs-CZ" sz="3200" dirty="0" smtClean="0"/>
              <a:t> </a:t>
            </a:r>
            <a:r>
              <a:rPr lang="cs-CZ" sz="3200" dirty="0" err="1" smtClean="0"/>
              <a:t>da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………        </a:t>
            </a:r>
            <a:r>
              <a:rPr lang="cs-CZ" sz="3200" dirty="0" err="1" smtClean="0"/>
              <a:t>Bruder</a:t>
            </a:r>
            <a:r>
              <a:rPr lang="cs-CZ" sz="3200" dirty="0" smtClean="0"/>
              <a:t> </a:t>
            </a:r>
            <a:r>
              <a:rPr lang="cs-CZ" sz="3200" dirty="0" err="1" smtClean="0"/>
              <a:t>kommt</a:t>
            </a:r>
            <a:r>
              <a:rPr lang="cs-CZ" sz="3200" dirty="0" smtClean="0"/>
              <a:t> </a:t>
            </a:r>
            <a:r>
              <a:rPr lang="cs-CZ" sz="3200" dirty="0" err="1" smtClean="0"/>
              <a:t>auch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Dort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mein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Trainer</a:t>
            </a:r>
            <a:r>
              <a:rPr lang="cs-CZ" sz="3200" dirty="0" smtClean="0"/>
              <a:t>, </a:t>
            </a:r>
            <a:r>
              <a:rPr lang="cs-CZ" sz="3200" dirty="0" err="1" smtClean="0"/>
              <a:t>da</a:t>
            </a:r>
            <a:r>
              <a:rPr lang="cs-CZ" sz="3200" dirty="0" smtClean="0"/>
              <a:t> </a:t>
            </a:r>
            <a:r>
              <a:rPr lang="cs-CZ" sz="3200" dirty="0" err="1" smtClean="0"/>
              <a:t>rechts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…………… </a:t>
            </a:r>
            <a:r>
              <a:rPr lang="cs-CZ" sz="3200" dirty="0" err="1" smtClean="0"/>
              <a:t>Freundin</a:t>
            </a:r>
            <a:r>
              <a:rPr lang="cs-CZ" sz="3200" dirty="0" smtClean="0"/>
              <a:t>.</a:t>
            </a:r>
            <a:endParaRPr lang="de-DE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9952" y="836712"/>
            <a:ext cx="151216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meine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51920" y="1412776"/>
            <a:ext cx="1296144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seine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067944" y="1916832"/>
            <a:ext cx="1152128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ihre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2492896"/>
            <a:ext cx="1224136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dein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2852936"/>
            <a:ext cx="115212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600" b="1" dirty="0" err="1" smtClean="0">
                <a:solidFill>
                  <a:srgbClr val="FF0000"/>
                </a:solidFill>
              </a:rPr>
              <a:t>sein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64088" y="3501008"/>
            <a:ext cx="864096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solidFill>
                  <a:srgbClr val="FF0000"/>
                </a:solidFill>
              </a:rPr>
              <a:t>ihr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84168" y="4293096"/>
            <a:ext cx="1224136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ihre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4941168"/>
            <a:ext cx="1584176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</a:t>
            </a:r>
            <a:r>
              <a:rPr lang="cs-CZ" sz="3600" b="1" dirty="0" err="1" smtClean="0">
                <a:solidFill>
                  <a:srgbClr val="FF0000"/>
                </a:solidFill>
              </a:rPr>
              <a:t>deine</a:t>
            </a:r>
            <a:endParaRPr lang="de-DE" sz="36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5445224"/>
            <a:ext cx="1296144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mein</a:t>
            </a:r>
            <a:endParaRPr lang="de-DE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868144" y="5949280"/>
            <a:ext cx="1296144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600" b="1" dirty="0" err="1" smtClean="0">
                <a:solidFill>
                  <a:srgbClr val="FF0000"/>
                </a:solidFill>
              </a:rPr>
              <a:t>seine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  <p:bldP spid="14" grpId="0" build="allAtOnce" animBg="1"/>
      <p:bldP spid="15" grpId="0" build="allAtOnce" animBg="1"/>
      <p:bldP spid="16" grpId="0" build="allAtOnce" animBg="1"/>
      <p:bldP spid="17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88640"/>
            <a:ext cx="683568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</a:t>
            </a:r>
            <a:endParaRPr lang="de-DE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8864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richtig</a:t>
            </a:r>
            <a:r>
              <a:rPr lang="cs-CZ" sz="2800" dirty="0" smtClean="0"/>
              <a:t> ?  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falsch</a:t>
            </a:r>
            <a:r>
              <a:rPr lang="cs-CZ" sz="2800" dirty="0" smtClean="0"/>
              <a:t> ?</a:t>
            </a:r>
            <a:endParaRPr lang="de-DE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856357"/>
            <a:ext cx="838842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</a:t>
            </a:r>
            <a:r>
              <a:rPr lang="cs-CZ" sz="3200" dirty="0" smtClean="0"/>
              <a:t>Luka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energisch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laut</a:t>
            </a:r>
            <a:r>
              <a:rPr lang="cs-CZ" sz="3200" dirty="0" smtClean="0"/>
              <a:t>.           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mag</a:t>
            </a:r>
            <a:r>
              <a:rPr lang="cs-CZ" sz="3200" dirty="0" smtClean="0"/>
              <a:t> Karate.</a:t>
            </a:r>
          </a:p>
          <a:p>
            <a:r>
              <a:rPr lang="cs-CZ" sz="3200" dirty="0" smtClean="0"/>
              <a:t>       </a:t>
            </a:r>
            <a:r>
              <a:rPr lang="cs-CZ" sz="3200" dirty="0" err="1" smtClean="0"/>
              <a:t>Lukas</a:t>
            </a:r>
            <a:r>
              <a:rPr lang="cs-CZ" sz="3200" dirty="0" smtClean="0"/>
              <a:t> </a:t>
            </a:r>
            <a:r>
              <a:rPr lang="cs-CZ" sz="3200" dirty="0" err="1" smtClean="0"/>
              <a:t>Trainer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sympathisch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Luka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nicht</a:t>
            </a:r>
            <a:r>
              <a:rPr lang="cs-CZ" sz="3200" dirty="0" smtClean="0"/>
              <a:t> </a:t>
            </a:r>
            <a:r>
              <a:rPr lang="cs-CZ" sz="3200" dirty="0" err="1" smtClean="0"/>
              <a:t>Volleyball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     Luka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auch</a:t>
            </a:r>
            <a:r>
              <a:rPr lang="cs-CZ" sz="3200" dirty="0" smtClean="0"/>
              <a:t> </a:t>
            </a:r>
            <a:r>
              <a:rPr lang="cs-CZ" sz="3200" dirty="0" err="1" smtClean="0"/>
              <a:t>Handball</a:t>
            </a:r>
            <a:r>
              <a:rPr lang="cs-CZ" sz="3200" dirty="0" smtClean="0"/>
              <a:t>. </a:t>
            </a:r>
          </a:p>
          <a:p>
            <a:endParaRPr lang="cs-CZ" sz="3200" dirty="0" smtClean="0"/>
          </a:p>
          <a:p>
            <a:r>
              <a:rPr lang="cs-CZ" sz="3200" dirty="0" smtClean="0"/>
              <a:t>       </a:t>
            </a:r>
            <a:r>
              <a:rPr lang="cs-CZ" sz="3200" dirty="0" err="1" smtClean="0"/>
              <a:t>Katrins</a:t>
            </a:r>
            <a:r>
              <a:rPr lang="cs-CZ" sz="3200" dirty="0" smtClean="0"/>
              <a:t> </a:t>
            </a:r>
            <a:r>
              <a:rPr lang="cs-CZ" sz="3200" dirty="0" err="1" smtClean="0"/>
              <a:t>Training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Dienstag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/>
              <a:t>Ihr</a:t>
            </a:r>
            <a:r>
              <a:rPr lang="cs-CZ" sz="3200" dirty="0" smtClean="0"/>
              <a:t> </a:t>
            </a:r>
            <a:r>
              <a:rPr lang="cs-CZ" sz="3200" dirty="0" err="1" smtClean="0"/>
              <a:t>Trainer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ihr</a:t>
            </a:r>
            <a:r>
              <a:rPr lang="cs-CZ" sz="3200" dirty="0" smtClean="0"/>
              <a:t> Vater.</a:t>
            </a:r>
          </a:p>
          <a:p>
            <a:r>
              <a:rPr lang="cs-CZ" sz="3200" dirty="0" smtClean="0"/>
              <a:t>       </a:t>
            </a:r>
            <a:r>
              <a:rPr lang="cs-CZ" sz="3200" dirty="0" err="1" smtClean="0"/>
              <a:t>Katrin</a:t>
            </a:r>
            <a:r>
              <a:rPr lang="cs-CZ" sz="3200" dirty="0" smtClean="0"/>
              <a:t> </a:t>
            </a:r>
            <a:r>
              <a:rPr lang="cs-CZ" sz="3200" dirty="0" err="1" smtClean="0"/>
              <a:t>macht</a:t>
            </a:r>
            <a:r>
              <a:rPr lang="cs-CZ" sz="3200" dirty="0" smtClean="0"/>
              <a:t> Judo.</a:t>
            </a:r>
          </a:p>
          <a:p>
            <a:r>
              <a:rPr lang="cs-CZ" sz="3200" dirty="0" smtClean="0"/>
              <a:t> 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schimpft</a:t>
            </a:r>
            <a:r>
              <a:rPr lang="cs-CZ" sz="3200" dirty="0" smtClean="0"/>
              <a:t> </a:t>
            </a:r>
            <a:r>
              <a:rPr lang="cs-CZ" sz="3200" dirty="0" err="1" smtClean="0"/>
              <a:t>oft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streng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    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liebsten</a:t>
            </a:r>
            <a:r>
              <a:rPr lang="cs-CZ" sz="3200" dirty="0" smtClean="0"/>
              <a:t> </a:t>
            </a:r>
            <a:r>
              <a:rPr lang="cs-CZ" sz="3200" dirty="0" err="1" smtClean="0"/>
              <a:t>Volleyball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 </a:t>
            </a:r>
            <a:endParaRPr lang="de-DE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1772816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 R</a:t>
            </a:r>
            <a:endParaRPr lang="de-DE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48064" y="4221088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R</a:t>
            </a:r>
            <a:endParaRPr lang="de-DE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92080" y="4653136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R</a:t>
            </a:r>
            <a:endParaRPr lang="de-DE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12160" y="2780928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R</a:t>
            </a:r>
            <a:endParaRPr lang="de-DE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92080" y="1268760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R</a:t>
            </a:r>
            <a:endParaRPr lang="de-DE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40152" y="5157192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F</a:t>
            </a:r>
            <a:endParaRPr lang="de-DE" sz="4400" b="1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00192" y="5733256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F</a:t>
            </a:r>
            <a:endParaRPr lang="de-DE" sz="4400" b="1" dirty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52120" y="2276872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F</a:t>
            </a:r>
            <a:endParaRPr lang="de-DE" sz="4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24128" y="620688"/>
            <a:ext cx="7920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F</a:t>
            </a:r>
            <a:endParaRPr lang="de-DE" sz="44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12160" y="3645024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R</a:t>
            </a:r>
            <a:endParaRPr lang="de-DE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7" grpId="0" build="allAtOnce"/>
      <p:bldP spid="8" grpId="0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467544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</a:t>
            </a:r>
            <a:endParaRPr lang="de-DE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5048" y="0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err="1" smtClean="0"/>
              <a:t>Hör</a:t>
            </a:r>
            <a:r>
              <a:rPr lang="cs-CZ" sz="2800" dirty="0" smtClean="0"/>
              <a:t> </a:t>
            </a:r>
            <a:r>
              <a:rPr lang="cs-CZ" sz="2800" dirty="0" err="1" smtClean="0"/>
              <a:t>zu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markiere</a:t>
            </a:r>
            <a:r>
              <a:rPr lang="cs-CZ" sz="2800" dirty="0" smtClean="0"/>
              <a:t>.</a:t>
            </a:r>
            <a:endParaRPr lang="de-DE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692696"/>
            <a:ext cx="828092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dirty="0" err="1" smtClean="0"/>
              <a:t>Karoline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endParaRPr lang="cs-CZ" sz="3200" dirty="0" smtClean="0"/>
          </a:p>
          <a:p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gern</a:t>
            </a:r>
            <a:r>
              <a:rPr lang="cs-CZ" sz="3200" dirty="0" smtClean="0"/>
              <a:t>?</a:t>
            </a:r>
          </a:p>
          <a:p>
            <a:endParaRPr lang="cs-CZ" sz="3200" dirty="0" smtClean="0"/>
          </a:p>
          <a:p>
            <a:r>
              <a:rPr lang="cs-CZ" sz="3200" dirty="0" err="1" smtClean="0"/>
              <a:t>Maximilian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endParaRPr lang="cs-CZ" sz="3200" dirty="0" smtClean="0"/>
          </a:p>
          <a:p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heißt</a:t>
            </a:r>
            <a:r>
              <a:rPr lang="cs-CZ" sz="3200" dirty="0" smtClean="0"/>
              <a:t> </a:t>
            </a:r>
            <a:r>
              <a:rPr lang="cs-CZ" sz="3200" dirty="0" err="1" smtClean="0"/>
              <a:t>Maximilians</a:t>
            </a:r>
            <a:r>
              <a:rPr lang="cs-CZ" sz="3200" dirty="0" smtClean="0"/>
              <a:t> </a:t>
            </a:r>
            <a:r>
              <a:rPr lang="cs-CZ" sz="3200" dirty="0" err="1" smtClean="0"/>
              <a:t>Hund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err="1" smtClean="0"/>
              <a:t>Anja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endParaRPr lang="cs-CZ" sz="3200" dirty="0" smtClean="0"/>
          </a:p>
          <a:p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gern</a:t>
            </a:r>
            <a:r>
              <a:rPr lang="cs-CZ" sz="3200" dirty="0" smtClean="0"/>
              <a:t> ?</a:t>
            </a:r>
          </a:p>
          <a:p>
            <a:endParaRPr lang="cs-CZ" sz="3200" dirty="0" smtClean="0"/>
          </a:p>
          <a:p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Donna</a:t>
            </a:r>
            <a:r>
              <a:rPr lang="cs-CZ" sz="3200" dirty="0" smtClean="0"/>
              <a:t>?</a:t>
            </a:r>
          </a:p>
          <a:p>
            <a:r>
              <a:rPr lang="cs-CZ" sz="3200" dirty="0" err="1" smtClean="0"/>
              <a:t>Beschreibe</a:t>
            </a:r>
            <a:r>
              <a:rPr lang="cs-CZ" sz="3200" dirty="0" smtClean="0"/>
              <a:t> </a:t>
            </a:r>
            <a:r>
              <a:rPr lang="cs-CZ" sz="3200" dirty="0" err="1" smtClean="0"/>
              <a:t>Ralf</a:t>
            </a:r>
            <a:r>
              <a:rPr lang="cs-CZ" sz="3200" dirty="0" smtClean="0"/>
              <a:t>. </a:t>
            </a:r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endParaRPr lang="cs-CZ" sz="3200" dirty="0" smtClean="0"/>
          </a:p>
          <a:p>
            <a:r>
              <a:rPr lang="cs-CZ" sz="3200" dirty="0" err="1" smtClean="0"/>
              <a:t>Er</a:t>
            </a:r>
            <a:r>
              <a:rPr lang="cs-CZ" sz="3200" dirty="0" smtClean="0"/>
              <a:t> </a:t>
            </a:r>
            <a:r>
              <a:rPr lang="cs-CZ" sz="3200" dirty="0" err="1" smtClean="0"/>
              <a:t>spielt</a:t>
            </a:r>
            <a:r>
              <a:rPr lang="cs-CZ" sz="3200" dirty="0" smtClean="0"/>
              <a:t> </a:t>
            </a:r>
            <a:r>
              <a:rPr lang="cs-CZ" sz="3200" dirty="0" err="1" smtClean="0"/>
              <a:t>gern</a:t>
            </a:r>
            <a:endParaRPr lang="de-DE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03440" y="548680"/>
            <a:ext cx="504056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groß</a:t>
            </a:r>
            <a:r>
              <a:rPr lang="cs-CZ" sz="3200" b="1" dirty="0" smtClean="0">
                <a:solidFill>
                  <a:srgbClr val="FF0000"/>
                </a:solidFill>
              </a:rPr>
              <a:t>       </a:t>
            </a:r>
            <a:r>
              <a:rPr lang="cs-CZ" sz="3200" b="1" dirty="0" err="1" smtClean="0">
                <a:solidFill>
                  <a:srgbClr val="FF0000"/>
                </a:solidFill>
              </a:rPr>
              <a:t>schlank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     </a:t>
            </a:r>
            <a:r>
              <a:rPr lang="cs-CZ" sz="3200" b="1" dirty="0" err="1" smtClean="0">
                <a:solidFill>
                  <a:srgbClr val="FF0000"/>
                </a:solidFill>
              </a:rPr>
              <a:t>Volleyball</a:t>
            </a:r>
            <a:r>
              <a:rPr lang="cs-CZ" sz="3200" b="1" dirty="0" smtClean="0">
                <a:solidFill>
                  <a:srgbClr val="FF0000"/>
                </a:solidFill>
              </a:rPr>
              <a:t>      </a:t>
            </a:r>
            <a:r>
              <a:rPr lang="cs-CZ" sz="3200" b="1" dirty="0" err="1" smtClean="0">
                <a:solidFill>
                  <a:srgbClr val="FF0000"/>
                </a:solidFill>
              </a:rPr>
              <a:t>Tennis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    </a:t>
            </a:r>
            <a:r>
              <a:rPr lang="cs-CZ" sz="3200" b="1" dirty="0" err="1" smtClean="0">
                <a:solidFill>
                  <a:srgbClr val="FF0000"/>
                </a:solidFill>
              </a:rPr>
              <a:t>groß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dirty="0" smtClean="0"/>
              <a:t>                           </a:t>
            </a:r>
            <a:r>
              <a:rPr lang="cs-CZ" sz="3200" b="1" dirty="0" err="1" smtClean="0">
                <a:solidFill>
                  <a:srgbClr val="FF0000"/>
                </a:solidFill>
              </a:rPr>
              <a:t>Bello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dirty="0" smtClean="0"/>
          </a:p>
          <a:p>
            <a:r>
              <a:rPr lang="cs-CZ" sz="3200" dirty="0" smtClean="0"/>
              <a:t>   </a:t>
            </a:r>
            <a:r>
              <a:rPr lang="cs-CZ" sz="3200" b="1" dirty="0" err="1" smtClean="0">
                <a:solidFill>
                  <a:srgbClr val="FF0000"/>
                </a:solidFill>
              </a:rPr>
              <a:t>klein</a:t>
            </a:r>
            <a:r>
              <a:rPr lang="cs-CZ" sz="3200" b="1" dirty="0" smtClean="0">
                <a:solidFill>
                  <a:srgbClr val="FF0000"/>
                </a:solidFill>
              </a:rPr>
              <a:t>        </a:t>
            </a:r>
            <a:r>
              <a:rPr lang="cs-CZ" sz="3200" b="1" dirty="0" err="1" smtClean="0">
                <a:solidFill>
                  <a:srgbClr val="FF0000"/>
                </a:solidFill>
              </a:rPr>
              <a:t>schlank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    </a:t>
            </a:r>
            <a:r>
              <a:rPr lang="cs-CZ" sz="3200" b="1" dirty="0" err="1" smtClean="0">
                <a:solidFill>
                  <a:srgbClr val="FF0000"/>
                </a:solidFill>
              </a:rPr>
              <a:t>Gitarre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         </a:t>
            </a:r>
            <a:r>
              <a:rPr lang="cs-CZ" sz="3200" b="1" dirty="0" err="1" smtClean="0">
                <a:solidFill>
                  <a:srgbClr val="FF0000"/>
                </a:solidFill>
              </a:rPr>
              <a:t>Klavier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     </a:t>
            </a:r>
            <a:r>
              <a:rPr lang="cs-CZ" sz="3200" b="1" dirty="0" err="1" smtClean="0">
                <a:solidFill>
                  <a:srgbClr val="FF0000"/>
                </a:solidFill>
              </a:rPr>
              <a:t>dick</a:t>
            </a:r>
            <a:r>
              <a:rPr lang="cs-CZ" sz="3200" b="1" dirty="0" smtClean="0">
                <a:solidFill>
                  <a:srgbClr val="FF0000"/>
                </a:solidFill>
              </a:rPr>
              <a:t>       </a:t>
            </a:r>
            <a:r>
              <a:rPr lang="cs-CZ" sz="3200" b="1" dirty="0" err="1" smtClean="0">
                <a:solidFill>
                  <a:srgbClr val="FF0000"/>
                </a:solidFill>
              </a:rPr>
              <a:t>energisch</a:t>
            </a:r>
            <a:r>
              <a:rPr lang="cs-CZ" sz="3200" b="1" dirty="0" smtClean="0">
                <a:solidFill>
                  <a:srgbClr val="FF0000"/>
                </a:solidFill>
              </a:rPr>
              <a:t>    </a:t>
            </a:r>
            <a:r>
              <a:rPr lang="cs-CZ" sz="3200" b="1" dirty="0" err="1" smtClean="0">
                <a:solidFill>
                  <a:srgbClr val="FF0000"/>
                </a:solidFill>
              </a:rPr>
              <a:t>laut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r>
              <a:rPr lang="cs-CZ" sz="3200" b="1" dirty="0" smtClean="0">
                <a:solidFill>
                  <a:srgbClr val="FF0000"/>
                </a:solidFill>
              </a:rPr>
              <a:t>   </a:t>
            </a:r>
            <a:r>
              <a:rPr lang="cs-CZ" sz="3200" b="1" dirty="0" err="1" smtClean="0">
                <a:solidFill>
                  <a:srgbClr val="FF0000"/>
                </a:solidFill>
              </a:rPr>
              <a:t>Gitarre</a:t>
            </a:r>
            <a:r>
              <a:rPr lang="cs-CZ" sz="3200" b="1" dirty="0" smtClean="0">
                <a:solidFill>
                  <a:srgbClr val="FF0000"/>
                </a:solidFill>
              </a:rPr>
              <a:t>      </a:t>
            </a:r>
            <a:r>
              <a:rPr lang="cs-CZ" sz="3200" b="1" dirty="0" err="1" smtClean="0">
                <a:solidFill>
                  <a:srgbClr val="FF0000"/>
                </a:solidFill>
              </a:rPr>
              <a:t>Computerspiele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endParaRPr lang="de-DE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476672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624</Words>
  <Application>Microsoft Office PowerPoint</Application>
  <PresentationFormat>Předvádění na obrazovce (4:3)</PresentationFormat>
  <Paragraphs>158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31</cp:revision>
  <dcterms:created xsi:type="dcterms:W3CDTF">2012-01-19T18:13:41Z</dcterms:created>
  <dcterms:modified xsi:type="dcterms:W3CDTF">2014-01-02T19:29:38Z</dcterms:modified>
</cp:coreProperties>
</file>