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8" r:id="rId4"/>
    <p:sldId id="259" r:id="rId5"/>
    <p:sldId id="269" r:id="rId6"/>
    <p:sldId id="260" r:id="rId7"/>
    <p:sldId id="270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38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dirty="0" err="1" smtClean="0"/>
            <a:t>Wiederholungstest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NÁZEV:VY_22_INOVACE_31_NJ9_</a:t>
          </a:r>
          <a:r>
            <a:rPr lang="cs-CZ" sz="2000" dirty="0" err="1" smtClean="0"/>
            <a:t>Wiederholungstest</a:t>
          </a:r>
          <a:r>
            <a:rPr lang="cs-CZ" sz="2000" dirty="0" smtClean="0"/>
            <a:t> </a:t>
          </a:r>
          <a:r>
            <a:rPr lang="cs-CZ" sz="2000" dirty="0" smtClean="0"/>
            <a:t>5/II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669537-0613-463C-B053-9E79F748D95C}" type="presOf" srcId="{D1B46980-6531-4606-95E6-44980827E919}" destId="{2BE915AB-18AA-4053-B92C-3BFC9ED204BB}" srcOrd="1" destOrd="0" presId="urn:microsoft.com/office/officeart/2005/8/layout/target3"/>
    <dgm:cxn modelId="{A5571FA1-3E3A-49E1-B009-B3F18C2EE253}" type="presOf" srcId="{1AE9165A-6B70-4FFD-A49C-881BF73B4F04}" destId="{BD3627E9-8FC8-4A2F-B3EA-FAE798EF81D8}" srcOrd="1" destOrd="0" presId="urn:microsoft.com/office/officeart/2005/8/layout/target3"/>
    <dgm:cxn modelId="{D287B334-2B92-401B-8FC8-2E40F1848EB7}" type="presOf" srcId="{757F3AB3-0718-4624-B441-E567A8F0AB56}" destId="{333A1088-737F-45CB-B68E-254E46348037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0FC5C1F0-7F83-4B26-92BC-6F483C137DB4}" type="presOf" srcId="{26CBEA56-8CFD-48C0-BD6E-2EB16B1FBF42}" destId="{5583D5C5-FAFF-4548-819C-80E289F73770}" srcOrd="0" destOrd="0" presId="urn:microsoft.com/office/officeart/2005/8/layout/target3"/>
    <dgm:cxn modelId="{A1D3DFB6-E5EE-42C9-9E8C-B0CD4C2377E0}" type="presOf" srcId="{D1B46980-6531-4606-95E6-44980827E919}" destId="{6140AFEC-043D-4C43-A2F9-D0F5331DF3A3}" srcOrd="0" destOrd="0" presId="urn:microsoft.com/office/officeart/2005/8/layout/target3"/>
    <dgm:cxn modelId="{7067A958-5FA4-4509-B886-DC3DA9AC08AA}" type="presOf" srcId="{1F4F8BC0-F267-4379-9FE7-6FFC8B64BAD8}" destId="{017154CD-D9A9-4968-AD11-1207A3C4C00A}" srcOrd="1" destOrd="0" presId="urn:microsoft.com/office/officeart/2005/8/layout/target3"/>
    <dgm:cxn modelId="{99A3A70E-0F94-46F0-89EC-4D095069C2FA}" type="presOf" srcId="{26CBEA56-8CFD-48C0-BD6E-2EB16B1FBF42}" destId="{92E1E9E3-D1F0-4866-9424-7ECC0DD990BC}" srcOrd="1" destOrd="0" presId="urn:microsoft.com/office/officeart/2005/8/layout/target3"/>
    <dgm:cxn modelId="{D14400F5-C238-4FAE-8C61-FEE409834AC8}" type="presOf" srcId="{D1D4F407-5343-4D3F-B5B9-D407B03CAEB4}" destId="{AED2198E-93D5-4001-81B4-73124B309672}" srcOrd="1" destOrd="0" presId="urn:microsoft.com/office/officeart/2005/8/layout/target3"/>
    <dgm:cxn modelId="{FDAE9E71-3D51-4B93-9125-79D5B5DC859A}" type="presOf" srcId="{D1D4F407-5343-4D3F-B5B9-D407B03CAEB4}" destId="{D005CE8C-CC26-4C3E-AC11-E15060ECD759}" srcOrd="0" destOrd="0" presId="urn:microsoft.com/office/officeart/2005/8/layout/target3"/>
    <dgm:cxn modelId="{FEF76346-A8A3-48CA-8CB3-A82733AE614A}" type="presOf" srcId="{1F4F8BC0-F267-4379-9FE7-6FFC8B64BAD8}" destId="{C8857ABF-5052-4733-A46C-0F8B764FF76F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2186E3-864C-4B7A-9D80-E867B8C9A578}" type="presOf" srcId="{1AE9165A-6B70-4FFD-A49C-881BF73B4F04}" destId="{A9F01C16-B5C0-47B0-9750-F7E5E11674A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B754B82-EF39-4700-812A-AB95E29B0EED}" type="presParOf" srcId="{333A1088-737F-45CB-B68E-254E46348037}" destId="{F5ABB229-8D3B-4694-996A-96F23CF14429}" srcOrd="0" destOrd="0" presId="urn:microsoft.com/office/officeart/2005/8/layout/target3"/>
    <dgm:cxn modelId="{841963F0-DBAF-46B9-954E-CA7946321432}" type="presParOf" srcId="{333A1088-737F-45CB-B68E-254E46348037}" destId="{F41139FD-01EE-4571-8B17-4FB00FC51163}" srcOrd="1" destOrd="0" presId="urn:microsoft.com/office/officeart/2005/8/layout/target3"/>
    <dgm:cxn modelId="{1CAB506C-B8A4-486B-AC1E-53D90691CE30}" type="presParOf" srcId="{333A1088-737F-45CB-B68E-254E46348037}" destId="{D005CE8C-CC26-4C3E-AC11-E15060ECD759}" srcOrd="2" destOrd="0" presId="urn:microsoft.com/office/officeart/2005/8/layout/target3"/>
    <dgm:cxn modelId="{6E0B699C-9613-48C5-9AFE-969AC544BA49}" type="presParOf" srcId="{333A1088-737F-45CB-B68E-254E46348037}" destId="{2C702D82-9B77-49B7-9568-BB8EB47C3372}" srcOrd="3" destOrd="0" presId="urn:microsoft.com/office/officeart/2005/8/layout/target3"/>
    <dgm:cxn modelId="{7599CC76-2A7D-4134-BD0E-B7C879DE20B9}" type="presParOf" srcId="{333A1088-737F-45CB-B68E-254E46348037}" destId="{A52A0455-90FF-4808-ABD0-F02540D31D5A}" srcOrd="4" destOrd="0" presId="urn:microsoft.com/office/officeart/2005/8/layout/target3"/>
    <dgm:cxn modelId="{7D236705-DAFE-4E11-A028-1E0112191A64}" type="presParOf" srcId="{333A1088-737F-45CB-B68E-254E46348037}" destId="{6140AFEC-043D-4C43-A2F9-D0F5331DF3A3}" srcOrd="5" destOrd="0" presId="urn:microsoft.com/office/officeart/2005/8/layout/target3"/>
    <dgm:cxn modelId="{5C836319-2447-4D74-85E6-FAF7D1DD9E40}" type="presParOf" srcId="{333A1088-737F-45CB-B68E-254E46348037}" destId="{71A10DEB-455E-4133-A618-0A0EE82A21E3}" srcOrd="6" destOrd="0" presId="urn:microsoft.com/office/officeart/2005/8/layout/target3"/>
    <dgm:cxn modelId="{B83AA06D-E314-4EAE-B964-4CE8AF93D8CA}" type="presParOf" srcId="{333A1088-737F-45CB-B68E-254E46348037}" destId="{DA6A876D-6D25-492F-8BDC-9AE6A6CFB1FA}" srcOrd="7" destOrd="0" presId="urn:microsoft.com/office/officeart/2005/8/layout/target3"/>
    <dgm:cxn modelId="{01E88AF2-22BB-4B42-A15A-46CAEDB1180B}" type="presParOf" srcId="{333A1088-737F-45CB-B68E-254E46348037}" destId="{A9F01C16-B5C0-47B0-9750-F7E5E11674A0}" srcOrd="8" destOrd="0" presId="urn:microsoft.com/office/officeart/2005/8/layout/target3"/>
    <dgm:cxn modelId="{544965F3-25ED-4234-83A9-2F3B0D6A479E}" type="presParOf" srcId="{333A1088-737F-45CB-B68E-254E46348037}" destId="{5C0CF724-3222-4429-B09A-F154A62FD507}" srcOrd="9" destOrd="0" presId="urn:microsoft.com/office/officeart/2005/8/layout/target3"/>
    <dgm:cxn modelId="{52C7D517-8793-43CF-8BCF-BF4C6CF293D0}" type="presParOf" srcId="{333A1088-737F-45CB-B68E-254E46348037}" destId="{71A5FEA7-FE77-4220-960F-2AB7AE466FE5}" srcOrd="10" destOrd="0" presId="urn:microsoft.com/office/officeart/2005/8/layout/target3"/>
    <dgm:cxn modelId="{D198EE6B-222D-4ADE-B8D7-716D648AE68D}" type="presParOf" srcId="{333A1088-737F-45CB-B68E-254E46348037}" destId="{C8857ABF-5052-4733-A46C-0F8B764FF76F}" srcOrd="11" destOrd="0" presId="urn:microsoft.com/office/officeart/2005/8/layout/target3"/>
    <dgm:cxn modelId="{B7B41370-A5FB-4DCF-8F71-6BAEEC1199F2}" type="presParOf" srcId="{333A1088-737F-45CB-B68E-254E46348037}" destId="{1839E65E-6E97-41D2-A171-98C033275D27}" srcOrd="12" destOrd="0" presId="urn:microsoft.com/office/officeart/2005/8/layout/target3"/>
    <dgm:cxn modelId="{14BC277D-C7F2-405A-8B99-5B567710F8D1}" type="presParOf" srcId="{333A1088-737F-45CB-B68E-254E46348037}" destId="{914F10DC-A7FA-462B-9334-03354AC7EA9F}" srcOrd="13" destOrd="0" presId="urn:microsoft.com/office/officeart/2005/8/layout/target3"/>
    <dgm:cxn modelId="{9AB629E9-9302-42B0-9EA5-08E025998493}" type="presParOf" srcId="{333A1088-737F-45CB-B68E-254E46348037}" destId="{5583D5C5-FAFF-4548-819C-80E289F73770}" srcOrd="14" destOrd="0" presId="urn:microsoft.com/office/officeart/2005/8/layout/target3"/>
    <dgm:cxn modelId="{581EFC58-50B7-41D0-A94A-051BEAF48BD5}" type="presParOf" srcId="{333A1088-737F-45CB-B68E-254E46348037}" destId="{AED2198E-93D5-4001-81B4-73124B309672}" srcOrd="15" destOrd="0" presId="urn:microsoft.com/office/officeart/2005/8/layout/target3"/>
    <dgm:cxn modelId="{C44CCFC1-EE00-49AF-835A-CE8DEE317BC4}" type="presParOf" srcId="{333A1088-737F-45CB-B68E-254E46348037}" destId="{2BE915AB-18AA-4053-B92C-3BFC9ED204BB}" srcOrd="16" destOrd="0" presId="urn:microsoft.com/office/officeart/2005/8/layout/target3"/>
    <dgm:cxn modelId="{F41CE5A0-4F43-437B-A32F-EAAB8C2B3DC2}" type="presParOf" srcId="{333A1088-737F-45CB-B68E-254E46348037}" destId="{BD3627E9-8FC8-4A2F-B3EA-FAE798EF81D8}" srcOrd="17" destOrd="0" presId="urn:microsoft.com/office/officeart/2005/8/layout/target3"/>
    <dgm:cxn modelId="{FB401E21-2952-4A92-A498-78FB1CC8E667}" type="presParOf" srcId="{333A1088-737F-45CB-B68E-254E46348037}" destId="{017154CD-D9A9-4968-AD11-1207A3C4C00A}" srcOrd="18" destOrd="0" presId="urn:microsoft.com/office/officeart/2005/8/layout/target3"/>
    <dgm:cxn modelId="{9FC01515-F66A-48E5-BE9B-7D5640C677CF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NÁZEV:VY_22_INOVACE_31_NJ9_</a:t>
          </a:r>
          <a:r>
            <a:rPr lang="cs-CZ" sz="2000" kern="1200" dirty="0" err="1" smtClean="0"/>
            <a:t>Wiederholungstest</a:t>
          </a:r>
          <a:r>
            <a:rPr lang="cs-CZ" sz="2000" kern="1200" dirty="0" smtClean="0"/>
            <a:t> </a:t>
          </a:r>
          <a:r>
            <a:rPr lang="cs-CZ" sz="2000" kern="1200" dirty="0" smtClean="0"/>
            <a:t>5/II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kern="1200" dirty="0" err="1" smtClean="0"/>
            <a:t>Wiederholungstest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de-DE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499EF5-DB11-48DC-B4F8-457F43081B9C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7B23F8-9B56-45D2-ABCD-91AF77E55A73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077072"/>
            <a:ext cx="5004792" cy="444624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2060848"/>
            <a:ext cx="7884368" cy="37979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Obsahuje opakovací test k lekci 5,učebnice </a:t>
            </a:r>
            <a:r>
              <a:rPr lang="cs-CZ" sz="2800" dirty="0" err="1" smtClean="0">
                <a:solidFill>
                  <a:prstClr val="black"/>
                </a:solidFill>
                <a:latin typeface="Calibri" pitchFamily="34" charset="0"/>
              </a:rPr>
              <a:t>Deutsch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Calibri" pitchFamily="34" charset="0"/>
              </a:rPr>
              <a:t>mit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 Max, díl 2.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Je určen pro práci na interaktivní tabuli.</a:t>
            </a:r>
          </a:p>
          <a:p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r>
              <a:rPr lang="cs-CZ" sz="2800" dirty="0" smtClean="0"/>
              <a:t>                                  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1760" y="980728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2060848"/>
            <a:ext cx="8280920" cy="70788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>
                <a:latin typeface="Calibri" pitchFamily="34" charset="0"/>
              </a:rPr>
              <a:t>Wiederholungstest</a:t>
            </a:r>
            <a:r>
              <a:rPr lang="cs-CZ" sz="4000" dirty="0" smtClean="0">
                <a:latin typeface="Calibri" pitchFamily="34" charset="0"/>
              </a:rPr>
              <a:t> -  </a:t>
            </a:r>
            <a:r>
              <a:rPr lang="cs-CZ" sz="4000" dirty="0" err="1" smtClean="0">
                <a:latin typeface="Calibri" pitchFamily="34" charset="0"/>
              </a:rPr>
              <a:t>Einheit</a:t>
            </a:r>
            <a:r>
              <a:rPr lang="cs-CZ" sz="4000" dirty="0" smtClean="0">
                <a:latin typeface="Calibri" pitchFamily="34" charset="0"/>
              </a:rPr>
              <a:t> 5 , </a:t>
            </a:r>
            <a:r>
              <a:rPr lang="cs-CZ" sz="4000" dirty="0" err="1" smtClean="0">
                <a:latin typeface="Calibri" pitchFamily="34" charset="0"/>
              </a:rPr>
              <a:t>Teil</a:t>
            </a:r>
            <a:r>
              <a:rPr lang="cs-CZ" sz="4000" dirty="0" smtClean="0">
                <a:latin typeface="Calibri" pitchFamily="34" charset="0"/>
              </a:rPr>
              <a:t>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908721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1</a:t>
            </a:r>
            <a:endParaRPr lang="de-DE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908720"/>
            <a:ext cx="7056784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Calibri" pitchFamily="34" charset="0"/>
              </a:rPr>
              <a:t>Was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ist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richtig</a:t>
            </a:r>
            <a:r>
              <a:rPr lang="cs-CZ" sz="3200" dirty="0" smtClean="0">
                <a:latin typeface="Calibri" pitchFamily="34" charset="0"/>
              </a:rPr>
              <a:t>? </a:t>
            </a:r>
            <a:r>
              <a:rPr lang="cs-CZ" sz="3200" dirty="0" err="1" smtClean="0">
                <a:latin typeface="Calibri" pitchFamily="34" charset="0"/>
              </a:rPr>
              <a:t>Hör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zu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und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kreuze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an</a:t>
            </a:r>
            <a:r>
              <a:rPr lang="cs-CZ" sz="3200" dirty="0" smtClean="0">
                <a:latin typeface="Calibri" pitchFamily="34" charset="0"/>
              </a:rPr>
              <a:t>.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1369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alibri" pitchFamily="34" charset="0"/>
              </a:rPr>
              <a:t>Alexander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ist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krank</a:t>
            </a:r>
            <a:r>
              <a:rPr lang="cs-CZ" sz="4000" dirty="0" smtClean="0">
                <a:latin typeface="Calibri" pitchFamily="34" charset="0"/>
              </a:rPr>
              <a:t>,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geht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nicht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zur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Schule</a:t>
            </a:r>
            <a:r>
              <a:rPr lang="cs-CZ" sz="4000" dirty="0" smtClean="0">
                <a:latin typeface="Calibri" pitchFamily="34" charset="0"/>
              </a:rPr>
              <a:t>. </a:t>
            </a:r>
            <a:r>
              <a:rPr lang="cs-CZ" sz="4000" b="1" dirty="0" smtClean="0">
                <a:latin typeface="Calibri" pitchFamily="34" charset="0"/>
              </a:rPr>
              <a:t>Sein </a:t>
            </a:r>
            <a:r>
              <a:rPr lang="cs-CZ" sz="4000" b="1" dirty="0" err="1" smtClean="0">
                <a:latin typeface="Calibri" pitchFamily="34" charset="0"/>
              </a:rPr>
              <a:t>Bauch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tut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ihm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weh</a:t>
            </a:r>
            <a:r>
              <a:rPr lang="cs-CZ" sz="4000" dirty="0" smtClean="0">
                <a:latin typeface="Calibri" pitchFamily="34" charset="0"/>
              </a:rPr>
              <a:t>.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muss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zum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Arzt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gehen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dann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zu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Hause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bleiben</a:t>
            </a:r>
            <a:r>
              <a:rPr lang="cs-CZ" sz="4000" dirty="0" smtClean="0">
                <a:latin typeface="Calibri" pitchFamily="34" charset="0"/>
              </a:rPr>
              <a:t>. </a:t>
            </a:r>
            <a:r>
              <a:rPr lang="cs-CZ" sz="4000" dirty="0" err="1" smtClean="0">
                <a:latin typeface="Calibri" pitchFamily="34" charset="0"/>
              </a:rPr>
              <a:t>Aber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die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Mutter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muss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zur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Arbeit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gehen</a:t>
            </a:r>
            <a:r>
              <a:rPr lang="cs-CZ" sz="4000" dirty="0" smtClean="0">
                <a:latin typeface="Calibri" pitchFamily="34" charset="0"/>
              </a:rPr>
              <a:t>,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ist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allein</a:t>
            </a:r>
            <a:r>
              <a:rPr lang="cs-CZ" sz="4000" dirty="0" smtClean="0">
                <a:latin typeface="Calibri" pitchFamily="34" charset="0"/>
              </a:rPr>
              <a:t>, </a:t>
            </a:r>
            <a:r>
              <a:rPr lang="cs-CZ" sz="4000" b="1" dirty="0" err="1" smtClean="0">
                <a:latin typeface="Calibri" pitchFamily="34" charset="0"/>
              </a:rPr>
              <a:t>trinkt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Tee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sieht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fern</a:t>
            </a:r>
            <a:r>
              <a:rPr lang="cs-CZ" sz="4000" dirty="0" smtClean="0">
                <a:latin typeface="Calibri" pitchFamily="34" charset="0"/>
              </a:rPr>
              <a:t>. Bald </a:t>
            </a:r>
            <a:r>
              <a:rPr lang="cs-CZ" sz="4000" dirty="0" err="1" smtClean="0">
                <a:latin typeface="Calibri" pitchFamily="34" charset="0"/>
              </a:rPr>
              <a:t>schläft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.</a:t>
            </a:r>
            <a:endParaRPr lang="de-DE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74846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alibri" pitchFamily="34" charset="0"/>
              </a:rPr>
              <a:t>b/  </a:t>
            </a:r>
            <a:r>
              <a:rPr lang="cs-CZ" sz="4000" dirty="0" err="1" smtClean="0">
                <a:latin typeface="Calibri" pitchFamily="34" charset="0"/>
              </a:rPr>
              <a:t>Lieber</a:t>
            </a:r>
            <a:r>
              <a:rPr lang="cs-CZ" sz="4000" dirty="0" smtClean="0">
                <a:latin typeface="Calibri" pitchFamily="34" charset="0"/>
              </a:rPr>
              <a:t> Tony,</a:t>
            </a:r>
          </a:p>
          <a:p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bin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noch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immer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krank</a:t>
            </a:r>
            <a:r>
              <a:rPr lang="cs-CZ" sz="4000" dirty="0" smtClean="0">
                <a:latin typeface="Calibri" pitchFamily="34" charset="0"/>
              </a:rPr>
              <a:t>. </a:t>
            </a: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Fieber</a:t>
            </a:r>
            <a:r>
              <a:rPr lang="cs-CZ" sz="4000" dirty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mein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Bauch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mein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Rücken</a:t>
            </a:r>
            <a:r>
              <a:rPr lang="cs-CZ" sz="4000" dirty="0" smtClean="0">
                <a:latin typeface="Calibri" pitchFamily="34" charset="0"/>
              </a:rPr>
              <a:t> tun </a:t>
            </a:r>
            <a:r>
              <a:rPr lang="cs-CZ" sz="4000" dirty="0" err="1" smtClean="0">
                <a:latin typeface="Calibri" pitchFamily="34" charset="0"/>
              </a:rPr>
              <a:t>mir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weh</a:t>
            </a:r>
            <a:r>
              <a:rPr lang="cs-CZ" sz="4000" dirty="0" smtClean="0">
                <a:latin typeface="Calibri" pitchFamily="34" charset="0"/>
              </a:rPr>
              <a:t>. </a:t>
            </a: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gehe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nicht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zur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Schule</a:t>
            </a:r>
            <a:r>
              <a:rPr lang="cs-CZ" sz="4000" dirty="0" smtClean="0">
                <a:latin typeface="Calibri" pitchFamily="34" charset="0"/>
              </a:rPr>
              <a:t>, </a:t>
            </a:r>
            <a:r>
              <a:rPr lang="cs-CZ" sz="4000" dirty="0" err="1" smtClean="0">
                <a:latin typeface="Calibri" pitchFamily="34" charset="0"/>
              </a:rPr>
              <a:t>muss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Bett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bleiben</a:t>
            </a:r>
            <a:r>
              <a:rPr lang="cs-CZ" sz="4000" dirty="0" smtClean="0">
                <a:latin typeface="Calibri" pitchFamily="34" charset="0"/>
              </a:rPr>
              <a:t>, Medikamente </a:t>
            </a:r>
            <a:r>
              <a:rPr lang="cs-CZ" sz="4000" dirty="0" err="1" smtClean="0">
                <a:latin typeface="Calibri" pitchFamily="34" charset="0"/>
              </a:rPr>
              <a:t>nehmen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viel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Tee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trinken</a:t>
            </a:r>
            <a:r>
              <a:rPr lang="cs-CZ" sz="4000" dirty="0" smtClean="0">
                <a:latin typeface="Calibri" pitchFamily="34" charset="0"/>
              </a:rPr>
              <a:t>. </a:t>
            </a:r>
            <a:r>
              <a:rPr lang="cs-CZ" sz="4000" b="1" dirty="0" smtClean="0">
                <a:latin typeface="Calibri" pitchFamily="34" charset="0"/>
              </a:rPr>
              <a:t>Mama </a:t>
            </a:r>
            <a:r>
              <a:rPr lang="cs-CZ" sz="4000" b="1" dirty="0" err="1" smtClean="0">
                <a:latin typeface="Calibri" pitchFamily="34" charset="0"/>
              </a:rPr>
              <a:t>geht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zur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Arbeit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bin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immer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allein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zu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Hause</a:t>
            </a:r>
            <a:r>
              <a:rPr lang="cs-CZ" sz="4000" dirty="0" smtClean="0">
                <a:latin typeface="Calibri" pitchFamily="34" charset="0"/>
              </a:rPr>
              <a:t>. </a:t>
            </a: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sehe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 err="1" smtClean="0">
                <a:latin typeface="Calibri" pitchFamily="34" charset="0"/>
              </a:rPr>
              <a:t>fern</a:t>
            </a:r>
            <a:r>
              <a:rPr lang="cs-CZ" sz="4000" dirty="0" smtClean="0">
                <a:latin typeface="Calibri" pitchFamily="34" charset="0"/>
              </a:rPr>
              <a:t>, </a:t>
            </a:r>
            <a:r>
              <a:rPr lang="cs-CZ" sz="4000" b="1" dirty="0" smtClean="0">
                <a:latin typeface="Calibri" pitchFamily="34" charset="0"/>
              </a:rPr>
              <a:t>lese, </a:t>
            </a:r>
            <a:r>
              <a:rPr lang="cs-CZ" sz="4000" b="1" dirty="0" err="1" smtClean="0">
                <a:latin typeface="Calibri" pitchFamily="34" charset="0"/>
              </a:rPr>
              <a:t>höre</a:t>
            </a:r>
            <a:r>
              <a:rPr lang="cs-CZ" sz="4000" b="1" dirty="0" smtClean="0">
                <a:latin typeface="Calibri" pitchFamily="34" charset="0"/>
              </a:rPr>
              <a:t> Musik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schlafe</a:t>
            </a:r>
            <a:r>
              <a:rPr lang="cs-CZ" sz="4000" dirty="0" smtClean="0">
                <a:latin typeface="Calibri" pitchFamily="34" charset="0"/>
              </a:rPr>
              <a:t>. </a:t>
            </a:r>
            <a:r>
              <a:rPr lang="cs-CZ" sz="4000" dirty="0" err="1" smtClean="0">
                <a:latin typeface="Calibri" pitchFamily="34" charset="0"/>
              </a:rPr>
              <a:t>Komm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zu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Besuch</a:t>
            </a:r>
            <a:r>
              <a:rPr lang="cs-CZ" sz="4000" dirty="0" smtClean="0">
                <a:latin typeface="Calibri" pitchFamily="34" charset="0"/>
              </a:rPr>
              <a:t>. </a:t>
            </a:r>
            <a:r>
              <a:rPr lang="cs-CZ" sz="4000" dirty="0" err="1" smtClean="0">
                <a:latin typeface="Calibri" pitchFamily="34" charset="0"/>
              </a:rPr>
              <a:t>Dein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b="1" dirty="0" smtClean="0">
                <a:latin typeface="Calibri" pitchFamily="34" charset="0"/>
              </a:rPr>
              <a:t>Alexander.</a:t>
            </a:r>
            <a:endParaRPr lang="de-DE" sz="40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244334"/>
            <a:ext cx="813690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 smtClean="0">
                <a:latin typeface="Calibri" pitchFamily="34" charset="0"/>
              </a:rPr>
              <a:t>Bist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du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krank</a:t>
            </a:r>
            <a:r>
              <a:rPr lang="cs-CZ" sz="3200" dirty="0" smtClean="0">
                <a:latin typeface="Calibri" pitchFamily="34" charset="0"/>
              </a:rPr>
              <a:t>? </a:t>
            </a:r>
            <a:r>
              <a:rPr lang="cs-CZ" sz="3200" dirty="0" err="1" smtClean="0">
                <a:latin typeface="Calibri" pitchFamily="34" charset="0"/>
              </a:rPr>
              <a:t>Tut</a:t>
            </a:r>
            <a:r>
              <a:rPr lang="cs-CZ" sz="3200" dirty="0" smtClean="0">
                <a:latin typeface="Calibri" pitchFamily="34" charset="0"/>
              </a:rPr>
              <a:t>         </a:t>
            </a:r>
            <a:r>
              <a:rPr lang="cs-CZ" sz="3200" dirty="0" err="1" smtClean="0">
                <a:latin typeface="Calibri" pitchFamily="34" charset="0"/>
              </a:rPr>
              <a:t>Kopf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weh</a:t>
            </a:r>
            <a:r>
              <a:rPr lang="cs-CZ" sz="3200" dirty="0" smtClean="0">
                <a:latin typeface="Calibri" pitchFamily="34" charset="0"/>
              </a:rPr>
              <a:t>? </a:t>
            </a:r>
            <a:r>
              <a:rPr lang="cs-CZ" sz="3200" dirty="0" err="1" smtClean="0">
                <a:latin typeface="Calibri" pitchFamily="34" charset="0"/>
              </a:rPr>
              <a:t>Wir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sind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gesund</a:t>
            </a:r>
            <a:r>
              <a:rPr lang="cs-CZ" sz="3200" dirty="0" smtClean="0">
                <a:latin typeface="Calibri" pitchFamily="34" charset="0"/>
              </a:rPr>
              <a:t>, </a:t>
            </a:r>
            <a:r>
              <a:rPr lang="cs-CZ" sz="3200" dirty="0" err="1" smtClean="0">
                <a:latin typeface="Calibri" pitchFamily="34" charset="0"/>
              </a:rPr>
              <a:t>nichts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tut</a:t>
            </a:r>
            <a:r>
              <a:rPr lang="cs-CZ" sz="3200" dirty="0" smtClean="0">
                <a:latin typeface="Calibri" pitchFamily="34" charset="0"/>
              </a:rPr>
              <a:t>               </a:t>
            </a:r>
            <a:r>
              <a:rPr lang="cs-CZ" sz="3200" dirty="0" err="1" smtClean="0">
                <a:latin typeface="Calibri" pitchFamily="34" charset="0"/>
              </a:rPr>
              <a:t>weh</a:t>
            </a:r>
            <a:r>
              <a:rPr lang="cs-CZ" sz="3200" dirty="0" smtClean="0">
                <a:latin typeface="Calibri" pitchFamily="34" charset="0"/>
              </a:rPr>
              <a:t>. 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908721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latin typeface="Calibri" pitchFamily="34" charset="0"/>
              </a:rPr>
              <a:t>2</a:t>
            </a:r>
            <a:endParaRPr lang="de-DE" sz="3200" dirty="0">
              <a:solidFill>
                <a:schemeClr val="bg1">
                  <a:lumMod val="95000"/>
                </a:schemeClr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548680"/>
            <a:ext cx="216024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Calibri" pitchFamily="34" charset="0"/>
              </a:rPr>
              <a:t>Ergänze</a:t>
            </a:r>
            <a:r>
              <a:rPr lang="cs-CZ" sz="3200" dirty="0" smtClean="0">
                <a:latin typeface="Calibri" pitchFamily="34" charset="0"/>
              </a:rPr>
              <a:t>.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556792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Calibri" pitchFamily="34" charset="0"/>
              </a:rPr>
              <a:t>Meine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Schwester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kann</a:t>
            </a:r>
            <a:r>
              <a:rPr lang="cs-CZ" sz="3200" dirty="0" smtClean="0">
                <a:latin typeface="Calibri" pitchFamily="34" charset="0"/>
              </a:rPr>
              <a:t>  </a:t>
            </a:r>
            <a:r>
              <a:rPr lang="cs-CZ" sz="3200" dirty="0" err="1" smtClean="0">
                <a:latin typeface="Calibri" pitchFamily="34" charset="0"/>
              </a:rPr>
              <a:t>nicht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schreiben</a:t>
            </a:r>
            <a:r>
              <a:rPr lang="cs-CZ" sz="3200" dirty="0" smtClean="0">
                <a:latin typeface="Calibri" pitchFamily="34" charset="0"/>
              </a:rPr>
              <a:t>,                        </a:t>
            </a:r>
            <a:r>
              <a:rPr lang="cs-CZ" sz="3200" dirty="0" err="1" smtClean="0">
                <a:latin typeface="Calibri" pitchFamily="34" charset="0"/>
              </a:rPr>
              <a:t>Hand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tut</a:t>
            </a:r>
            <a:r>
              <a:rPr lang="cs-CZ" sz="3200" dirty="0" smtClean="0">
                <a:latin typeface="Calibri" pitchFamily="34" charset="0"/>
              </a:rPr>
              <a:t>               </a:t>
            </a:r>
            <a:r>
              <a:rPr lang="cs-CZ" sz="3200" dirty="0" err="1" smtClean="0">
                <a:latin typeface="Calibri" pitchFamily="34" charset="0"/>
              </a:rPr>
              <a:t>weh</a:t>
            </a:r>
            <a:r>
              <a:rPr lang="cs-CZ" sz="3200" dirty="0" smtClean="0">
                <a:latin typeface="Calibri" pitchFamily="34" charset="0"/>
              </a:rPr>
              <a:t>.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08304" y="1484784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latin typeface="Calibri" pitchFamily="34" charset="0"/>
              </a:rPr>
              <a:t>ihre</a:t>
            </a:r>
            <a:r>
              <a:rPr lang="cs-CZ" sz="3600" b="1" dirty="0" smtClean="0">
                <a:solidFill>
                  <a:srgbClr val="FF0000"/>
                </a:solidFill>
              </a:rPr>
              <a:t>    </a:t>
            </a:r>
            <a:endParaRPr lang="de-DE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206084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latin typeface="Calibri" pitchFamily="34" charset="0"/>
              </a:rPr>
              <a:t>ihr</a:t>
            </a:r>
            <a:endParaRPr lang="de-DE" sz="36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3789040"/>
            <a:ext cx="972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latin typeface="Calibri" pitchFamily="34" charset="0"/>
              </a:rPr>
              <a:t>uns</a:t>
            </a:r>
            <a:r>
              <a:rPr lang="cs-CZ" sz="3600" b="1" dirty="0" smtClean="0">
                <a:solidFill>
                  <a:srgbClr val="FF0000"/>
                </a:solidFill>
              </a:rPr>
              <a:t>    </a:t>
            </a:r>
            <a:endParaRPr lang="de-DE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5856" y="3140968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dir</a:t>
            </a:r>
            <a:endParaRPr lang="de-DE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88640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  <a:latin typeface="Calibri" pitchFamily="34" charset="0"/>
              </a:rPr>
              <a:t>tut</a:t>
            </a: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 - tun</a:t>
            </a:r>
            <a:endParaRPr lang="de-DE" sz="36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412776"/>
            <a:ext cx="806489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Meine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Oma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ist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schon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alt,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ihre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Beine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 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tun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 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ihr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weh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.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Ich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habe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Fieber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und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mein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Kopf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   </a:t>
            </a:r>
            <a:r>
              <a:rPr lang="cs-CZ" sz="4000" b="1" dirty="0" err="1" smtClean="0">
                <a:solidFill>
                  <a:srgbClr val="FF0000"/>
                </a:solidFill>
                <a:latin typeface="Calibri" pitchFamily="34" charset="0"/>
              </a:rPr>
              <a:t>tut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mir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weh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.  Der Vater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kann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nicht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sehen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,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seine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Augen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       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tun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 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ihm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weh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. 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Kinder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,   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 tun      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euch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die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Beine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schon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weh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? Alex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kann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nichts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essen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, 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sein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Zahn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    </a:t>
            </a:r>
            <a:r>
              <a:rPr lang="cs-CZ" sz="4000" b="1" dirty="0" err="1" smtClean="0">
                <a:solidFill>
                  <a:srgbClr val="FF0000"/>
                </a:solidFill>
                <a:latin typeface="Calibri" pitchFamily="34" charset="0"/>
              </a:rPr>
              <a:t>tut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  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ihm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weh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  <a:endParaRPr lang="de-DE" sz="4000" dirty="0">
              <a:solidFill>
                <a:prstClr val="black"/>
              </a:solidFill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132856"/>
            <a:ext cx="1152128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endParaRPr lang="de-DE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5157192"/>
            <a:ext cx="1152128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endParaRPr lang="de-DE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005064"/>
            <a:ext cx="1152128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endParaRPr lang="de-DE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2780928"/>
            <a:ext cx="1152128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endParaRPr lang="de-DE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005064"/>
            <a:ext cx="1152128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260648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4</a:t>
            </a:r>
            <a:endParaRPr lang="de-DE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88640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Was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passt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zusammen</a:t>
            </a:r>
            <a:r>
              <a:rPr lang="cs-CZ" sz="3600" dirty="0" smtClean="0">
                <a:latin typeface="Calibri" pitchFamily="34" charset="0"/>
              </a:rPr>
              <a:t> ?  </a:t>
            </a:r>
            <a:r>
              <a:rPr lang="cs-CZ" sz="3600" dirty="0" err="1" smtClean="0">
                <a:latin typeface="Calibri" pitchFamily="34" charset="0"/>
              </a:rPr>
              <a:t>Ordne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zu</a:t>
            </a:r>
            <a:r>
              <a:rPr lang="cs-CZ" sz="3600" dirty="0" smtClean="0">
                <a:latin typeface="Calibri" pitchFamily="34" charset="0"/>
              </a:rPr>
              <a:t>.</a:t>
            </a:r>
            <a:endParaRPr lang="de-DE" sz="3600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052736"/>
            <a:ext cx="633670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Calibri" pitchFamily="34" charset="0"/>
              </a:rPr>
              <a:t>a/ </a:t>
            </a:r>
            <a:r>
              <a:rPr lang="cs-CZ" sz="3600" dirty="0" err="1" smtClean="0">
                <a:latin typeface="Calibri" pitchFamily="34" charset="0"/>
              </a:rPr>
              <a:t>Wo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warst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du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am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Sonntag</a:t>
            </a:r>
            <a:r>
              <a:rPr lang="cs-CZ" sz="3600" dirty="0" smtClean="0">
                <a:latin typeface="Calibri" pitchFamily="34" charset="0"/>
              </a:rPr>
              <a:t>?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r>
              <a:rPr lang="cs-CZ" sz="3600" b="1" dirty="0" smtClean="0">
                <a:latin typeface="Calibri" pitchFamily="34" charset="0"/>
              </a:rPr>
              <a:t>b/ </a:t>
            </a:r>
            <a:r>
              <a:rPr lang="cs-CZ" sz="3600" dirty="0" err="1" smtClean="0">
                <a:latin typeface="Calibri" pitchFamily="34" charset="0"/>
              </a:rPr>
              <a:t>Komm</a:t>
            </a:r>
            <a:r>
              <a:rPr lang="cs-CZ" sz="3600" dirty="0" smtClean="0">
                <a:latin typeface="Calibri" pitchFamily="34" charset="0"/>
              </a:rPr>
              <a:t> um </a:t>
            </a:r>
            <a:r>
              <a:rPr lang="cs-CZ" sz="3600" dirty="0" err="1" smtClean="0">
                <a:latin typeface="Calibri" pitchFamily="34" charset="0"/>
              </a:rPr>
              <a:t>vier</a:t>
            </a:r>
            <a:r>
              <a:rPr lang="cs-CZ" sz="3600" dirty="0" smtClean="0">
                <a:latin typeface="Calibri" pitchFamily="34" charset="0"/>
              </a:rPr>
              <a:t>!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r>
              <a:rPr lang="cs-CZ" sz="3600" b="1" dirty="0" smtClean="0">
                <a:latin typeface="Calibri" pitchFamily="34" charset="0"/>
              </a:rPr>
              <a:t>c/ </a:t>
            </a:r>
            <a:r>
              <a:rPr lang="cs-CZ" sz="3600" dirty="0" err="1" smtClean="0">
                <a:latin typeface="Calibri" pitchFamily="34" charset="0"/>
              </a:rPr>
              <a:t>Was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tut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ihm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weh</a:t>
            </a:r>
            <a:r>
              <a:rPr lang="cs-CZ" sz="3600" dirty="0" smtClean="0">
                <a:latin typeface="Calibri" pitchFamily="34" charset="0"/>
              </a:rPr>
              <a:t>?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r>
              <a:rPr lang="cs-CZ" sz="3600" b="1" dirty="0" smtClean="0">
                <a:latin typeface="Calibri" pitchFamily="34" charset="0"/>
              </a:rPr>
              <a:t>d/ </a:t>
            </a:r>
            <a:r>
              <a:rPr lang="cs-CZ" sz="3600" dirty="0" err="1" smtClean="0">
                <a:latin typeface="Calibri" pitchFamily="34" charset="0"/>
              </a:rPr>
              <a:t>Wann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hattest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du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Geburtstag</a:t>
            </a:r>
            <a:r>
              <a:rPr lang="cs-CZ" sz="3600" dirty="0" smtClean="0">
                <a:latin typeface="Calibri" pitchFamily="34" charset="0"/>
              </a:rPr>
              <a:t> ?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r>
              <a:rPr lang="cs-CZ" sz="3600" b="1" dirty="0" smtClean="0">
                <a:latin typeface="Calibri" pitchFamily="34" charset="0"/>
              </a:rPr>
              <a:t>e/ </a:t>
            </a:r>
            <a:r>
              <a:rPr lang="cs-CZ" sz="3600" dirty="0" smtClean="0">
                <a:latin typeface="Calibri" pitchFamily="34" charset="0"/>
              </a:rPr>
              <a:t>Steh </a:t>
            </a:r>
            <a:r>
              <a:rPr lang="cs-CZ" sz="3600" dirty="0" err="1" smtClean="0">
                <a:latin typeface="Calibri" pitchFamily="34" charset="0"/>
              </a:rPr>
              <a:t>auf</a:t>
            </a:r>
            <a:r>
              <a:rPr lang="cs-CZ" sz="3600" dirty="0" smtClean="0">
                <a:latin typeface="Calibri" pitchFamily="34" charset="0"/>
              </a:rPr>
              <a:t>! Es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schon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sieben</a:t>
            </a:r>
            <a:r>
              <a:rPr lang="cs-CZ" sz="3600" dirty="0" smtClean="0">
                <a:latin typeface="Calibri" pitchFamily="34" charset="0"/>
              </a:rPr>
              <a:t>.</a:t>
            </a:r>
            <a:endParaRPr lang="de-DE" sz="36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556792"/>
            <a:ext cx="88924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I/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Ich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kann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nicht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.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Ich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komme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um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halb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fünf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.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r>
              <a:rPr lang="cs-CZ" sz="3600" dirty="0" smtClean="0">
                <a:latin typeface="Calibri" pitchFamily="34" charset="0"/>
              </a:rPr>
              <a:t>                        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II/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Am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Samstag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.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r>
              <a:rPr lang="cs-CZ" sz="3600" dirty="0" smtClean="0">
                <a:latin typeface="Calibri" pitchFamily="34" charset="0"/>
              </a:rPr>
              <a:t>             </a:t>
            </a: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III/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Zu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Hause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,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ich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hatte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Geburtstag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.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IV/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Ich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kann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nicht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,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mein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Kopf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tut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mir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weh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.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r>
              <a:rPr lang="cs-CZ" sz="3600" dirty="0" smtClean="0">
                <a:latin typeface="Calibri" pitchFamily="34" charset="0"/>
              </a:rPr>
              <a:t>              </a:t>
            </a: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V/ 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Sein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Bein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.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Er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kann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nicht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latin typeface="Calibri" pitchFamily="34" charset="0"/>
              </a:rPr>
              <a:t>gehen</a:t>
            </a:r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.</a:t>
            </a:r>
            <a:endParaRPr lang="de-DE" sz="3600" b="1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6839744" y="0"/>
            <a:ext cx="2304256" cy="378565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sz="4800" dirty="0" smtClean="0">
                <a:latin typeface="Calibri" pitchFamily="34" charset="0"/>
              </a:rPr>
              <a:t>a   III</a:t>
            </a:r>
          </a:p>
          <a:p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  b    I</a:t>
            </a:r>
          </a:p>
          <a:p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  c    V</a:t>
            </a:r>
          </a:p>
          <a:p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  d    II</a:t>
            </a:r>
          </a:p>
          <a:p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  e   IV   </a:t>
            </a:r>
            <a:endParaRPr lang="de-DE" sz="4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20688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5</a:t>
            </a:r>
            <a:endParaRPr lang="de-DE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260648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Calibri" pitchFamily="34" charset="0"/>
              </a:rPr>
              <a:t>Übersetzung</a:t>
            </a:r>
            <a:endParaRPr lang="de-DE" sz="3600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412776"/>
            <a:ext cx="86044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Meine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Beine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mein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Rücken</a:t>
            </a:r>
            <a:r>
              <a:rPr lang="cs-CZ" sz="4000" dirty="0" smtClean="0">
                <a:latin typeface="Calibri" pitchFamily="34" charset="0"/>
              </a:rPr>
              <a:t> tun </a:t>
            </a:r>
            <a:r>
              <a:rPr lang="cs-CZ" sz="4000" dirty="0" err="1" smtClean="0">
                <a:latin typeface="Calibri" pitchFamily="34" charset="0"/>
              </a:rPr>
              <a:t>mir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weh</a:t>
            </a:r>
            <a:r>
              <a:rPr lang="cs-CZ" sz="4000" dirty="0" smtClean="0">
                <a:latin typeface="Calibri" pitchFamily="34" charset="0"/>
              </a:rPr>
              <a:t>.</a:t>
            </a:r>
          </a:p>
          <a:p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Gestern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war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Mittwoch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hatte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Geburtstag</a:t>
            </a:r>
            <a:r>
              <a:rPr lang="cs-CZ" sz="4000" dirty="0" smtClean="0">
                <a:latin typeface="Calibri" pitchFamily="34" charset="0"/>
              </a:rPr>
              <a:t>.</a:t>
            </a:r>
          </a:p>
          <a:p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nicht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fern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geh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schlafen</a:t>
            </a:r>
            <a:r>
              <a:rPr lang="cs-CZ" sz="4000" dirty="0" smtClean="0">
                <a:latin typeface="Calibri" pitchFamily="34" charset="0"/>
              </a:rPr>
              <a:t> !</a:t>
            </a:r>
            <a:endParaRPr lang="de-DE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908721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7</a:t>
            </a:r>
            <a:endParaRPr lang="de-DE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692696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Fragen</a:t>
            </a:r>
            <a:endParaRPr lang="de-DE" sz="3600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492896"/>
            <a:ext cx="4680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4400" dirty="0" err="1" smtClean="0">
                <a:latin typeface="Calibri" pitchFamily="34" charset="0"/>
              </a:rPr>
              <a:t>Was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tut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dir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weh</a:t>
            </a:r>
            <a:r>
              <a:rPr lang="cs-CZ" sz="4400" dirty="0" smtClean="0">
                <a:latin typeface="Calibri" pitchFamily="34" charset="0"/>
              </a:rPr>
              <a:t>?</a:t>
            </a:r>
            <a:endParaRPr lang="de-DE" sz="44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140968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400" dirty="0" err="1" smtClean="0">
                <a:latin typeface="Calibri" pitchFamily="34" charset="0"/>
              </a:rPr>
              <a:t>Wo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warst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du</a:t>
            </a:r>
            <a:r>
              <a:rPr lang="cs-CZ" sz="4400" dirty="0" smtClean="0">
                <a:latin typeface="Calibri" pitchFamily="34" charset="0"/>
              </a:rPr>
              <a:t> in den </a:t>
            </a:r>
            <a:r>
              <a:rPr lang="cs-CZ" sz="4400" dirty="0" err="1" smtClean="0">
                <a:latin typeface="Calibri" pitchFamily="34" charset="0"/>
              </a:rPr>
              <a:t>Ferien</a:t>
            </a:r>
            <a:r>
              <a:rPr lang="cs-CZ" sz="4400" dirty="0" smtClean="0">
                <a:latin typeface="Calibri" pitchFamily="34" charset="0"/>
              </a:rPr>
              <a:t> ?</a:t>
            </a:r>
            <a:endParaRPr lang="de-DE" sz="4400" dirty="0"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4293096"/>
            <a:ext cx="77048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Warst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du</a:t>
            </a:r>
            <a:r>
              <a:rPr lang="cs-CZ" sz="4400" dirty="0" smtClean="0">
                <a:latin typeface="Calibri" pitchFamily="34" charset="0"/>
              </a:rPr>
              <a:t> in den </a:t>
            </a:r>
            <a:r>
              <a:rPr lang="cs-CZ" sz="4400" dirty="0" err="1" smtClean="0">
                <a:latin typeface="Calibri" pitchFamily="34" charset="0"/>
              </a:rPr>
              <a:t>Ferien</a:t>
            </a:r>
            <a:r>
              <a:rPr lang="cs-CZ" sz="4400" dirty="0" smtClean="0">
                <a:latin typeface="Calibri" pitchFamily="34" charset="0"/>
              </a:rPr>
              <a:t> in </a:t>
            </a:r>
            <a:r>
              <a:rPr lang="cs-CZ" sz="4400" dirty="0" err="1" smtClean="0">
                <a:latin typeface="Calibri" pitchFamily="34" charset="0"/>
              </a:rPr>
              <a:t>Kroatien</a:t>
            </a:r>
            <a:r>
              <a:rPr lang="cs-CZ" sz="4400" dirty="0" smtClean="0">
                <a:latin typeface="Calibri" pitchFamily="34" charset="0"/>
              </a:rPr>
              <a:t>?</a:t>
            </a:r>
            <a:endParaRPr lang="de-DE" sz="4400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5445224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Nein</a:t>
            </a:r>
            <a:r>
              <a:rPr lang="cs-CZ" sz="2800" dirty="0" smtClean="0">
                <a:latin typeface="Calibri" pitchFamily="34" charset="0"/>
              </a:rPr>
              <a:t>, </a:t>
            </a:r>
            <a:r>
              <a:rPr lang="cs-CZ" sz="2800" dirty="0" err="1" smtClean="0">
                <a:latin typeface="Calibri" pitchFamily="34" charset="0"/>
              </a:rPr>
              <a:t>ich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war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zu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Hause</a:t>
            </a:r>
            <a:r>
              <a:rPr lang="cs-CZ" sz="2800" dirty="0" smtClean="0">
                <a:latin typeface="Calibri" pitchFamily="34" charset="0"/>
              </a:rPr>
              <a:t>.</a:t>
            </a:r>
            <a:endParaRPr lang="de-DE" sz="2800" dirty="0">
              <a:latin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278092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Mein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Kopf</a:t>
            </a:r>
            <a:r>
              <a:rPr lang="cs-CZ" sz="2800" dirty="0" smtClean="0">
                <a:latin typeface="Calibri" pitchFamily="34" charset="0"/>
              </a:rPr>
              <a:t>.</a:t>
            </a:r>
            <a:endParaRPr lang="de-DE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175</TotalTime>
  <Words>470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26</cp:revision>
  <dcterms:created xsi:type="dcterms:W3CDTF">2012-07-30T18:03:40Z</dcterms:created>
  <dcterms:modified xsi:type="dcterms:W3CDTF">2013-11-03T16:48:59Z</dcterms:modified>
</cp:coreProperties>
</file>