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9" r:id="rId4"/>
    <p:sldId id="256" r:id="rId5"/>
    <p:sldId id="257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err="1" smtClean="0"/>
            <a:t>Wann</a:t>
          </a:r>
          <a:r>
            <a:rPr lang="cs-CZ" sz="2000" b="0" dirty="0" smtClean="0"/>
            <a:t>?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b="0" dirty="0" smtClean="0"/>
            <a:t>28_NJ8_</a:t>
          </a:r>
          <a:r>
            <a:rPr lang="cs-CZ" sz="2000" b="0" dirty="0" err="1" smtClean="0"/>
            <a:t>Zugfahrplan</a:t>
          </a:r>
          <a:endParaRPr lang="cs-CZ" sz="20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A2D80E1-2D09-4EC5-B6B3-5462B2A6E0A2}" type="presOf" srcId="{D1B46980-6531-4606-95E6-44980827E919}" destId="{2BE915AB-18AA-4053-B92C-3BFC9ED204BB}" srcOrd="1" destOrd="0" presId="urn:microsoft.com/office/officeart/2005/8/layout/target3"/>
    <dgm:cxn modelId="{FCCD9EE0-21A0-4A32-A60E-B2BD2FEC2A91}" type="presOf" srcId="{26CBEA56-8CFD-48C0-BD6E-2EB16B1FBF42}" destId="{92E1E9E3-D1F0-4866-9424-7ECC0DD990BC}" srcOrd="1" destOrd="0" presId="urn:microsoft.com/office/officeart/2005/8/layout/target3"/>
    <dgm:cxn modelId="{4E92D1C7-38EB-42F3-87C3-0723C92DB7D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3A662F-C4F9-4594-A238-8ABAFC5F3E5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E1D365C-A2A8-4527-9523-8EC41829326B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CFD8322-A9EA-4362-8BDE-6F9C640A29C7}" type="presOf" srcId="{1AE9165A-6B70-4FFD-A49C-881BF73B4F04}" destId="{A9F01C16-B5C0-47B0-9750-F7E5E11674A0}" srcOrd="0" destOrd="0" presId="urn:microsoft.com/office/officeart/2005/8/layout/target3"/>
    <dgm:cxn modelId="{603DA79A-5199-4DF8-9366-DBE4DF2D8CC1}" type="presOf" srcId="{1F4F8BC0-F267-4379-9FE7-6FFC8B64BAD8}" destId="{017154CD-D9A9-4968-AD11-1207A3C4C00A}" srcOrd="1" destOrd="0" presId="urn:microsoft.com/office/officeart/2005/8/layout/target3"/>
    <dgm:cxn modelId="{FAA0D9A5-F30A-410D-9B85-64B5458ACE19}" type="presOf" srcId="{757F3AB3-0718-4624-B441-E567A8F0AB56}" destId="{333A1088-737F-45CB-B68E-254E46348037}" srcOrd="0" destOrd="0" presId="urn:microsoft.com/office/officeart/2005/8/layout/target3"/>
    <dgm:cxn modelId="{2D3066D8-B8F5-4E30-9385-238EF38B6B2F}" type="presOf" srcId="{D1D4F407-5343-4D3F-B5B9-D407B03CAEB4}" destId="{AED2198E-93D5-4001-81B4-73124B309672}" srcOrd="1" destOrd="0" presId="urn:microsoft.com/office/officeart/2005/8/layout/target3"/>
    <dgm:cxn modelId="{E5F5BF89-FD57-403F-84F1-18F294A67556}" type="presOf" srcId="{26CBEA56-8CFD-48C0-BD6E-2EB16B1FBF42}" destId="{5583D5C5-FAFF-4548-819C-80E289F73770}" srcOrd="0" destOrd="0" presId="urn:microsoft.com/office/officeart/2005/8/layout/target3"/>
    <dgm:cxn modelId="{25BC0946-6CCD-42C6-A564-325BAF12A2DC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56B91B9-753C-4C36-A2F4-4B240F4AF797}" type="presParOf" srcId="{333A1088-737F-45CB-B68E-254E46348037}" destId="{F5ABB229-8D3B-4694-996A-96F23CF14429}" srcOrd="0" destOrd="0" presId="urn:microsoft.com/office/officeart/2005/8/layout/target3"/>
    <dgm:cxn modelId="{49D6463D-FE39-4231-A498-3043AE2BFC04}" type="presParOf" srcId="{333A1088-737F-45CB-B68E-254E46348037}" destId="{F41139FD-01EE-4571-8B17-4FB00FC51163}" srcOrd="1" destOrd="0" presId="urn:microsoft.com/office/officeart/2005/8/layout/target3"/>
    <dgm:cxn modelId="{CE0ACA79-42EF-4D3D-A514-700AEE86EEDD}" type="presParOf" srcId="{333A1088-737F-45CB-B68E-254E46348037}" destId="{D005CE8C-CC26-4C3E-AC11-E15060ECD759}" srcOrd="2" destOrd="0" presId="urn:microsoft.com/office/officeart/2005/8/layout/target3"/>
    <dgm:cxn modelId="{14C2B235-ED7B-48A7-8334-D2C2AC86190F}" type="presParOf" srcId="{333A1088-737F-45CB-B68E-254E46348037}" destId="{2C702D82-9B77-49B7-9568-BB8EB47C3372}" srcOrd="3" destOrd="0" presId="urn:microsoft.com/office/officeart/2005/8/layout/target3"/>
    <dgm:cxn modelId="{DC50376A-7003-4CE0-BFEE-957F72804FCA}" type="presParOf" srcId="{333A1088-737F-45CB-B68E-254E46348037}" destId="{A52A0455-90FF-4808-ABD0-F02540D31D5A}" srcOrd="4" destOrd="0" presId="urn:microsoft.com/office/officeart/2005/8/layout/target3"/>
    <dgm:cxn modelId="{B8DFFE0B-C62E-4AB5-95D2-F9015F693B4D}" type="presParOf" srcId="{333A1088-737F-45CB-B68E-254E46348037}" destId="{6140AFEC-043D-4C43-A2F9-D0F5331DF3A3}" srcOrd="5" destOrd="0" presId="urn:microsoft.com/office/officeart/2005/8/layout/target3"/>
    <dgm:cxn modelId="{6E2CB5A5-ABFC-40CB-99CB-CB7989886ED7}" type="presParOf" srcId="{333A1088-737F-45CB-B68E-254E46348037}" destId="{71A10DEB-455E-4133-A618-0A0EE82A21E3}" srcOrd="6" destOrd="0" presId="urn:microsoft.com/office/officeart/2005/8/layout/target3"/>
    <dgm:cxn modelId="{BD8634A4-35A5-4794-8E8A-298510DCFEC2}" type="presParOf" srcId="{333A1088-737F-45CB-B68E-254E46348037}" destId="{DA6A876D-6D25-492F-8BDC-9AE6A6CFB1FA}" srcOrd="7" destOrd="0" presId="urn:microsoft.com/office/officeart/2005/8/layout/target3"/>
    <dgm:cxn modelId="{B7A6F0C6-596F-4ED2-8A4F-B70B51B1AF6A}" type="presParOf" srcId="{333A1088-737F-45CB-B68E-254E46348037}" destId="{A9F01C16-B5C0-47B0-9750-F7E5E11674A0}" srcOrd="8" destOrd="0" presId="urn:microsoft.com/office/officeart/2005/8/layout/target3"/>
    <dgm:cxn modelId="{87C8B7EE-FA27-4DB2-929A-76438AB6F377}" type="presParOf" srcId="{333A1088-737F-45CB-B68E-254E46348037}" destId="{5C0CF724-3222-4429-B09A-F154A62FD507}" srcOrd="9" destOrd="0" presId="urn:microsoft.com/office/officeart/2005/8/layout/target3"/>
    <dgm:cxn modelId="{EC4A5ACF-3DB1-45B3-812C-6047357B8D6A}" type="presParOf" srcId="{333A1088-737F-45CB-B68E-254E46348037}" destId="{71A5FEA7-FE77-4220-960F-2AB7AE466FE5}" srcOrd="10" destOrd="0" presId="urn:microsoft.com/office/officeart/2005/8/layout/target3"/>
    <dgm:cxn modelId="{0943C0F9-0F73-4268-9A66-A28951DCC73E}" type="presParOf" srcId="{333A1088-737F-45CB-B68E-254E46348037}" destId="{C8857ABF-5052-4733-A46C-0F8B764FF76F}" srcOrd="11" destOrd="0" presId="urn:microsoft.com/office/officeart/2005/8/layout/target3"/>
    <dgm:cxn modelId="{AE73553B-595C-4200-8486-DBD339EC341F}" type="presParOf" srcId="{333A1088-737F-45CB-B68E-254E46348037}" destId="{1839E65E-6E97-41D2-A171-98C033275D27}" srcOrd="12" destOrd="0" presId="urn:microsoft.com/office/officeart/2005/8/layout/target3"/>
    <dgm:cxn modelId="{721D00DC-423D-4975-B05B-65882384F383}" type="presParOf" srcId="{333A1088-737F-45CB-B68E-254E46348037}" destId="{914F10DC-A7FA-462B-9334-03354AC7EA9F}" srcOrd="13" destOrd="0" presId="urn:microsoft.com/office/officeart/2005/8/layout/target3"/>
    <dgm:cxn modelId="{E5865FD4-689D-4E18-AAC8-A664EE7872DB}" type="presParOf" srcId="{333A1088-737F-45CB-B68E-254E46348037}" destId="{5583D5C5-FAFF-4548-819C-80E289F73770}" srcOrd="14" destOrd="0" presId="urn:microsoft.com/office/officeart/2005/8/layout/target3"/>
    <dgm:cxn modelId="{81B86A5E-3227-48BF-9F4A-2D0AC63810D5}" type="presParOf" srcId="{333A1088-737F-45CB-B68E-254E46348037}" destId="{AED2198E-93D5-4001-81B4-73124B309672}" srcOrd="15" destOrd="0" presId="urn:microsoft.com/office/officeart/2005/8/layout/target3"/>
    <dgm:cxn modelId="{8BDAC4F4-4107-474E-A90D-59DCA71F292F}" type="presParOf" srcId="{333A1088-737F-45CB-B68E-254E46348037}" destId="{2BE915AB-18AA-4053-B92C-3BFC9ED204BB}" srcOrd="16" destOrd="0" presId="urn:microsoft.com/office/officeart/2005/8/layout/target3"/>
    <dgm:cxn modelId="{E9988115-DABB-4E5A-AC2B-B9A5DCE34204}" type="presParOf" srcId="{333A1088-737F-45CB-B68E-254E46348037}" destId="{BD3627E9-8FC8-4A2F-B3EA-FAE798EF81D8}" srcOrd="17" destOrd="0" presId="urn:microsoft.com/office/officeart/2005/8/layout/target3"/>
    <dgm:cxn modelId="{2AA05FBE-574D-420C-8505-8F2F5310FB4D}" type="presParOf" srcId="{333A1088-737F-45CB-B68E-254E46348037}" destId="{017154CD-D9A9-4968-AD11-1207A3C4C00A}" srcOrd="18" destOrd="0" presId="urn:microsoft.com/office/officeart/2005/8/layout/target3"/>
    <dgm:cxn modelId="{E1593ABD-0F54-453F-8E7C-4DD7EDAB2D5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35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6935" y="0"/>
        <a:ext cx="693505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93505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935055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93505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b="0" kern="1200" dirty="0" smtClean="0"/>
            <a:t>28_NJ8_</a:t>
          </a:r>
          <a:r>
            <a:rPr lang="cs-CZ" sz="2000" b="0" kern="1200" dirty="0" err="1" smtClean="0"/>
            <a:t>Zugfahrplan</a:t>
          </a:r>
          <a:endParaRPr lang="cs-CZ" sz="20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935055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93505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err="1" smtClean="0"/>
            <a:t>Wann</a:t>
          </a:r>
          <a:r>
            <a:rPr lang="cs-CZ" sz="2000" b="0" kern="1200" dirty="0" smtClean="0"/>
            <a:t>?</a:t>
          </a:r>
          <a:endParaRPr lang="cs-CZ" sz="2000" b="0" kern="1200" dirty="0"/>
        </a:p>
      </dsp:txBody>
      <dsp:txXfrm>
        <a:off x="1273857" y="1222902"/>
        <a:ext cx="6935055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93505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93505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3E275-07BD-4825-8E80-8830CB028885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C45D1-B351-4745-86B4-7E031FC57889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916832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procvičují oba způsoby vyjádření časových údajů.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Snímek 4 – Na tabuli odjezdů doplňují žáci cílová města podle zadání, která otvíráme klikáním.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Snímek 6-  Obdobně doplňují jména cestujících.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83671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5877272"/>
            <a:ext cx="60227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Zdroj obrázků   - http://office.</a:t>
            </a:r>
            <a:r>
              <a:rPr lang="cs-CZ" sz="2400" dirty="0" err="1" smtClean="0">
                <a:solidFill>
                  <a:prstClr val="black"/>
                </a:solidFill>
              </a:rPr>
              <a:t>microsoft.com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1916832"/>
            <a:ext cx="8280920" cy="707886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/>
              <a:t> Hamburg    </a:t>
            </a:r>
            <a:r>
              <a:rPr lang="cs-CZ" sz="4000" dirty="0" err="1" smtClean="0"/>
              <a:t>Hauptbahnhof</a:t>
            </a:r>
            <a:r>
              <a:rPr lang="cs-CZ" sz="4000" dirty="0" smtClean="0"/>
              <a:t>   -  </a:t>
            </a:r>
            <a:r>
              <a:rPr lang="cs-CZ" sz="4000" dirty="0" err="1" smtClean="0"/>
              <a:t>Abfahrt</a:t>
            </a:r>
            <a:endParaRPr lang="de-DE" sz="40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548680"/>
            <a:ext cx="3545779" cy="707886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Zugfahrplan</a:t>
            </a:r>
            <a:endParaRPr lang="de-DE" sz="4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1340770"/>
          <a:ext cx="7272808" cy="4795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7075"/>
                <a:gridCol w="2415733"/>
              </a:tblGrid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15:55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13:30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18:15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16:05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12:40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24:00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19:25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00:30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21:10</a:t>
                      </a:r>
                      <a:endParaRPr lang="de-DE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764704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Ziel</a:t>
            </a:r>
            <a:r>
              <a:rPr lang="cs-CZ" sz="2400" dirty="0" smtClean="0"/>
              <a:t>                                                                </a:t>
            </a:r>
            <a:r>
              <a:rPr lang="cs-CZ" sz="2400" dirty="0" err="1" smtClean="0"/>
              <a:t>Abfahrtszeit</a:t>
            </a:r>
            <a:endParaRPr lang="de-DE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Köln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dreizehn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dreißig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8640960" cy="132343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Stuttgart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zwölf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vierzig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217024" cy="1323439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Genf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neunzehn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fünfundzwanzig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0"/>
            <a:ext cx="8118648" cy="1323439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Konstanz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achtzehn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fünfzehn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8766720" cy="1323439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Hannover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fünfzehn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fünfundfünfzig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tint val="66000"/>
                  <a:satMod val="160000"/>
                </a:schemeClr>
              </a:gs>
              <a:gs pos="50000">
                <a:schemeClr val="accent6">
                  <a:lumMod val="50000"/>
                  <a:tint val="44500"/>
                  <a:satMod val="160000"/>
                </a:schemeClr>
              </a:gs>
              <a:gs pos="100000">
                <a:schemeClr val="accent6">
                  <a:lumMod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   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Berlin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     </a:t>
            </a:r>
            <a:r>
              <a:rPr lang="cs-CZ" sz="4000" dirty="0" err="1" smtClean="0">
                <a:solidFill>
                  <a:prstClr val="black"/>
                </a:solidFill>
              </a:rPr>
              <a:t>einundzwanzig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zehn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8496944" cy="1323439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Dresden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sechszehn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fünf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8568952" cy="1323439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München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null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dreißig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5" name="Obdélník 14"/>
          <p:cNvSpPr/>
          <p:nvPr/>
        </p:nvSpPr>
        <p:spPr>
          <a:xfrm>
            <a:off x="0" y="0"/>
            <a:ext cx="8892480" cy="132343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           Der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nach </a:t>
            </a:r>
            <a:r>
              <a:rPr lang="cs-CZ" sz="4000" dirty="0" err="1" smtClean="0">
                <a:solidFill>
                  <a:prstClr val="black"/>
                </a:solidFill>
              </a:rPr>
              <a:t>Wien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     </a:t>
            </a:r>
            <a:r>
              <a:rPr lang="cs-CZ" sz="4000" dirty="0" err="1" smtClean="0">
                <a:solidFill>
                  <a:prstClr val="black"/>
                </a:solidFill>
              </a:rPr>
              <a:t>vierundzwanzig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Uhr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1772816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Köln</a:t>
            </a:r>
            <a:endParaRPr lang="de-DE" sz="4800" b="1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676456" y="177281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1340768"/>
            <a:ext cx="302433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Bradley Hand ITC" pitchFamily="66" charset="0"/>
              </a:rPr>
              <a:t>Hannover</a:t>
            </a:r>
          </a:p>
          <a:p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Konstanz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Dresden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smtClean="0">
                <a:latin typeface="Bradley Hand ITC" pitchFamily="66" charset="0"/>
              </a:rPr>
              <a:t>Stuttgart</a:t>
            </a:r>
          </a:p>
          <a:p>
            <a:r>
              <a:rPr lang="cs-CZ" sz="3600" b="1" dirty="0" err="1" smtClean="0">
                <a:latin typeface="Bradley Hand ITC" pitchFamily="66" charset="0"/>
              </a:rPr>
              <a:t>Wien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Genf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München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smtClean="0">
                <a:latin typeface="Bradley Hand ITC" pitchFamily="66" charset="0"/>
              </a:rPr>
              <a:t>Berlin</a:t>
            </a:r>
          </a:p>
          <a:p>
            <a:endParaRPr lang="cs-CZ" sz="4000" b="1" dirty="0" smtClean="0">
              <a:latin typeface="Bradley Hand ITC" pitchFamily="66" charset="0"/>
            </a:endParaRPr>
          </a:p>
          <a:p>
            <a:endParaRPr lang="de-DE" sz="4800" b="1" dirty="0">
              <a:latin typeface="Bradley Hand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6" grpId="0" animBg="1"/>
      <p:bldP spid="6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980728"/>
            <a:ext cx="73174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Der </a:t>
            </a:r>
            <a:r>
              <a:rPr lang="cs-CZ" sz="2800" dirty="0" err="1" smtClean="0">
                <a:solidFill>
                  <a:prstClr val="black"/>
                </a:solidFill>
              </a:rPr>
              <a:t>Zug</a:t>
            </a:r>
            <a:r>
              <a:rPr lang="cs-CZ" sz="2800" dirty="0" smtClean="0">
                <a:solidFill>
                  <a:prstClr val="black"/>
                </a:solidFill>
              </a:rPr>
              <a:t> nach </a:t>
            </a:r>
            <a:r>
              <a:rPr lang="cs-CZ" sz="2800" dirty="0" err="1" smtClean="0">
                <a:solidFill>
                  <a:prstClr val="black"/>
                </a:solidFill>
              </a:rPr>
              <a:t>Köln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dreizehn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dreißig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4" name="Obdélník 3"/>
          <p:cNvSpPr/>
          <p:nvPr/>
        </p:nvSpPr>
        <p:spPr>
          <a:xfrm>
            <a:off x="323528" y="2276872"/>
            <a:ext cx="90354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Der </a:t>
            </a:r>
            <a:r>
              <a:rPr lang="cs-CZ" sz="2800" dirty="0" err="1" smtClean="0">
                <a:solidFill>
                  <a:prstClr val="black"/>
                </a:solidFill>
              </a:rPr>
              <a:t>Zug</a:t>
            </a:r>
            <a:r>
              <a:rPr lang="cs-CZ" sz="2800" dirty="0" smtClean="0">
                <a:solidFill>
                  <a:prstClr val="black"/>
                </a:solidFill>
              </a:rPr>
              <a:t> nach </a:t>
            </a:r>
            <a:r>
              <a:rPr lang="cs-CZ" sz="2800" dirty="0" err="1" smtClean="0">
                <a:solidFill>
                  <a:prstClr val="black"/>
                </a:solidFill>
              </a:rPr>
              <a:t>Genf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neunzehn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fünfundzwanzig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5" name="Obdélník 4"/>
          <p:cNvSpPr/>
          <p:nvPr/>
        </p:nvSpPr>
        <p:spPr>
          <a:xfrm>
            <a:off x="323528" y="1700808"/>
            <a:ext cx="7407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Der </a:t>
            </a:r>
            <a:r>
              <a:rPr lang="cs-CZ" sz="2800" dirty="0" err="1" smtClean="0">
                <a:solidFill>
                  <a:prstClr val="black"/>
                </a:solidFill>
              </a:rPr>
              <a:t>Zug</a:t>
            </a:r>
            <a:r>
              <a:rPr lang="cs-CZ" sz="2800" dirty="0" smtClean="0">
                <a:solidFill>
                  <a:prstClr val="black"/>
                </a:solidFill>
              </a:rPr>
              <a:t> nach Stuttgart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zwölf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vierzig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395536" y="2852936"/>
            <a:ext cx="83225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</a:t>
            </a:r>
            <a:r>
              <a:rPr lang="cs-CZ" sz="2800" dirty="0" err="1" smtClean="0">
                <a:solidFill>
                  <a:prstClr val="black"/>
                </a:solidFill>
              </a:rPr>
              <a:t>Konstanz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achtzehn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fünfzehn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7" name="Obdélník 6"/>
          <p:cNvSpPr/>
          <p:nvPr/>
        </p:nvSpPr>
        <p:spPr>
          <a:xfrm>
            <a:off x="323528" y="3429000"/>
            <a:ext cx="9307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Hannover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fünfzehn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fünfundfünfzig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323528" y="4077072"/>
            <a:ext cx="825341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Berlin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einundzwanzig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zehn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395536" y="4725144"/>
            <a:ext cx="77623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</a:t>
            </a:r>
            <a:r>
              <a:rPr lang="cs-CZ" sz="2800" dirty="0" err="1" smtClean="0">
                <a:solidFill>
                  <a:prstClr val="black"/>
                </a:solidFill>
              </a:rPr>
              <a:t>Dresden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sechszehn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fünf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323528" y="5229200"/>
            <a:ext cx="73559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</a:t>
            </a:r>
            <a:r>
              <a:rPr lang="cs-CZ" sz="2800" dirty="0" err="1" smtClean="0">
                <a:solidFill>
                  <a:prstClr val="black"/>
                </a:solidFill>
              </a:rPr>
              <a:t>München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null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dreißig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11" name="Obdélník 10"/>
          <p:cNvSpPr/>
          <p:nvPr/>
        </p:nvSpPr>
        <p:spPr>
          <a:xfrm>
            <a:off x="395536" y="5805264"/>
            <a:ext cx="72614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Der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nach </a:t>
            </a:r>
            <a:r>
              <a:rPr lang="cs-CZ" sz="2800" dirty="0" err="1" smtClean="0">
                <a:solidFill>
                  <a:prstClr val="black"/>
                </a:solidFill>
              </a:rPr>
              <a:t>Wien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fährt</a:t>
            </a:r>
            <a:r>
              <a:rPr lang="cs-CZ" sz="2800" dirty="0" smtClean="0">
                <a:solidFill>
                  <a:prstClr val="black"/>
                </a:solidFill>
              </a:rPr>
              <a:t> um </a:t>
            </a:r>
            <a:r>
              <a:rPr lang="cs-CZ" sz="2800" dirty="0" err="1" smtClean="0">
                <a:solidFill>
                  <a:prstClr val="black"/>
                </a:solidFill>
              </a:rPr>
              <a:t>vierundzwanzig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Uhr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1340770"/>
          <a:ext cx="7272808" cy="4795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512"/>
                <a:gridCol w="2664296"/>
              </a:tblGrid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15:55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13:30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18:15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16:05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12:40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24:00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19:25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00:30</a:t>
                      </a:r>
                      <a:endParaRPr lang="de-DE" sz="2800" b="1" dirty="0"/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21:10</a:t>
                      </a:r>
                      <a:endParaRPr lang="de-DE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764704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Ziel</a:t>
            </a:r>
            <a:r>
              <a:rPr lang="cs-CZ" sz="2400" dirty="0" smtClean="0"/>
              <a:t>                                                                </a:t>
            </a:r>
            <a:r>
              <a:rPr lang="cs-CZ" sz="2400" dirty="0" err="1" smtClean="0"/>
              <a:t>Abfahrtszeit</a:t>
            </a:r>
            <a:endParaRPr lang="de-DE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</a:t>
            </a:r>
            <a:r>
              <a:rPr lang="cs-CZ" sz="4000" dirty="0" err="1" smtClean="0"/>
              <a:t>Frau</a:t>
            </a:r>
            <a:r>
              <a:rPr lang="cs-CZ" sz="4000" dirty="0" smtClean="0"/>
              <a:t>  Stein:  </a:t>
            </a:r>
            <a:r>
              <a:rPr lang="cs-CZ" sz="4000" dirty="0" err="1" smtClean="0"/>
              <a:t>Mein</a:t>
            </a:r>
            <a:r>
              <a:rPr lang="cs-CZ" sz="4000" dirty="0" smtClean="0"/>
              <a:t> </a:t>
            </a:r>
            <a:r>
              <a:rPr lang="cs-CZ" sz="4000" dirty="0" err="1" smtClean="0"/>
              <a:t>Zug</a:t>
            </a:r>
            <a:r>
              <a:rPr lang="cs-CZ" sz="4000" dirty="0" smtClean="0"/>
              <a:t> </a:t>
            </a:r>
            <a:r>
              <a:rPr lang="cs-CZ" sz="4000" dirty="0" err="1" smtClean="0"/>
              <a:t>fährt</a:t>
            </a:r>
            <a:r>
              <a:rPr lang="cs-CZ" sz="4000" dirty="0" smtClean="0"/>
              <a:t> 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Abend</a:t>
            </a:r>
            <a:r>
              <a:rPr lang="cs-CZ" sz="4000" dirty="0" smtClean="0"/>
              <a:t> </a:t>
            </a:r>
          </a:p>
          <a:p>
            <a:r>
              <a:rPr lang="cs-CZ" sz="4000" dirty="0" smtClean="0"/>
              <a:t>                       um </a:t>
            </a:r>
            <a:r>
              <a:rPr lang="cs-CZ" sz="4000" dirty="0" err="1" smtClean="0"/>
              <a:t>zehn</a:t>
            </a:r>
            <a:r>
              <a:rPr lang="cs-CZ" sz="4000" dirty="0" smtClean="0"/>
              <a:t> nach </a:t>
            </a:r>
            <a:r>
              <a:rPr lang="cs-CZ" sz="4000" dirty="0" err="1" smtClean="0"/>
              <a:t>neun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0" name="Obdélník 9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Herr</a:t>
            </a:r>
            <a:r>
              <a:rPr lang="cs-CZ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</a:rPr>
              <a:t>Meier</a:t>
            </a:r>
            <a:r>
              <a:rPr lang="cs-CZ" sz="4000" dirty="0" smtClean="0">
                <a:solidFill>
                  <a:prstClr val="black"/>
                </a:solidFill>
              </a:rPr>
              <a:t>:     </a:t>
            </a:r>
            <a:r>
              <a:rPr lang="cs-CZ" sz="4000" dirty="0" err="1" smtClean="0">
                <a:solidFill>
                  <a:prstClr val="black"/>
                </a:solidFill>
              </a:rPr>
              <a:t>Mein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</a:rPr>
              <a:t>am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Abend</a:t>
            </a:r>
            <a:r>
              <a:rPr lang="cs-CZ" sz="4000" dirty="0" smtClean="0">
                <a:solidFill>
                  <a:prstClr val="black"/>
                </a:solidFill>
              </a:rPr>
              <a:t>      um </a:t>
            </a:r>
            <a:r>
              <a:rPr lang="cs-CZ" sz="4000" dirty="0" err="1" smtClean="0">
                <a:solidFill>
                  <a:prstClr val="black"/>
                </a:solidFill>
              </a:rPr>
              <a:t>fünf</a:t>
            </a:r>
            <a:r>
              <a:rPr lang="cs-CZ" sz="4000" dirty="0" smtClean="0">
                <a:solidFill>
                  <a:prstClr val="black"/>
                </a:solidFill>
              </a:rPr>
              <a:t> vor </a:t>
            </a:r>
            <a:r>
              <a:rPr lang="cs-CZ" sz="4000" dirty="0" err="1" smtClean="0">
                <a:solidFill>
                  <a:prstClr val="black"/>
                </a:solidFill>
              </a:rPr>
              <a:t>halb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acht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5" name="Obdélník 14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</a:rPr>
              <a:t>Heidi</a:t>
            </a:r>
            <a:r>
              <a:rPr lang="cs-CZ" sz="4000" dirty="0" smtClean="0">
                <a:solidFill>
                  <a:prstClr val="black"/>
                </a:solidFill>
              </a:rPr>
              <a:t> :   </a:t>
            </a:r>
            <a:r>
              <a:rPr lang="cs-CZ" sz="4000" dirty="0" err="1" smtClean="0">
                <a:solidFill>
                  <a:prstClr val="black"/>
                </a:solidFill>
              </a:rPr>
              <a:t>Mein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 </a:t>
            </a:r>
            <a:r>
              <a:rPr lang="cs-CZ" sz="4000" dirty="0" err="1" smtClean="0">
                <a:solidFill>
                  <a:prstClr val="black"/>
                </a:solidFill>
              </a:rPr>
              <a:t>am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Nachmittag</a:t>
            </a:r>
            <a:endParaRPr lang="cs-CZ" sz="4000" dirty="0" smtClean="0">
              <a:solidFill>
                <a:prstClr val="black"/>
              </a:solidFill>
            </a:endParaRPr>
          </a:p>
          <a:p>
            <a:r>
              <a:rPr lang="cs-CZ" sz="4000" dirty="0" smtClean="0">
                <a:solidFill>
                  <a:prstClr val="black"/>
                </a:solidFill>
              </a:rPr>
              <a:t>         um </a:t>
            </a:r>
            <a:r>
              <a:rPr lang="cs-CZ" sz="4000" dirty="0" err="1" smtClean="0">
                <a:solidFill>
                  <a:prstClr val="black"/>
                </a:solidFill>
              </a:rPr>
              <a:t>fünf</a:t>
            </a:r>
            <a:r>
              <a:rPr lang="cs-CZ" sz="4000" dirty="0" smtClean="0">
                <a:solidFill>
                  <a:prstClr val="black"/>
                </a:solidFill>
              </a:rPr>
              <a:t> vor </a:t>
            </a:r>
            <a:r>
              <a:rPr lang="cs-CZ" sz="4000" dirty="0" err="1" smtClean="0">
                <a:solidFill>
                  <a:prstClr val="black"/>
                </a:solidFill>
              </a:rPr>
              <a:t>vier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1772816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atin typeface="Bradley Hand ITC" pitchFamily="66" charset="0"/>
              </a:rPr>
              <a:t>Köln</a:t>
            </a:r>
            <a:endParaRPr lang="de-DE" sz="4800" b="1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676456" y="177281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1340768"/>
            <a:ext cx="302433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Bradley Hand ITC" pitchFamily="66" charset="0"/>
              </a:rPr>
              <a:t>Hannover</a:t>
            </a:r>
          </a:p>
          <a:p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Konstanz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Dresden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smtClean="0">
                <a:latin typeface="Bradley Hand ITC" pitchFamily="66" charset="0"/>
              </a:rPr>
              <a:t>Stuttgart</a:t>
            </a:r>
          </a:p>
          <a:p>
            <a:r>
              <a:rPr lang="cs-CZ" sz="3600" b="1" dirty="0" err="1" smtClean="0">
                <a:latin typeface="Bradley Hand ITC" pitchFamily="66" charset="0"/>
              </a:rPr>
              <a:t>Wien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Genf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err="1" smtClean="0">
                <a:latin typeface="Bradley Hand ITC" pitchFamily="66" charset="0"/>
              </a:rPr>
              <a:t>München</a:t>
            </a:r>
            <a:endParaRPr lang="cs-CZ" sz="3600" b="1" dirty="0" smtClean="0">
              <a:latin typeface="Bradley Hand ITC" pitchFamily="66" charset="0"/>
            </a:endParaRPr>
          </a:p>
          <a:p>
            <a:r>
              <a:rPr lang="cs-CZ" sz="3600" b="1" dirty="0" smtClean="0">
                <a:latin typeface="Bradley Hand ITC" pitchFamily="66" charset="0"/>
              </a:rPr>
              <a:t>Berlin</a:t>
            </a:r>
          </a:p>
          <a:p>
            <a:endParaRPr lang="cs-CZ" sz="4000" b="1" dirty="0" smtClean="0">
              <a:latin typeface="Bradley Hand ITC" pitchFamily="66" charset="0"/>
            </a:endParaRPr>
          </a:p>
          <a:p>
            <a:endParaRPr lang="de-DE" sz="4800" b="1" dirty="0">
              <a:latin typeface="Bradley Hand ITC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Anton :    </a:t>
            </a:r>
            <a:r>
              <a:rPr lang="cs-CZ" sz="4000" dirty="0" err="1" smtClean="0">
                <a:solidFill>
                  <a:prstClr val="black"/>
                </a:solidFill>
              </a:rPr>
              <a:t>Mein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 um </a:t>
            </a:r>
            <a:r>
              <a:rPr lang="cs-CZ" sz="4000" dirty="0" err="1" smtClean="0">
                <a:solidFill>
                  <a:prstClr val="black"/>
                </a:solidFill>
              </a:rPr>
              <a:t>zwanzig</a:t>
            </a:r>
            <a:r>
              <a:rPr lang="cs-CZ" sz="4000" dirty="0" smtClean="0">
                <a:solidFill>
                  <a:prstClr val="black"/>
                </a:solidFill>
              </a:rPr>
              <a:t> vor</a:t>
            </a:r>
          </a:p>
          <a:p>
            <a:r>
              <a:rPr lang="cs-CZ" sz="4000" dirty="0" smtClean="0">
                <a:solidFill>
                  <a:prstClr val="black"/>
                </a:solidFill>
              </a:rPr>
              <a:t>               </a:t>
            </a:r>
            <a:r>
              <a:rPr lang="cs-CZ" sz="4000" dirty="0" err="1" smtClean="0">
                <a:solidFill>
                  <a:prstClr val="black"/>
                </a:solidFill>
              </a:rPr>
              <a:t>eins</a:t>
            </a:r>
            <a:r>
              <a:rPr lang="cs-CZ" sz="4000" dirty="0" smtClean="0">
                <a:solidFill>
                  <a:prstClr val="black"/>
                </a:solidFill>
              </a:rPr>
              <a:t>.      </a:t>
            </a:r>
            <a:endParaRPr lang="de-DE" sz="4000" dirty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 Paul:    </a:t>
            </a:r>
            <a:r>
              <a:rPr lang="cs-CZ" sz="4000" dirty="0" err="1" smtClean="0">
                <a:solidFill>
                  <a:prstClr val="black"/>
                </a:solidFill>
              </a:rPr>
              <a:t>Mein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 um </a:t>
            </a:r>
            <a:r>
              <a:rPr lang="cs-CZ" sz="4000" dirty="0" err="1" smtClean="0">
                <a:solidFill>
                  <a:prstClr val="black"/>
                </a:solidFill>
              </a:rPr>
              <a:t>Viertel</a:t>
            </a:r>
            <a:r>
              <a:rPr lang="cs-CZ" sz="4000" dirty="0" smtClean="0">
                <a:solidFill>
                  <a:prstClr val="black"/>
                </a:solidFill>
              </a:rPr>
              <a:t> nach</a:t>
            </a:r>
          </a:p>
          <a:p>
            <a:r>
              <a:rPr lang="cs-CZ" sz="4000" dirty="0" smtClean="0">
                <a:solidFill>
                  <a:prstClr val="black"/>
                </a:solidFill>
              </a:rPr>
              <a:t>           </a:t>
            </a:r>
            <a:r>
              <a:rPr lang="cs-CZ" sz="4000" dirty="0" err="1" smtClean="0">
                <a:solidFill>
                  <a:prstClr val="black"/>
                </a:solidFill>
              </a:rPr>
              <a:t>sechs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12" name="Obdélník 11"/>
          <p:cNvSpPr/>
          <p:nvPr/>
        </p:nvSpPr>
        <p:spPr>
          <a:xfrm>
            <a:off x="0" y="1"/>
            <a:ext cx="9144000" cy="132343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0"/>
                  <a:tint val="66000"/>
                  <a:satMod val="160000"/>
                </a:schemeClr>
              </a:gs>
              <a:gs pos="50000">
                <a:schemeClr val="accent6">
                  <a:lumMod val="50000"/>
                  <a:tint val="44500"/>
                  <a:satMod val="160000"/>
                </a:schemeClr>
              </a:gs>
              <a:gs pos="100000">
                <a:schemeClr val="accent6">
                  <a:lumMod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   </a:t>
            </a:r>
            <a:r>
              <a:rPr lang="cs-CZ" sz="4000" dirty="0" err="1" smtClean="0">
                <a:solidFill>
                  <a:prstClr val="black"/>
                </a:solidFill>
              </a:rPr>
              <a:t>Herr</a:t>
            </a:r>
            <a:r>
              <a:rPr lang="cs-CZ" sz="4000" dirty="0" smtClean="0">
                <a:solidFill>
                  <a:prstClr val="black"/>
                </a:solidFill>
              </a:rPr>
              <a:t> Schulz: </a:t>
            </a:r>
            <a:r>
              <a:rPr lang="cs-CZ" sz="4000" dirty="0" err="1" smtClean="0">
                <a:solidFill>
                  <a:prstClr val="black"/>
                </a:solidFill>
              </a:rPr>
              <a:t>Ich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fahre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halb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zwei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</a:p>
          <a:p>
            <a:endParaRPr lang="de-DE" sz="4000" dirty="0"/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 </a:t>
            </a:r>
            <a:r>
              <a:rPr lang="cs-CZ" sz="4000" dirty="0" smtClean="0">
                <a:solidFill>
                  <a:prstClr val="black"/>
                </a:solidFill>
              </a:rPr>
              <a:t>Leona </a:t>
            </a:r>
            <a:r>
              <a:rPr lang="cs-CZ" sz="4000" dirty="0" err="1" smtClean="0">
                <a:solidFill>
                  <a:prstClr val="black"/>
                </a:solidFill>
              </a:rPr>
              <a:t>und</a:t>
            </a:r>
            <a:r>
              <a:rPr lang="cs-CZ" sz="4000" dirty="0" smtClean="0">
                <a:solidFill>
                  <a:prstClr val="black"/>
                </a:solidFill>
              </a:rPr>
              <a:t> Max: </a:t>
            </a:r>
            <a:r>
              <a:rPr lang="cs-CZ" sz="4000" dirty="0" err="1" smtClean="0">
                <a:solidFill>
                  <a:prstClr val="black"/>
                </a:solidFill>
              </a:rPr>
              <a:t>Wir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fahren</a:t>
            </a:r>
            <a:r>
              <a:rPr lang="cs-CZ" sz="4000" dirty="0" smtClean="0">
                <a:solidFill>
                  <a:prstClr val="black"/>
                </a:solidFill>
              </a:rPr>
              <a:t> um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                                              </a:t>
            </a:r>
            <a:r>
              <a:rPr lang="cs-CZ" sz="4000" dirty="0" err="1" smtClean="0">
                <a:solidFill>
                  <a:prstClr val="black"/>
                </a:solidFill>
              </a:rPr>
              <a:t>Mitternacht</a:t>
            </a:r>
            <a:r>
              <a:rPr lang="cs-CZ" sz="4000" dirty="0" smtClean="0">
                <a:solidFill>
                  <a:prstClr val="black"/>
                </a:solidFill>
              </a:rPr>
              <a:t>. 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0"/>
            <a:ext cx="9144000" cy="1323439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Herr</a:t>
            </a:r>
            <a:r>
              <a:rPr lang="cs-CZ" sz="4000" dirty="0" smtClean="0">
                <a:solidFill>
                  <a:prstClr val="black"/>
                </a:solidFill>
              </a:rPr>
              <a:t> Neumann: </a:t>
            </a:r>
            <a:r>
              <a:rPr lang="cs-CZ" sz="4000" dirty="0" err="1" smtClean="0">
                <a:solidFill>
                  <a:prstClr val="black"/>
                </a:solidFill>
              </a:rPr>
              <a:t>Mein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Zug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fährt</a:t>
            </a:r>
            <a:r>
              <a:rPr lang="cs-CZ" sz="4000" dirty="0" smtClean="0">
                <a:solidFill>
                  <a:prstClr val="black"/>
                </a:solidFill>
              </a:rPr>
              <a:t> um </a:t>
            </a:r>
            <a:r>
              <a:rPr lang="cs-CZ" sz="4000" dirty="0" err="1" smtClean="0">
                <a:solidFill>
                  <a:prstClr val="black"/>
                </a:solidFill>
              </a:rPr>
              <a:t>fünf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</a:p>
          <a:p>
            <a:r>
              <a:rPr lang="cs-CZ" sz="4000" dirty="0" smtClean="0">
                <a:solidFill>
                  <a:prstClr val="black"/>
                </a:solidFill>
              </a:rPr>
              <a:t>           nach </a:t>
            </a:r>
            <a:r>
              <a:rPr lang="cs-CZ" sz="4000" dirty="0" err="1" smtClean="0">
                <a:solidFill>
                  <a:prstClr val="black"/>
                </a:solidFill>
              </a:rPr>
              <a:t>vier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  <a:endParaRPr lang="de-DE" sz="4000" dirty="0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217024" cy="1323439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 Hans : </a:t>
            </a:r>
            <a:r>
              <a:rPr lang="cs-CZ" sz="4000" dirty="0" err="1" smtClean="0"/>
              <a:t>Mein</a:t>
            </a:r>
            <a:r>
              <a:rPr lang="cs-CZ" sz="4000" dirty="0" smtClean="0"/>
              <a:t> </a:t>
            </a:r>
            <a:r>
              <a:rPr lang="cs-CZ" sz="4000" dirty="0" err="1" smtClean="0"/>
              <a:t>Zug</a:t>
            </a:r>
            <a:r>
              <a:rPr lang="cs-CZ" sz="4000" dirty="0" smtClean="0"/>
              <a:t> </a:t>
            </a:r>
            <a:r>
              <a:rPr lang="cs-CZ" sz="4000" dirty="0" err="1" smtClean="0"/>
              <a:t>fährt</a:t>
            </a:r>
            <a:r>
              <a:rPr lang="cs-CZ" sz="4000" dirty="0" smtClean="0"/>
              <a:t> um </a:t>
            </a:r>
            <a:r>
              <a:rPr lang="cs-CZ" sz="4000" dirty="0" err="1" smtClean="0"/>
              <a:t>halb</a:t>
            </a:r>
            <a:r>
              <a:rPr lang="cs-CZ" sz="4000" dirty="0" smtClean="0"/>
              <a:t> </a:t>
            </a:r>
            <a:r>
              <a:rPr lang="cs-CZ" sz="4000" dirty="0" err="1" smtClean="0"/>
              <a:t>eins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23720" y="1412776"/>
            <a:ext cx="252028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err="1" smtClean="0"/>
              <a:t>Heidi</a:t>
            </a:r>
            <a:endParaRPr lang="cs-CZ" sz="3000" dirty="0" smtClean="0"/>
          </a:p>
          <a:p>
            <a:r>
              <a:rPr lang="cs-CZ" sz="3000" dirty="0" err="1" smtClean="0"/>
              <a:t>Herr</a:t>
            </a:r>
            <a:r>
              <a:rPr lang="cs-CZ" sz="3000" dirty="0" smtClean="0"/>
              <a:t> Schulz</a:t>
            </a:r>
          </a:p>
          <a:p>
            <a:r>
              <a:rPr lang="cs-CZ" sz="3000" dirty="0" smtClean="0"/>
              <a:t>Paul</a:t>
            </a:r>
          </a:p>
          <a:p>
            <a:r>
              <a:rPr lang="cs-CZ" sz="3000" dirty="0" err="1" smtClean="0"/>
              <a:t>Herr</a:t>
            </a:r>
            <a:r>
              <a:rPr lang="cs-CZ" sz="3000" dirty="0" smtClean="0"/>
              <a:t> Neumann</a:t>
            </a:r>
          </a:p>
          <a:p>
            <a:r>
              <a:rPr lang="cs-CZ" sz="3000" dirty="0" smtClean="0"/>
              <a:t>Anton</a:t>
            </a:r>
          </a:p>
          <a:p>
            <a:r>
              <a:rPr lang="cs-CZ" sz="3000" dirty="0" smtClean="0"/>
              <a:t>Leona </a:t>
            </a:r>
            <a:r>
              <a:rPr lang="cs-CZ" sz="3000" dirty="0" err="1" smtClean="0"/>
              <a:t>und</a:t>
            </a:r>
            <a:r>
              <a:rPr lang="cs-CZ" sz="3000" dirty="0" smtClean="0"/>
              <a:t> Max</a:t>
            </a:r>
          </a:p>
          <a:p>
            <a:r>
              <a:rPr lang="cs-CZ" sz="3000" dirty="0" err="1" smtClean="0"/>
              <a:t>Herr</a:t>
            </a:r>
            <a:r>
              <a:rPr lang="cs-CZ" sz="3000" dirty="0" smtClean="0"/>
              <a:t> </a:t>
            </a:r>
            <a:r>
              <a:rPr lang="cs-CZ" sz="3000" dirty="0" err="1" smtClean="0"/>
              <a:t>Maier</a:t>
            </a:r>
            <a:endParaRPr lang="cs-CZ" sz="3000" dirty="0" smtClean="0"/>
          </a:p>
          <a:p>
            <a:r>
              <a:rPr lang="cs-CZ" sz="3000" dirty="0" smtClean="0"/>
              <a:t>Hans</a:t>
            </a:r>
          </a:p>
          <a:p>
            <a:r>
              <a:rPr lang="cs-CZ" sz="3000" dirty="0" err="1" smtClean="0"/>
              <a:t>Frau</a:t>
            </a:r>
            <a:r>
              <a:rPr lang="cs-CZ" sz="3000" dirty="0" smtClean="0"/>
              <a:t> Stein</a:t>
            </a:r>
            <a:endParaRPr lang="de-DE" sz="3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6000" dirty="0" err="1" smtClean="0"/>
              <a:t>Wohin</a:t>
            </a:r>
            <a:r>
              <a:rPr lang="cs-CZ" sz="6000" dirty="0" smtClean="0"/>
              <a:t> </a:t>
            </a:r>
            <a:r>
              <a:rPr lang="cs-CZ" sz="6000" dirty="0" err="1" smtClean="0"/>
              <a:t>fahren</a:t>
            </a:r>
            <a:r>
              <a:rPr lang="cs-CZ" sz="6000" dirty="0" smtClean="0"/>
              <a:t> </a:t>
            </a:r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Leute</a:t>
            </a:r>
            <a:r>
              <a:rPr lang="cs-CZ" sz="6000" dirty="0" smtClean="0"/>
              <a:t>?</a:t>
            </a:r>
          </a:p>
          <a:p>
            <a:r>
              <a:rPr lang="cs-CZ" sz="2000" dirty="0" smtClean="0"/>
              <a:t>                                                                                        Dopište jejich jména do tabulky.</a:t>
            </a:r>
            <a:endParaRPr lang="de-DE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5" grpId="0" animBg="1"/>
      <p:bldP spid="11" grpId="0" animBg="1"/>
      <p:bldP spid="13" grpId="0" animBg="1"/>
      <p:bldP spid="12" grpId="0" animBg="1"/>
      <p:bldP spid="6" grpId="0" animBg="1"/>
      <p:bldP spid="14" grpId="0" animBg="1"/>
      <p:bldP spid="9" grpId="0" animBg="1"/>
      <p:bldP spid="19" grpId="0"/>
      <p:bldP spid="20" grpId="0" animBg="1"/>
      <p:bldP spid="2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8028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Mein</a:t>
            </a:r>
            <a:r>
              <a:rPr lang="cs-CZ" sz="3200" dirty="0" smtClean="0"/>
              <a:t> </a:t>
            </a:r>
            <a:r>
              <a:rPr lang="cs-CZ" sz="3200" dirty="0" err="1" smtClean="0"/>
              <a:t>Zug</a:t>
            </a:r>
            <a:r>
              <a:rPr lang="cs-CZ" sz="3200" dirty="0" smtClean="0"/>
              <a:t> </a:t>
            </a:r>
            <a:r>
              <a:rPr lang="cs-CZ" sz="3200" dirty="0" err="1" smtClean="0"/>
              <a:t>fährt</a:t>
            </a:r>
            <a:r>
              <a:rPr lang="cs-CZ" sz="3200" dirty="0" smtClean="0"/>
              <a:t> 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Abend</a:t>
            </a:r>
            <a:r>
              <a:rPr lang="cs-CZ" sz="3200" dirty="0" smtClean="0"/>
              <a:t> um </a:t>
            </a:r>
            <a:r>
              <a:rPr lang="cs-CZ" sz="3200" dirty="0" err="1" smtClean="0"/>
              <a:t>zehn</a:t>
            </a:r>
            <a:r>
              <a:rPr lang="cs-CZ" sz="3200" dirty="0" smtClean="0"/>
              <a:t> nach </a:t>
            </a:r>
            <a:r>
              <a:rPr lang="cs-CZ" sz="3200" dirty="0" err="1" smtClean="0"/>
              <a:t>neun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3" name="Obdélník 2"/>
          <p:cNvSpPr/>
          <p:nvPr/>
        </p:nvSpPr>
        <p:spPr>
          <a:xfrm>
            <a:off x="791072" y="2564904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Mein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Zug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fährt</a:t>
            </a:r>
            <a:r>
              <a:rPr lang="cs-CZ" sz="3200" dirty="0">
                <a:solidFill>
                  <a:prstClr val="black"/>
                </a:solidFill>
              </a:rPr>
              <a:t> 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Abend</a:t>
            </a:r>
            <a:r>
              <a:rPr lang="cs-CZ" sz="3200" dirty="0">
                <a:solidFill>
                  <a:prstClr val="black"/>
                </a:solidFill>
              </a:rPr>
              <a:t> um </a:t>
            </a:r>
            <a:r>
              <a:rPr lang="cs-CZ" sz="3200" dirty="0" err="1" smtClean="0">
                <a:solidFill>
                  <a:prstClr val="black"/>
                </a:solidFill>
              </a:rPr>
              <a:t>fünf</a:t>
            </a:r>
            <a:r>
              <a:rPr lang="cs-CZ" sz="3200" dirty="0" smtClean="0">
                <a:solidFill>
                  <a:prstClr val="black"/>
                </a:solidFill>
              </a:rPr>
              <a:t> vor </a:t>
            </a:r>
            <a:r>
              <a:rPr lang="cs-CZ" sz="3200" dirty="0" err="1" smtClean="0">
                <a:solidFill>
                  <a:prstClr val="black"/>
                </a:solidFill>
              </a:rPr>
              <a:t>halb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acht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de-DE" sz="32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789040"/>
            <a:ext cx="8316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Mein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Zug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fährt</a:t>
            </a:r>
            <a:r>
              <a:rPr lang="cs-CZ" sz="2800" dirty="0">
                <a:solidFill>
                  <a:prstClr val="black"/>
                </a:solidFill>
              </a:rPr>
              <a:t>  </a:t>
            </a:r>
            <a:r>
              <a:rPr lang="cs-CZ" sz="2800" dirty="0" err="1">
                <a:solidFill>
                  <a:prstClr val="black"/>
                </a:solidFill>
              </a:rPr>
              <a:t>am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Nachmittag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um </a:t>
            </a:r>
            <a:r>
              <a:rPr lang="cs-CZ" sz="2800" dirty="0" err="1" smtClean="0">
                <a:solidFill>
                  <a:prstClr val="black"/>
                </a:solidFill>
              </a:rPr>
              <a:t>fünf</a:t>
            </a:r>
            <a:r>
              <a:rPr lang="cs-CZ" sz="2800" dirty="0" smtClean="0">
                <a:solidFill>
                  <a:prstClr val="black"/>
                </a:solidFill>
              </a:rPr>
              <a:t> vor </a:t>
            </a:r>
            <a:r>
              <a:rPr lang="cs-CZ" sz="2800" dirty="0" err="1" smtClean="0">
                <a:solidFill>
                  <a:prstClr val="black"/>
                </a:solidFill>
              </a:rPr>
              <a:t>vier</a:t>
            </a:r>
            <a:r>
              <a:rPr lang="cs-CZ" sz="2800" dirty="0" smtClean="0">
                <a:solidFill>
                  <a:prstClr val="black"/>
                </a:solidFill>
              </a:rPr>
              <a:t> 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4725144"/>
            <a:ext cx="66247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Mein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Zug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fährt</a:t>
            </a:r>
            <a:r>
              <a:rPr lang="cs-CZ" sz="3200" dirty="0">
                <a:solidFill>
                  <a:prstClr val="black"/>
                </a:solidFill>
              </a:rPr>
              <a:t>  </a:t>
            </a:r>
            <a:r>
              <a:rPr lang="cs-CZ" sz="3200" dirty="0" smtClean="0">
                <a:solidFill>
                  <a:prstClr val="black"/>
                </a:solidFill>
              </a:rPr>
              <a:t>um </a:t>
            </a:r>
            <a:r>
              <a:rPr lang="cs-CZ" sz="3200" dirty="0" err="1" smtClean="0">
                <a:solidFill>
                  <a:prstClr val="black"/>
                </a:solidFill>
              </a:rPr>
              <a:t>zwanzig</a:t>
            </a:r>
            <a:r>
              <a:rPr lang="cs-CZ" sz="3200" dirty="0" smtClean="0">
                <a:solidFill>
                  <a:prstClr val="black"/>
                </a:solidFill>
              </a:rPr>
              <a:t> vor </a:t>
            </a:r>
            <a:r>
              <a:rPr lang="cs-CZ" sz="3200" dirty="0" err="1" smtClean="0">
                <a:solidFill>
                  <a:prstClr val="black"/>
                </a:solidFill>
              </a:rPr>
              <a:t>eins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de-DE" sz="32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5949280"/>
            <a:ext cx="69127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Mein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Zug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fährt</a:t>
            </a:r>
            <a:r>
              <a:rPr lang="cs-CZ" sz="3200" dirty="0">
                <a:solidFill>
                  <a:prstClr val="black"/>
                </a:solidFill>
              </a:rPr>
              <a:t>  </a:t>
            </a:r>
            <a:r>
              <a:rPr lang="cs-CZ" sz="3200" dirty="0" smtClean="0">
                <a:solidFill>
                  <a:prstClr val="black"/>
                </a:solidFill>
              </a:rPr>
              <a:t>um </a:t>
            </a:r>
            <a:r>
              <a:rPr lang="cs-CZ" sz="3200" dirty="0" err="1" smtClean="0">
                <a:solidFill>
                  <a:prstClr val="black"/>
                </a:solidFill>
              </a:rPr>
              <a:t>Viertel</a:t>
            </a:r>
            <a:r>
              <a:rPr lang="cs-CZ" sz="3200" dirty="0" smtClean="0">
                <a:solidFill>
                  <a:prstClr val="black"/>
                </a:solidFill>
              </a:rPr>
              <a:t> nach </a:t>
            </a:r>
            <a:r>
              <a:rPr lang="cs-CZ" sz="3200" dirty="0" err="1" smtClean="0">
                <a:solidFill>
                  <a:prstClr val="black"/>
                </a:solidFill>
              </a:rPr>
              <a:t>sechs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de-DE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48680"/>
            <a:ext cx="2987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</a:t>
            </a:r>
            <a:r>
              <a:rPr lang="cs-CZ" sz="3600" dirty="0" err="1" smtClean="0"/>
              <a:t>Frau</a:t>
            </a:r>
            <a:r>
              <a:rPr lang="cs-CZ" sz="3600" dirty="0" smtClean="0"/>
              <a:t> Stein :</a:t>
            </a:r>
            <a:endParaRPr lang="de-DE" sz="3600" dirty="0"/>
          </a:p>
        </p:txBody>
      </p:sp>
      <p:sp>
        <p:nvSpPr>
          <p:cNvPr id="8" name="Obdélník 7"/>
          <p:cNvSpPr/>
          <p:nvPr/>
        </p:nvSpPr>
        <p:spPr>
          <a:xfrm>
            <a:off x="0" y="1916832"/>
            <a:ext cx="23599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 smtClean="0">
                <a:solidFill>
                  <a:prstClr val="black"/>
                </a:solidFill>
              </a:rPr>
              <a:t>Herr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Maier</a:t>
            </a:r>
            <a:r>
              <a:rPr lang="cs-CZ" sz="3600" dirty="0" smtClean="0">
                <a:solidFill>
                  <a:prstClr val="black"/>
                </a:solidFill>
              </a:rPr>
              <a:t>:</a:t>
            </a:r>
            <a:endParaRPr lang="de-DE" sz="3600" dirty="0"/>
          </a:p>
        </p:txBody>
      </p:sp>
      <p:sp>
        <p:nvSpPr>
          <p:cNvPr id="9" name="Obdélník 8"/>
          <p:cNvSpPr/>
          <p:nvPr/>
        </p:nvSpPr>
        <p:spPr>
          <a:xfrm>
            <a:off x="0" y="3140968"/>
            <a:ext cx="151035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Heidi</a:t>
            </a:r>
            <a:r>
              <a:rPr lang="cs-CZ" sz="3600" dirty="0" smtClean="0">
                <a:solidFill>
                  <a:prstClr val="black"/>
                </a:solidFill>
              </a:rPr>
              <a:t> :</a:t>
            </a:r>
            <a:endParaRPr lang="de-DE" sz="36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4653136"/>
            <a:ext cx="16570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Anton :</a:t>
            </a:r>
            <a:endParaRPr lang="de-DE" sz="3600" dirty="0"/>
          </a:p>
        </p:txBody>
      </p:sp>
      <p:sp>
        <p:nvSpPr>
          <p:cNvPr id="11" name="Obdélník 10"/>
          <p:cNvSpPr/>
          <p:nvPr/>
        </p:nvSpPr>
        <p:spPr>
          <a:xfrm>
            <a:off x="251520" y="5949280"/>
            <a:ext cx="13144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Paul :</a:t>
            </a:r>
            <a:endParaRPr lang="de-DE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0"/>
            <a:ext cx="6092822" cy="707886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Wohin</a:t>
            </a:r>
            <a:r>
              <a:rPr lang="cs-CZ" sz="4000" dirty="0" smtClean="0"/>
              <a:t> </a:t>
            </a:r>
            <a:r>
              <a:rPr lang="cs-CZ" sz="4000" dirty="0" err="1" smtClean="0"/>
              <a:t>fahren</a:t>
            </a:r>
            <a:r>
              <a:rPr lang="cs-CZ" sz="4000" dirty="0" smtClean="0"/>
              <a:t>  </a:t>
            </a:r>
            <a:r>
              <a:rPr lang="cs-CZ" sz="4000" dirty="0" err="1" smtClean="0"/>
              <a:t>diese</a:t>
            </a:r>
            <a:r>
              <a:rPr lang="cs-CZ" sz="4000" dirty="0" smtClean="0"/>
              <a:t> </a:t>
            </a:r>
            <a:r>
              <a:rPr lang="cs-CZ" sz="4000" dirty="0" err="1" smtClean="0"/>
              <a:t>Leute</a:t>
            </a:r>
            <a:r>
              <a:rPr lang="cs-CZ" sz="4000" dirty="0" smtClean="0"/>
              <a:t> ?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522</Words>
  <Application>Microsoft Office PowerPoint</Application>
  <PresentationFormat>Předvádění na obrazovce (4:3)</PresentationFormat>
  <Paragraphs>117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24</cp:revision>
  <dcterms:created xsi:type="dcterms:W3CDTF">2013-11-17T22:03:21Z</dcterms:created>
  <dcterms:modified xsi:type="dcterms:W3CDTF">2013-10-31T23:17:05Z</dcterms:modified>
</cp:coreProperties>
</file>