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9" r:id="rId2"/>
    <p:sldId id="280" r:id="rId3"/>
    <p:sldId id="281" r:id="rId4"/>
    <p:sldId id="282" r:id="rId5"/>
    <p:sldId id="283" r:id="rId6"/>
    <p:sldId id="284" r:id="rId7"/>
    <p:sldId id="285" r:id="rId8"/>
    <p:sldId id="256" r:id="rId9"/>
    <p:sldId id="257" r:id="rId10"/>
    <p:sldId id="258" r:id="rId11"/>
    <p:sldId id="259" r:id="rId12"/>
    <p:sldId id="260" r:id="rId13"/>
    <p:sldId id="261" r:id="rId14"/>
    <p:sldId id="262" r:id="rId15"/>
    <p:sldId id="263" r:id="rId16"/>
    <p:sldId id="264" r:id="rId17"/>
    <p:sldId id="265" r:id="rId18"/>
    <p:sldId id="266" r:id="rId19"/>
    <p:sldId id="267" r:id="rId20"/>
    <p:sldId id="268" r:id="rId21"/>
    <p:sldId id="276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19" autoAdjust="0"/>
    <p:restoredTop sz="94660"/>
  </p:normalViewPr>
  <p:slideViewPr>
    <p:cSldViewPr>
      <p:cViewPr varScale="1">
        <p:scale>
          <a:sx n="62" d="100"/>
          <a:sy n="62" d="100"/>
        </p:scale>
        <p:origin x="-618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NETVOŘICE, OKRES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Hana Halamová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1F4F8BC0-F267-4379-9FE7-6FFC8B64BAD8}">
      <dgm:prSet custT="1"/>
      <dgm:spPr/>
      <dgm:t>
        <a:bodyPr/>
        <a:lstStyle/>
        <a:p>
          <a:pPr algn="l" rtl="0"/>
          <a:r>
            <a:rPr lang="cs-CZ" sz="2000" dirty="0" smtClean="0"/>
            <a:t>TÉMA:  </a:t>
          </a:r>
          <a:r>
            <a:rPr lang="cs-CZ" sz="2000" b="0" dirty="0" err="1" smtClean="0"/>
            <a:t>Zahlen</a:t>
          </a:r>
          <a:r>
            <a:rPr lang="cs-CZ" sz="2000" b="0" dirty="0" smtClean="0"/>
            <a:t> bis 100</a:t>
          </a:r>
          <a:endParaRPr lang="cs-CZ" sz="2000" b="0" dirty="0"/>
        </a:p>
      </dgm:t>
    </dgm:pt>
    <dgm:pt modelId="{CB4349C9-2857-43D8-BECE-A7FF7EDF9F3E}" type="parTrans" cxnId="{D456404D-DD79-4BF5-8214-F6F5ABDDCEE7}">
      <dgm:prSet/>
      <dgm:spPr/>
      <dgm:t>
        <a:bodyPr/>
        <a:lstStyle/>
        <a:p>
          <a:endParaRPr lang="cs-CZ"/>
        </a:p>
      </dgm:t>
    </dgm:pt>
    <dgm:pt modelId="{25908343-600B-4CFF-BE0F-46682F86F066}" type="sibTrans" cxnId="{D456404D-DD79-4BF5-8214-F6F5ABDDCEE7}">
      <dgm:prSet/>
      <dgm:spPr/>
      <dgm:t>
        <a:bodyPr/>
        <a:lstStyle/>
        <a:p>
          <a:endParaRPr lang="cs-CZ"/>
        </a:p>
      </dgm:t>
    </dgm:pt>
    <dgm:pt modelId="{1AE9165A-6B70-4FFD-A49C-881BF73B4F04}">
      <dgm:prSet custT="1"/>
      <dgm:spPr/>
      <dgm:t>
        <a:bodyPr/>
        <a:lstStyle/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r>
            <a:rPr lang="cs-CZ" sz="2000" dirty="0" smtClean="0"/>
            <a:t>NÁZEV:VY_22_INOVACE_</a:t>
          </a:r>
          <a:r>
            <a:rPr lang="cs-CZ" sz="2400" b="0" dirty="0" smtClean="0"/>
            <a:t>25_NJ8_</a:t>
          </a:r>
          <a:r>
            <a:rPr lang="cs-CZ" sz="2400" b="0" dirty="0" err="1" smtClean="0"/>
            <a:t>Zahlen</a:t>
          </a:r>
          <a:r>
            <a:rPr lang="cs-CZ" sz="2400" b="0" dirty="0" smtClean="0"/>
            <a:t> bis 100</a:t>
          </a:r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/>
        </a:p>
      </dgm:t>
    </dgm:pt>
    <dgm:pt modelId="{8F0B57C3-B09F-4B25-851F-DEBA3916737F}" type="sibTrans" cxnId="{50DF55ED-24F0-44E3-BFC8-D522DAA35070}">
      <dgm:prSet/>
      <dgm:spPr/>
      <dgm:t>
        <a:bodyPr/>
        <a:lstStyle/>
        <a:p>
          <a:endParaRPr lang="cs-CZ"/>
        </a:p>
      </dgm:t>
    </dgm:pt>
    <dgm:pt modelId="{1C4D8070-D097-47CB-B3BF-5E973F4CB0A3}" type="parTrans" cxnId="{50DF55ED-24F0-44E3-BFC8-D522DAA35070}">
      <dgm:prSet/>
      <dgm:spPr/>
      <dgm:t>
        <a:bodyPr/>
        <a:lstStyle/>
        <a:p>
          <a:endParaRPr lang="cs-CZ"/>
        </a:p>
      </dgm:t>
    </dgm:pt>
    <dgm:pt modelId="{26CBEA56-8CFD-48C0-BD6E-2EB16B1FBF42}">
      <dgm:prSet custT="1"/>
      <dgm:spPr/>
      <dgm:t>
        <a:bodyPr/>
        <a:lstStyle/>
        <a:p>
          <a:pPr algn="l" rtl="0"/>
          <a:r>
            <a:rPr lang="cs-CZ" sz="2000" dirty="0" smtClean="0"/>
            <a:t>ČÍSLO PROJEKTU: OPVK 1.4</a:t>
          </a:r>
          <a:endParaRPr lang="cs-CZ" sz="2000" dirty="0"/>
        </a:p>
      </dgm:t>
    </dgm:pt>
    <dgm:pt modelId="{3D39C259-0E3C-4B23-BB35-4844AECFFF4A}" type="parTrans" cxnId="{BC9677F5-E413-439B-BB47-42AA4BD3B1D3}">
      <dgm:prSet/>
      <dgm:spPr/>
      <dgm:t>
        <a:bodyPr/>
        <a:lstStyle/>
        <a:p>
          <a:endParaRPr lang="cs-CZ"/>
        </a:p>
      </dgm:t>
    </dgm:pt>
    <dgm:pt modelId="{A258AB0E-CCAC-4606-ADD8-E16B638C211B}" type="sibTrans" cxnId="{BC9677F5-E413-439B-BB47-42AA4BD3B1D3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71A10DEB-455E-4133-A618-0A0EE82A21E3}" type="pres">
      <dgm:prSet presAssocID="{1AE9165A-6B70-4FFD-A49C-881BF73B4F04}" presName="vertSpace3" presStyleLbl="node1" presStyleIdx="1" presStyleCnt="5"/>
      <dgm:spPr/>
    </dgm:pt>
    <dgm:pt modelId="{DA6A876D-6D25-492F-8BDC-9AE6A6CFB1FA}" type="pres">
      <dgm:prSet presAssocID="{1AE9165A-6B70-4FFD-A49C-881BF73B4F04}" presName="circle3" presStyleLbl="node1" presStyleIdx="2" presStyleCnt="5"/>
      <dgm:spPr/>
    </dgm:pt>
    <dgm:pt modelId="{A9F01C16-B5C0-47B0-9750-F7E5E11674A0}" type="pres">
      <dgm:prSet presAssocID="{1AE9165A-6B70-4FFD-A49C-881BF73B4F04}" presName="rect3" presStyleLbl="alignAcc1" presStyleIdx="2" presStyleCnt="5"/>
      <dgm:spPr/>
      <dgm:t>
        <a:bodyPr/>
        <a:lstStyle/>
        <a:p>
          <a:endParaRPr lang="cs-CZ"/>
        </a:p>
      </dgm:t>
    </dgm:pt>
    <dgm:pt modelId="{5C0CF724-3222-4429-B09A-F154A62FD507}" type="pres">
      <dgm:prSet presAssocID="{1F4F8BC0-F267-4379-9FE7-6FFC8B64BAD8}" presName="vertSpace4" presStyleLbl="node1" presStyleIdx="2" presStyleCnt="5"/>
      <dgm:spPr/>
    </dgm:pt>
    <dgm:pt modelId="{71A5FEA7-FE77-4220-960F-2AB7AE466FE5}" type="pres">
      <dgm:prSet presAssocID="{1F4F8BC0-F267-4379-9FE7-6FFC8B64BAD8}" presName="circle4" presStyleLbl="node1" presStyleIdx="3" presStyleCnt="5"/>
      <dgm:spPr/>
    </dgm:pt>
    <dgm:pt modelId="{C8857ABF-5052-4733-A46C-0F8B764FF76F}" type="pres">
      <dgm:prSet presAssocID="{1F4F8BC0-F267-4379-9FE7-6FFC8B64BAD8}" presName="rect4" presStyleLbl="alignAcc1" presStyleIdx="3" presStyleCnt="5"/>
      <dgm:spPr/>
      <dgm:t>
        <a:bodyPr/>
        <a:lstStyle/>
        <a:p>
          <a:endParaRPr lang="cs-CZ"/>
        </a:p>
      </dgm:t>
    </dgm:pt>
    <dgm:pt modelId="{1839E65E-6E97-41D2-A171-98C033275D27}" type="pres">
      <dgm:prSet presAssocID="{26CBEA56-8CFD-48C0-BD6E-2EB16B1FBF42}" presName="vertSpace5" presStyleLbl="node1" presStyleIdx="3" presStyleCnt="5"/>
      <dgm:spPr/>
    </dgm:pt>
    <dgm:pt modelId="{914F10DC-A7FA-462B-9334-03354AC7EA9F}" type="pres">
      <dgm:prSet presAssocID="{26CBEA56-8CFD-48C0-BD6E-2EB16B1FBF42}" presName="circle5" presStyleLbl="node1" presStyleIdx="4" presStyleCnt="5"/>
      <dgm:spPr/>
    </dgm:pt>
    <dgm:pt modelId="{5583D5C5-FAFF-4548-819C-80E289F73770}" type="pres">
      <dgm:prSet presAssocID="{26CBEA56-8CFD-48C0-BD6E-2EB16B1FBF42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3627E9-8FC8-4A2F-B3EA-FAE798EF81D8}" type="pres">
      <dgm:prSet presAssocID="{1AE9165A-6B70-4FFD-A49C-881BF73B4F0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17154CD-D9A9-4968-AD11-1207A3C4C00A}" type="pres">
      <dgm:prSet presAssocID="{1F4F8BC0-F267-4379-9FE7-6FFC8B64BAD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2E1E9E3-D1F0-4866-9424-7ECC0DD990BC}" type="pres">
      <dgm:prSet presAssocID="{26CBEA56-8CFD-48C0-BD6E-2EB16B1FBF42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DE4D36E-E35B-4042-A369-ED8B06ABAF8C}" type="presOf" srcId="{1F4F8BC0-F267-4379-9FE7-6FFC8B64BAD8}" destId="{C8857ABF-5052-4733-A46C-0F8B764FF76F}" srcOrd="0" destOrd="0" presId="urn:microsoft.com/office/officeart/2005/8/layout/target3"/>
    <dgm:cxn modelId="{D055C566-503F-4728-AA40-0D2DB5EEDAE5}" type="presOf" srcId="{D1D4F407-5343-4D3F-B5B9-D407B03CAEB4}" destId="{D005CE8C-CC26-4C3E-AC11-E15060ECD759}" srcOrd="0" destOrd="0" presId="urn:microsoft.com/office/officeart/2005/8/layout/target3"/>
    <dgm:cxn modelId="{BC9677F5-E413-439B-BB47-42AA4BD3B1D3}" srcId="{757F3AB3-0718-4624-B441-E567A8F0AB56}" destId="{26CBEA56-8CFD-48C0-BD6E-2EB16B1FBF42}" srcOrd="4" destOrd="0" parTransId="{3D39C259-0E3C-4B23-BB35-4844AECFFF4A}" sibTransId="{A258AB0E-CCAC-4606-ADD8-E16B638C211B}"/>
    <dgm:cxn modelId="{45B9A003-4010-406C-BB52-C655C9E880BD}" type="presOf" srcId="{D1D4F407-5343-4D3F-B5B9-D407B03CAEB4}" destId="{AED2198E-93D5-4001-81B4-73124B309672}" srcOrd="1" destOrd="0" presId="urn:microsoft.com/office/officeart/2005/8/layout/target3"/>
    <dgm:cxn modelId="{7EC51543-0EA9-44F3-B089-502CDF241F54}" type="presOf" srcId="{D1B46980-6531-4606-95E6-44980827E919}" destId="{6140AFEC-043D-4C43-A2F9-D0F5331DF3A3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1C76688A-9048-4BB0-9579-17F9DAEACE2E}" type="presOf" srcId="{1AE9165A-6B70-4FFD-A49C-881BF73B4F04}" destId="{BD3627E9-8FC8-4A2F-B3EA-FAE798EF81D8}" srcOrd="1" destOrd="0" presId="urn:microsoft.com/office/officeart/2005/8/layout/target3"/>
    <dgm:cxn modelId="{F0EDF718-191A-49B8-9DA4-E1D38CA006C0}" type="presOf" srcId="{1AE9165A-6B70-4FFD-A49C-881BF73B4F04}" destId="{A9F01C16-B5C0-47B0-9750-F7E5E11674A0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8400CCD-9685-45AF-ADED-F038F78D7F11}" type="presOf" srcId="{26CBEA56-8CFD-48C0-BD6E-2EB16B1FBF42}" destId="{5583D5C5-FAFF-4548-819C-80E289F73770}" srcOrd="0" destOrd="0" presId="urn:microsoft.com/office/officeart/2005/8/layout/target3"/>
    <dgm:cxn modelId="{570E0B9E-752E-4055-8365-CA76646EA3BC}" type="presOf" srcId="{1F4F8BC0-F267-4379-9FE7-6FFC8B64BAD8}" destId="{017154CD-D9A9-4968-AD11-1207A3C4C00A}" srcOrd="1" destOrd="0" presId="urn:microsoft.com/office/officeart/2005/8/layout/target3"/>
    <dgm:cxn modelId="{50DF55ED-24F0-44E3-BFC8-D522DAA35070}" srcId="{757F3AB3-0718-4624-B441-E567A8F0AB56}" destId="{1AE9165A-6B70-4FFD-A49C-881BF73B4F04}" srcOrd="2" destOrd="0" parTransId="{1C4D8070-D097-47CB-B3BF-5E973F4CB0A3}" sibTransId="{8F0B57C3-B09F-4B25-851F-DEBA3916737F}"/>
    <dgm:cxn modelId="{C2491AE7-C02D-4FBE-99A7-8E2F050D2FC8}" type="presOf" srcId="{757F3AB3-0718-4624-B441-E567A8F0AB56}" destId="{333A1088-737F-45CB-B68E-254E46348037}" srcOrd="0" destOrd="0" presId="urn:microsoft.com/office/officeart/2005/8/layout/target3"/>
    <dgm:cxn modelId="{FA72383E-B33B-48A6-874F-F062FE2C1EEF}" type="presOf" srcId="{D1B46980-6531-4606-95E6-44980827E919}" destId="{2BE915AB-18AA-4053-B92C-3BFC9ED204BB}" srcOrd="1" destOrd="0" presId="urn:microsoft.com/office/officeart/2005/8/layout/target3"/>
    <dgm:cxn modelId="{43D8D9CB-9AD4-49B2-83FA-E8B817D1C182}" type="presOf" srcId="{26CBEA56-8CFD-48C0-BD6E-2EB16B1FBF42}" destId="{92E1E9E3-D1F0-4866-9424-7ECC0DD990BC}" srcOrd="1" destOrd="0" presId="urn:microsoft.com/office/officeart/2005/8/layout/target3"/>
    <dgm:cxn modelId="{D456404D-DD79-4BF5-8214-F6F5ABDDCEE7}" srcId="{757F3AB3-0718-4624-B441-E567A8F0AB56}" destId="{1F4F8BC0-F267-4379-9FE7-6FFC8B64BAD8}" srcOrd="3" destOrd="0" parTransId="{CB4349C9-2857-43D8-BECE-A7FF7EDF9F3E}" sibTransId="{25908343-600B-4CFF-BE0F-46682F86F066}"/>
    <dgm:cxn modelId="{FE2295CF-56F9-43D3-B197-063A347E1332}" type="presParOf" srcId="{333A1088-737F-45CB-B68E-254E46348037}" destId="{F5ABB229-8D3B-4694-996A-96F23CF14429}" srcOrd="0" destOrd="0" presId="urn:microsoft.com/office/officeart/2005/8/layout/target3"/>
    <dgm:cxn modelId="{57473CB8-2A62-40CD-85FA-D39B9A16564F}" type="presParOf" srcId="{333A1088-737F-45CB-B68E-254E46348037}" destId="{F41139FD-01EE-4571-8B17-4FB00FC51163}" srcOrd="1" destOrd="0" presId="urn:microsoft.com/office/officeart/2005/8/layout/target3"/>
    <dgm:cxn modelId="{4E906934-6883-4C11-A999-9C75C5C90F90}" type="presParOf" srcId="{333A1088-737F-45CB-B68E-254E46348037}" destId="{D005CE8C-CC26-4C3E-AC11-E15060ECD759}" srcOrd="2" destOrd="0" presId="urn:microsoft.com/office/officeart/2005/8/layout/target3"/>
    <dgm:cxn modelId="{2C0CB2A6-60DC-4FDA-B72D-F91865E4110A}" type="presParOf" srcId="{333A1088-737F-45CB-B68E-254E46348037}" destId="{2C702D82-9B77-49B7-9568-BB8EB47C3372}" srcOrd="3" destOrd="0" presId="urn:microsoft.com/office/officeart/2005/8/layout/target3"/>
    <dgm:cxn modelId="{3840D6EF-B524-4523-8BD2-D93859368CD6}" type="presParOf" srcId="{333A1088-737F-45CB-B68E-254E46348037}" destId="{A52A0455-90FF-4808-ABD0-F02540D31D5A}" srcOrd="4" destOrd="0" presId="urn:microsoft.com/office/officeart/2005/8/layout/target3"/>
    <dgm:cxn modelId="{E6F5750E-8EDE-435E-B7BE-40059D697878}" type="presParOf" srcId="{333A1088-737F-45CB-B68E-254E46348037}" destId="{6140AFEC-043D-4C43-A2F9-D0F5331DF3A3}" srcOrd="5" destOrd="0" presId="urn:microsoft.com/office/officeart/2005/8/layout/target3"/>
    <dgm:cxn modelId="{F9D1F484-76DA-44DC-B72E-9F95ADE45320}" type="presParOf" srcId="{333A1088-737F-45CB-B68E-254E46348037}" destId="{71A10DEB-455E-4133-A618-0A0EE82A21E3}" srcOrd="6" destOrd="0" presId="urn:microsoft.com/office/officeart/2005/8/layout/target3"/>
    <dgm:cxn modelId="{1D62D0BD-CDF1-4DD8-8759-4789D708F16D}" type="presParOf" srcId="{333A1088-737F-45CB-B68E-254E46348037}" destId="{DA6A876D-6D25-492F-8BDC-9AE6A6CFB1FA}" srcOrd="7" destOrd="0" presId="urn:microsoft.com/office/officeart/2005/8/layout/target3"/>
    <dgm:cxn modelId="{6C5CC9F2-E874-4E51-BB74-B6EAEC767327}" type="presParOf" srcId="{333A1088-737F-45CB-B68E-254E46348037}" destId="{A9F01C16-B5C0-47B0-9750-F7E5E11674A0}" srcOrd="8" destOrd="0" presId="urn:microsoft.com/office/officeart/2005/8/layout/target3"/>
    <dgm:cxn modelId="{C0584D67-E098-4885-A1E6-043DC61DF5A8}" type="presParOf" srcId="{333A1088-737F-45CB-B68E-254E46348037}" destId="{5C0CF724-3222-4429-B09A-F154A62FD507}" srcOrd="9" destOrd="0" presId="urn:microsoft.com/office/officeart/2005/8/layout/target3"/>
    <dgm:cxn modelId="{C04EAA82-00C1-41A0-AA72-6911D4B307AE}" type="presParOf" srcId="{333A1088-737F-45CB-B68E-254E46348037}" destId="{71A5FEA7-FE77-4220-960F-2AB7AE466FE5}" srcOrd="10" destOrd="0" presId="urn:microsoft.com/office/officeart/2005/8/layout/target3"/>
    <dgm:cxn modelId="{35A334D9-D890-4F4A-9E8F-EC49FDD8A304}" type="presParOf" srcId="{333A1088-737F-45CB-B68E-254E46348037}" destId="{C8857ABF-5052-4733-A46C-0F8B764FF76F}" srcOrd="11" destOrd="0" presId="urn:microsoft.com/office/officeart/2005/8/layout/target3"/>
    <dgm:cxn modelId="{FA11BE8C-5337-4793-AE0B-C27E023EEC99}" type="presParOf" srcId="{333A1088-737F-45CB-B68E-254E46348037}" destId="{1839E65E-6E97-41D2-A171-98C033275D27}" srcOrd="12" destOrd="0" presId="urn:microsoft.com/office/officeart/2005/8/layout/target3"/>
    <dgm:cxn modelId="{489E1839-A1C9-4A61-BF01-1177E01045E5}" type="presParOf" srcId="{333A1088-737F-45CB-B68E-254E46348037}" destId="{914F10DC-A7FA-462B-9334-03354AC7EA9F}" srcOrd="13" destOrd="0" presId="urn:microsoft.com/office/officeart/2005/8/layout/target3"/>
    <dgm:cxn modelId="{153E7E7B-43C2-4DD3-85A9-B8EA4784FC97}" type="presParOf" srcId="{333A1088-737F-45CB-B68E-254E46348037}" destId="{5583D5C5-FAFF-4548-819C-80E289F73770}" srcOrd="14" destOrd="0" presId="urn:microsoft.com/office/officeart/2005/8/layout/target3"/>
    <dgm:cxn modelId="{56E73D8E-8F27-4DFF-A55F-0B9F819EE4D0}" type="presParOf" srcId="{333A1088-737F-45CB-B68E-254E46348037}" destId="{AED2198E-93D5-4001-81B4-73124B309672}" srcOrd="15" destOrd="0" presId="urn:microsoft.com/office/officeart/2005/8/layout/target3"/>
    <dgm:cxn modelId="{FC494CBB-D4E7-49E8-9F1B-031209461798}" type="presParOf" srcId="{333A1088-737F-45CB-B68E-254E46348037}" destId="{2BE915AB-18AA-4053-B92C-3BFC9ED204BB}" srcOrd="16" destOrd="0" presId="urn:microsoft.com/office/officeart/2005/8/layout/target3"/>
    <dgm:cxn modelId="{A4CEE450-D0A5-4FE6-8857-87044300994A}" type="presParOf" srcId="{333A1088-737F-45CB-B68E-254E46348037}" destId="{BD3627E9-8FC8-4A2F-B3EA-FAE798EF81D8}" srcOrd="17" destOrd="0" presId="urn:microsoft.com/office/officeart/2005/8/layout/target3"/>
    <dgm:cxn modelId="{B85B05C9-D38F-44D6-9E71-8F8681BE25CC}" type="presParOf" srcId="{333A1088-737F-45CB-B68E-254E46348037}" destId="{017154CD-D9A9-4968-AD11-1207A3C4C00A}" srcOrd="18" destOrd="0" presId="urn:microsoft.com/office/officeart/2005/8/layout/target3"/>
    <dgm:cxn modelId="{4F569B73-AD28-4A6C-85BD-86068F9D6C83}" type="presParOf" srcId="{333A1088-737F-45CB-B68E-254E46348037}" destId="{92E1E9E3-D1F0-4866-9424-7ECC0DD990BC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6935" y="0"/>
          <a:ext cx="6935055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NETVOŘICE, OKRES BENEŠOV</a:t>
          </a:r>
          <a:endParaRPr lang="cs-CZ" sz="2000" kern="1200" dirty="0"/>
        </a:p>
      </dsp:txBody>
      <dsp:txXfrm>
        <a:off x="1256935" y="0"/>
        <a:ext cx="6935055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935055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Hana Halamová</a:t>
          </a:r>
          <a:endParaRPr lang="cs-CZ" sz="2000" kern="1200" dirty="0"/>
        </a:p>
      </dsp:txBody>
      <dsp:txXfrm>
        <a:off x="1273857" y="407634"/>
        <a:ext cx="6935055" cy="407634"/>
      </dsp:txXfrm>
    </dsp:sp>
    <dsp:sp modelId="{DA6A876D-6D25-492F-8BDC-9AE6A6CFB1FA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F01C16-B5C0-47B0-9750-F7E5E11674A0}">
      <dsp:nvSpPr>
        <dsp:cNvPr id="0" name=""/>
        <dsp:cNvSpPr/>
      </dsp:nvSpPr>
      <dsp:spPr>
        <a:xfrm>
          <a:off x="1273857" y="815268"/>
          <a:ext cx="6935055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NÁZEV:VY_22_INOVACE_</a:t>
          </a:r>
          <a:r>
            <a:rPr lang="cs-CZ" sz="2400" b="0" kern="1200" dirty="0" smtClean="0"/>
            <a:t>25_NJ8_</a:t>
          </a:r>
          <a:r>
            <a:rPr lang="cs-CZ" sz="2400" b="0" kern="1200" dirty="0" err="1" smtClean="0"/>
            <a:t>Zahlen</a:t>
          </a:r>
          <a:r>
            <a:rPr lang="cs-CZ" sz="2400" b="0" kern="1200" dirty="0" smtClean="0"/>
            <a:t> bis 100</a:t>
          </a:r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/>
        </a:p>
      </dsp:txBody>
      <dsp:txXfrm>
        <a:off x="1273857" y="815268"/>
        <a:ext cx="6935055" cy="407634"/>
      </dsp:txXfrm>
    </dsp:sp>
    <dsp:sp modelId="{71A5FEA7-FE77-4220-960F-2AB7AE466FE5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857ABF-5052-4733-A46C-0F8B764FF76F}">
      <dsp:nvSpPr>
        <dsp:cNvPr id="0" name=""/>
        <dsp:cNvSpPr/>
      </dsp:nvSpPr>
      <dsp:spPr>
        <a:xfrm>
          <a:off x="1273857" y="1222902"/>
          <a:ext cx="6935055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 </a:t>
          </a:r>
          <a:r>
            <a:rPr lang="cs-CZ" sz="2000" b="0" kern="1200" dirty="0" err="1" smtClean="0"/>
            <a:t>Zahlen</a:t>
          </a:r>
          <a:r>
            <a:rPr lang="cs-CZ" sz="2000" b="0" kern="1200" dirty="0" smtClean="0"/>
            <a:t> bis 100</a:t>
          </a:r>
          <a:endParaRPr lang="cs-CZ" sz="2000" b="0" kern="1200" dirty="0"/>
        </a:p>
      </dsp:txBody>
      <dsp:txXfrm>
        <a:off x="1273857" y="1222902"/>
        <a:ext cx="6935055" cy="407634"/>
      </dsp:txXfrm>
    </dsp:sp>
    <dsp:sp modelId="{914F10DC-A7FA-462B-9334-03354AC7EA9F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83D5C5-FAFF-4548-819C-80E289F73770}">
      <dsp:nvSpPr>
        <dsp:cNvPr id="0" name=""/>
        <dsp:cNvSpPr/>
      </dsp:nvSpPr>
      <dsp:spPr>
        <a:xfrm>
          <a:off x="1273857" y="1630536"/>
          <a:ext cx="6935055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OPVK 1.4</a:t>
          </a:r>
          <a:endParaRPr lang="cs-CZ" sz="2000" kern="1200" dirty="0"/>
        </a:p>
      </dsp:txBody>
      <dsp:txXfrm>
        <a:off x="1273857" y="1630536"/>
        <a:ext cx="6935055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FEAC00-EDE8-4A02-A07B-9AD411ABD6E2}" type="datetimeFigureOut">
              <a:rPr lang="de-DE" smtClean="0"/>
              <a:pPr/>
              <a:t>02.01.2014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DFDFAF-2333-4826-9141-1BD5F5ECE38F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FEAC00-EDE8-4A02-A07B-9AD411ABD6E2}" type="datetimeFigureOut">
              <a:rPr lang="de-DE" smtClean="0"/>
              <a:pPr/>
              <a:t>02.01.2014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DFDFAF-2333-4826-9141-1BD5F5ECE38F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FEAC00-EDE8-4A02-A07B-9AD411ABD6E2}" type="datetimeFigureOut">
              <a:rPr lang="de-DE" smtClean="0"/>
              <a:pPr/>
              <a:t>02.01.2014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DFDFAF-2333-4826-9141-1BD5F5ECE38F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FEAC00-EDE8-4A02-A07B-9AD411ABD6E2}" type="datetimeFigureOut">
              <a:rPr lang="de-DE" smtClean="0"/>
              <a:pPr/>
              <a:t>02.01.2014</a:t>
            </a:fld>
            <a:endParaRPr lang="de-DE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DFDFAF-2333-4826-9141-1BD5F5ECE38F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FEAC00-EDE8-4A02-A07B-9AD411ABD6E2}" type="datetimeFigureOut">
              <a:rPr lang="de-DE" smtClean="0"/>
              <a:pPr/>
              <a:t>02.01.2014</a:t>
            </a:fld>
            <a:endParaRPr lang="de-DE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DFDFAF-2333-4826-9141-1BD5F5ECE38F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FEAC00-EDE8-4A02-A07B-9AD411ABD6E2}" type="datetimeFigureOut">
              <a:rPr lang="de-DE" smtClean="0"/>
              <a:pPr/>
              <a:t>02.01.2014</a:t>
            </a:fld>
            <a:endParaRPr lang="de-DE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DFDFAF-2333-4826-9141-1BD5F5ECE38F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FEAC00-EDE8-4A02-A07B-9AD411ABD6E2}" type="datetimeFigureOut">
              <a:rPr lang="de-DE" smtClean="0"/>
              <a:pPr/>
              <a:t>02.01.2014</a:t>
            </a:fld>
            <a:endParaRPr lang="de-DE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DFDFAF-2333-4826-9141-1BD5F5ECE38F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FEAC00-EDE8-4A02-A07B-9AD411ABD6E2}" type="datetimeFigureOut">
              <a:rPr lang="de-DE" smtClean="0"/>
              <a:pPr/>
              <a:t>02.01.2014</a:t>
            </a:fld>
            <a:endParaRPr lang="de-DE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DFDFAF-2333-4826-9141-1BD5F5ECE38F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de-DE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FEAC00-EDE8-4A02-A07B-9AD411ABD6E2}" type="datetimeFigureOut">
              <a:rPr lang="de-DE" smtClean="0"/>
              <a:pPr/>
              <a:t>02.01.2014</a:t>
            </a:fld>
            <a:endParaRPr lang="de-DE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DFDFAF-2333-4826-9141-1BD5F5ECE38F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FEAC00-EDE8-4A02-A07B-9AD411ABD6E2}" type="datetimeFigureOut">
              <a:rPr lang="de-DE" smtClean="0"/>
              <a:pPr/>
              <a:t>02.01.2014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DFDFAF-2333-4826-9141-1BD5F5ECE38F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FEAC00-EDE8-4A02-A07B-9AD411ABD6E2}" type="datetimeFigureOut">
              <a:rPr lang="de-DE" smtClean="0"/>
              <a:pPr/>
              <a:t>02.01.2014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DFDFAF-2333-4826-9141-1BD5F5ECE38F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C000"/>
            </a:gs>
            <a:gs pos="30000">
              <a:srgbClr val="D49E6C"/>
            </a:gs>
            <a:gs pos="70000">
              <a:srgbClr val="A65528"/>
            </a:gs>
            <a:gs pos="100000">
              <a:srgbClr val="FFC000"/>
            </a:gs>
          </a:gsLst>
          <a:path path="circl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1FEAC00-EDE8-4A02-A07B-9AD411ABD6E2}" type="datetimeFigureOut">
              <a:rPr lang="de-DE" smtClean="0"/>
              <a:pPr/>
              <a:t>02.01.2014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0DFDFAF-2333-4826-9141-1BD5F5ECE38F}" type="slidenum">
              <a:rPr lang="de-DE" smtClean="0"/>
              <a:pPr/>
              <a:t>‹#›</a:t>
            </a:fld>
            <a:endParaRPr lang="de-DE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2764261219"/>
              </p:ext>
            </p:extLst>
          </p:nvPr>
        </p:nvGraphicFramePr>
        <p:xfrm>
          <a:off x="539552" y="908720"/>
          <a:ext cx="8208912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27584" y="1916832"/>
            <a:ext cx="7884368" cy="388414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</a:rPr>
              <a:t>Materiál je určen pro výuku německého jazyka v 7. a 8. ročníku ZŠ.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</a:rPr>
              <a:t>Jedná se o interaktivní procvičování, vhodné pro práci na PC po probrání lekce 7 podle </a:t>
            </a:r>
            <a:r>
              <a:rPr lang="cs-CZ" sz="2800" dirty="0" err="1" smtClean="0">
                <a:solidFill>
                  <a:prstClr val="black"/>
                </a:solidFill>
              </a:rPr>
              <a:t>Deutsch</a:t>
            </a:r>
            <a:r>
              <a:rPr lang="cs-CZ" sz="2800" dirty="0" smtClean="0">
                <a:solidFill>
                  <a:prstClr val="black"/>
                </a:solidFill>
              </a:rPr>
              <a:t> </a:t>
            </a:r>
            <a:r>
              <a:rPr lang="cs-CZ" sz="2800" dirty="0" err="1" smtClean="0">
                <a:solidFill>
                  <a:prstClr val="black"/>
                </a:solidFill>
              </a:rPr>
              <a:t>mit</a:t>
            </a:r>
            <a:r>
              <a:rPr lang="cs-CZ" sz="2800" dirty="0" smtClean="0">
                <a:solidFill>
                  <a:prstClr val="black"/>
                </a:solidFill>
              </a:rPr>
              <a:t> Max, díl 1.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</a:pPr>
            <a:r>
              <a:rPr lang="cs-CZ" sz="2800" dirty="0" smtClean="0">
                <a:solidFill>
                  <a:prstClr val="black"/>
                </a:solidFill>
              </a:rPr>
              <a:t>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</a:pP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483768" y="836712"/>
            <a:ext cx="3240360" cy="8617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3200" dirty="0" smtClean="0">
                <a:solidFill>
                  <a:prstClr val="black"/>
                </a:solidFill>
                <a:latin typeface="Calibri"/>
              </a:rPr>
              <a:t>Anotace</a:t>
            </a:r>
            <a:r>
              <a:rPr lang="cs-CZ" sz="4400" dirty="0" smtClean="0">
                <a:solidFill>
                  <a:prstClr val="black"/>
                </a:solidFill>
                <a:latin typeface="Calibri"/>
              </a:rPr>
              <a:t/>
            </a:r>
            <a:br>
              <a:rPr lang="cs-CZ" sz="4400" dirty="0" smtClean="0">
                <a:solidFill>
                  <a:prstClr val="black"/>
                </a:solidFill>
                <a:latin typeface="Calibri"/>
              </a:rPr>
            </a:br>
            <a:endParaRPr lang="de-DE" dirty="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971600" y="5517232"/>
            <a:ext cx="6022739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342900" lvl="0" indent="-342900">
              <a:spcBef>
                <a:spcPct val="20000"/>
              </a:spcBef>
              <a:buFont typeface="Arial" pitchFamily="34" charset="0"/>
              <a:buChar char="•"/>
            </a:pPr>
            <a:r>
              <a:rPr lang="cs-CZ" sz="2400" dirty="0" smtClean="0">
                <a:solidFill>
                  <a:prstClr val="black"/>
                </a:solidFill>
              </a:rPr>
              <a:t>Zdroj obrázků   - http://office.</a:t>
            </a:r>
            <a:r>
              <a:rPr lang="cs-CZ" sz="2400" dirty="0" err="1" smtClean="0">
                <a:solidFill>
                  <a:prstClr val="black"/>
                </a:solidFill>
              </a:rPr>
              <a:t>microsoft.com</a:t>
            </a:r>
            <a:endParaRPr lang="cs-CZ" sz="2400" dirty="0">
              <a:solidFill>
                <a:prstClr val="black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Zaoblený obdélník 10"/>
          <p:cNvSpPr/>
          <p:nvPr/>
        </p:nvSpPr>
        <p:spPr>
          <a:xfrm>
            <a:off x="467544" y="1988840"/>
            <a:ext cx="4176464" cy="864096"/>
          </a:xfrm>
          <a:prstGeom prst="roundRect">
            <a:avLst/>
          </a:prstGeom>
          <a:gradFill flip="none" rotWithShape="1">
            <a:gsLst>
              <a:gs pos="0">
                <a:srgbClr val="00B050">
                  <a:tint val="66000"/>
                  <a:satMod val="160000"/>
                </a:srgbClr>
              </a:gs>
              <a:gs pos="50000">
                <a:srgbClr val="00B050">
                  <a:tint val="44500"/>
                  <a:satMod val="160000"/>
                </a:srgbClr>
              </a:gs>
              <a:gs pos="100000">
                <a:srgbClr val="00B05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err="1" smtClean="0">
                <a:solidFill>
                  <a:schemeClr val="tx1"/>
                </a:solidFill>
              </a:rPr>
              <a:t>zweiundvierzig</a:t>
            </a:r>
            <a:endParaRPr lang="de-DE" sz="4000" dirty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467544" y="3140968"/>
            <a:ext cx="4176464" cy="864096"/>
          </a:xfrm>
          <a:prstGeom prst="roundRect">
            <a:avLst/>
          </a:prstGeom>
          <a:gradFill flip="none" rotWithShape="1">
            <a:gsLst>
              <a:gs pos="0">
                <a:srgbClr val="C00000">
                  <a:tint val="66000"/>
                  <a:satMod val="160000"/>
                </a:srgbClr>
              </a:gs>
              <a:gs pos="50000">
                <a:srgbClr val="C00000">
                  <a:tint val="44500"/>
                  <a:satMod val="160000"/>
                </a:srgbClr>
              </a:gs>
              <a:gs pos="100000">
                <a:srgbClr val="C0000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err="1" smtClean="0">
                <a:solidFill>
                  <a:schemeClr val="tx1"/>
                </a:solidFill>
              </a:rPr>
              <a:t>siebenundsiebzig</a:t>
            </a:r>
            <a:endParaRPr lang="de-DE" sz="4000" dirty="0">
              <a:solidFill>
                <a:schemeClr val="tx1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467544" y="4365104"/>
            <a:ext cx="4176464" cy="864096"/>
          </a:xfrm>
          <a:prstGeom prst="roundRect">
            <a:avLst/>
          </a:prstGeom>
          <a:gradFill flip="none" rotWithShape="1">
            <a:gsLst>
              <a:gs pos="0">
                <a:srgbClr val="FFC000">
                  <a:tint val="66000"/>
                  <a:satMod val="160000"/>
                </a:srgbClr>
              </a:gs>
              <a:gs pos="50000">
                <a:srgbClr val="FFC000">
                  <a:tint val="44500"/>
                  <a:satMod val="160000"/>
                </a:srgbClr>
              </a:gs>
              <a:gs pos="100000">
                <a:srgbClr val="FFC00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err="1" smtClean="0">
                <a:solidFill>
                  <a:schemeClr val="tx1"/>
                </a:solidFill>
              </a:rPr>
              <a:t>einundsechzig</a:t>
            </a:r>
            <a:endParaRPr lang="de-DE" sz="4000" dirty="0">
              <a:solidFill>
                <a:schemeClr val="tx1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467544" y="5589240"/>
            <a:ext cx="4176464" cy="864096"/>
          </a:xfrm>
          <a:prstGeom prst="roundRect">
            <a:avLst/>
          </a:prstGeom>
          <a:gradFill flip="none" rotWithShape="1">
            <a:gsLst>
              <a:gs pos="0">
                <a:schemeClr val="bg2">
                  <a:lumMod val="10000"/>
                  <a:tint val="66000"/>
                  <a:satMod val="160000"/>
                </a:schemeClr>
              </a:gs>
              <a:gs pos="50000">
                <a:schemeClr val="bg2">
                  <a:lumMod val="10000"/>
                  <a:tint val="44500"/>
                  <a:satMod val="160000"/>
                </a:schemeClr>
              </a:gs>
              <a:gs pos="100000">
                <a:schemeClr val="bg2">
                  <a:lumMod val="10000"/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err="1" smtClean="0">
                <a:solidFill>
                  <a:schemeClr val="tx1"/>
                </a:solidFill>
              </a:rPr>
              <a:t>sechsundachtzig</a:t>
            </a:r>
            <a:endParaRPr lang="de-DE" sz="4000" dirty="0">
              <a:solidFill>
                <a:schemeClr val="tx1"/>
              </a:solidFill>
            </a:endParaRPr>
          </a:p>
        </p:txBody>
      </p:sp>
      <p:sp>
        <p:nvSpPr>
          <p:cNvPr id="17" name="Tlačítko akce: Zpět nebo Předchozí 16">
            <a:hlinkClick r:id="" action="ppaction://hlinkshowjump?jump=lastslide" highlightClick="1"/>
          </p:cNvPr>
          <p:cNvSpPr/>
          <p:nvPr/>
        </p:nvSpPr>
        <p:spPr>
          <a:xfrm>
            <a:off x="5292080" y="2132856"/>
            <a:ext cx="936104" cy="792088"/>
          </a:xfrm>
          <a:prstGeom prst="actionButtonBackPrevious">
            <a:avLst/>
          </a:prstGeom>
          <a:gradFill flip="none" rotWithShape="1">
            <a:gsLst>
              <a:gs pos="0">
                <a:srgbClr val="7030A0">
                  <a:tint val="66000"/>
                  <a:satMod val="160000"/>
                </a:srgbClr>
              </a:gs>
              <a:gs pos="50000">
                <a:srgbClr val="7030A0">
                  <a:tint val="44500"/>
                  <a:satMod val="160000"/>
                </a:srgbClr>
              </a:gs>
              <a:gs pos="100000">
                <a:srgbClr val="7030A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8" name="Tlačítko akce: Zpět nebo Předchozí 17">
            <a:hlinkClick r:id="" action="ppaction://hlinkshowjump?jump=lastslide" highlightClick="1"/>
          </p:cNvPr>
          <p:cNvSpPr/>
          <p:nvPr/>
        </p:nvSpPr>
        <p:spPr>
          <a:xfrm>
            <a:off x="5292080" y="3356992"/>
            <a:ext cx="936104" cy="792088"/>
          </a:xfrm>
          <a:prstGeom prst="actionButtonBackPrevious">
            <a:avLst/>
          </a:prstGeom>
          <a:gradFill flip="none" rotWithShape="1">
            <a:gsLst>
              <a:gs pos="0">
                <a:srgbClr val="7030A0">
                  <a:tint val="66000"/>
                  <a:satMod val="160000"/>
                </a:srgbClr>
              </a:gs>
              <a:gs pos="50000">
                <a:srgbClr val="7030A0">
                  <a:tint val="44500"/>
                  <a:satMod val="160000"/>
                </a:srgbClr>
              </a:gs>
              <a:gs pos="100000">
                <a:srgbClr val="7030A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9" name="Tlačítko akce: Zpět nebo Předchozí 18">
            <a:hlinkClick r:id="" action="ppaction://hlinkshowjump?jump=nextslide" highlightClick="1"/>
          </p:cNvPr>
          <p:cNvSpPr/>
          <p:nvPr/>
        </p:nvSpPr>
        <p:spPr>
          <a:xfrm>
            <a:off x="5292080" y="4509120"/>
            <a:ext cx="936104" cy="792088"/>
          </a:xfrm>
          <a:prstGeom prst="actionButtonBackPrevious">
            <a:avLst/>
          </a:prstGeom>
          <a:gradFill flip="none" rotWithShape="1">
            <a:gsLst>
              <a:gs pos="0">
                <a:srgbClr val="7030A0">
                  <a:tint val="66000"/>
                  <a:satMod val="160000"/>
                </a:srgbClr>
              </a:gs>
              <a:gs pos="50000">
                <a:srgbClr val="7030A0">
                  <a:tint val="44500"/>
                  <a:satMod val="160000"/>
                </a:srgbClr>
              </a:gs>
              <a:gs pos="100000">
                <a:srgbClr val="7030A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20" name="Tlačítko akce: Zpět nebo Předchozí 19">
            <a:hlinkClick r:id="" action="ppaction://hlinkshowjump?jump=lastslide" highlightClick="1"/>
          </p:cNvPr>
          <p:cNvSpPr/>
          <p:nvPr/>
        </p:nvSpPr>
        <p:spPr>
          <a:xfrm>
            <a:off x="5292080" y="5661248"/>
            <a:ext cx="936104" cy="792088"/>
          </a:xfrm>
          <a:prstGeom prst="actionButtonBackPrevious">
            <a:avLst/>
          </a:prstGeom>
          <a:gradFill flip="none" rotWithShape="1">
            <a:gsLst>
              <a:gs pos="0">
                <a:srgbClr val="7030A0">
                  <a:tint val="66000"/>
                  <a:satMod val="160000"/>
                </a:srgbClr>
              </a:gs>
              <a:gs pos="50000">
                <a:srgbClr val="7030A0">
                  <a:tint val="44500"/>
                  <a:satMod val="160000"/>
                </a:srgbClr>
              </a:gs>
              <a:gs pos="100000">
                <a:srgbClr val="7030A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grpSp>
        <p:nvGrpSpPr>
          <p:cNvPr id="21" name="Skupina 20"/>
          <p:cNvGrpSpPr/>
          <p:nvPr/>
        </p:nvGrpSpPr>
        <p:grpSpPr>
          <a:xfrm>
            <a:off x="5327576" y="0"/>
            <a:ext cx="3816424" cy="2592288"/>
            <a:chOff x="5327576" y="0"/>
            <a:chExt cx="3816424" cy="2592288"/>
          </a:xfrm>
        </p:grpSpPr>
        <p:sp>
          <p:nvSpPr>
            <p:cNvPr id="15" name="Slunce 14"/>
            <p:cNvSpPr/>
            <p:nvPr/>
          </p:nvSpPr>
          <p:spPr>
            <a:xfrm>
              <a:off x="5327576" y="0"/>
              <a:ext cx="3816424" cy="2592288"/>
            </a:xfrm>
            <a:prstGeom prst="sun">
              <a:avLst/>
            </a:prstGeom>
            <a:solidFill>
              <a:srgbClr val="FFC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6" name="TextovéPole 15"/>
            <p:cNvSpPr txBox="1"/>
            <p:nvPr/>
          </p:nvSpPr>
          <p:spPr>
            <a:xfrm>
              <a:off x="6300192" y="476672"/>
              <a:ext cx="2088232" cy="156966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9600" dirty="0" smtClean="0"/>
                <a:t> </a:t>
              </a:r>
              <a:r>
                <a:rPr lang="cs-CZ" sz="9600" dirty="0" smtClean="0">
                  <a:solidFill>
                    <a:srgbClr val="C00000"/>
                  </a:solidFill>
                </a:rPr>
                <a:t>61</a:t>
              </a:r>
              <a:endParaRPr lang="de-DE" sz="9600" dirty="0">
                <a:solidFill>
                  <a:srgbClr val="C00000"/>
                </a:solidFill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Zaoblený obdélník 10"/>
          <p:cNvSpPr/>
          <p:nvPr/>
        </p:nvSpPr>
        <p:spPr>
          <a:xfrm>
            <a:off x="467544" y="1988840"/>
            <a:ext cx="4176464" cy="864096"/>
          </a:xfrm>
          <a:prstGeom prst="roundRect">
            <a:avLst/>
          </a:prstGeom>
          <a:gradFill flip="none" rotWithShape="1">
            <a:gsLst>
              <a:gs pos="0">
                <a:srgbClr val="00B050">
                  <a:tint val="66000"/>
                  <a:satMod val="160000"/>
                </a:srgbClr>
              </a:gs>
              <a:gs pos="50000">
                <a:srgbClr val="00B050">
                  <a:tint val="44500"/>
                  <a:satMod val="160000"/>
                </a:srgbClr>
              </a:gs>
              <a:gs pos="100000">
                <a:srgbClr val="00B05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err="1" smtClean="0">
                <a:solidFill>
                  <a:schemeClr val="tx1"/>
                </a:solidFill>
              </a:rPr>
              <a:t>zweiundvierzig</a:t>
            </a:r>
            <a:endParaRPr lang="de-DE" sz="4000" dirty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467544" y="3140968"/>
            <a:ext cx="4176464" cy="864096"/>
          </a:xfrm>
          <a:prstGeom prst="roundRect">
            <a:avLst/>
          </a:prstGeom>
          <a:gradFill flip="none" rotWithShape="1">
            <a:gsLst>
              <a:gs pos="0">
                <a:srgbClr val="C00000">
                  <a:tint val="66000"/>
                  <a:satMod val="160000"/>
                </a:srgbClr>
              </a:gs>
              <a:gs pos="50000">
                <a:srgbClr val="C00000">
                  <a:tint val="44500"/>
                  <a:satMod val="160000"/>
                </a:srgbClr>
              </a:gs>
              <a:gs pos="100000">
                <a:srgbClr val="C0000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err="1" smtClean="0">
                <a:solidFill>
                  <a:schemeClr val="tx1"/>
                </a:solidFill>
              </a:rPr>
              <a:t>siebenundsiebzig</a:t>
            </a:r>
            <a:endParaRPr lang="de-DE" sz="4000" dirty="0">
              <a:solidFill>
                <a:schemeClr val="tx1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467544" y="4365104"/>
            <a:ext cx="4176464" cy="864096"/>
          </a:xfrm>
          <a:prstGeom prst="roundRect">
            <a:avLst/>
          </a:prstGeom>
          <a:gradFill flip="none" rotWithShape="1">
            <a:gsLst>
              <a:gs pos="0">
                <a:srgbClr val="FFC000">
                  <a:tint val="66000"/>
                  <a:satMod val="160000"/>
                </a:srgbClr>
              </a:gs>
              <a:gs pos="50000">
                <a:srgbClr val="FFC000">
                  <a:tint val="44500"/>
                  <a:satMod val="160000"/>
                </a:srgbClr>
              </a:gs>
              <a:gs pos="100000">
                <a:srgbClr val="FFC00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err="1" smtClean="0">
                <a:solidFill>
                  <a:schemeClr val="tx1"/>
                </a:solidFill>
              </a:rPr>
              <a:t>einundsechzig</a:t>
            </a:r>
            <a:endParaRPr lang="de-DE" sz="4000" dirty="0">
              <a:solidFill>
                <a:schemeClr val="tx1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467544" y="5589240"/>
            <a:ext cx="4176464" cy="864096"/>
          </a:xfrm>
          <a:prstGeom prst="roundRect">
            <a:avLst/>
          </a:prstGeom>
          <a:gradFill flip="none" rotWithShape="1">
            <a:gsLst>
              <a:gs pos="0">
                <a:schemeClr val="bg2">
                  <a:lumMod val="10000"/>
                  <a:tint val="66000"/>
                  <a:satMod val="160000"/>
                </a:schemeClr>
              </a:gs>
              <a:gs pos="50000">
                <a:schemeClr val="bg2">
                  <a:lumMod val="10000"/>
                  <a:tint val="44500"/>
                  <a:satMod val="160000"/>
                </a:schemeClr>
              </a:gs>
              <a:gs pos="100000">
                <a:schemeClr val="bg2">
                  <a:lumMod val="10000"/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err="1" smtClean="0">
                <a:solidFill>
                  <a:schemeClr val="tx1"/>
                </a:solidFill>
              </a:rPr>
              <a:t>sechsundachtzig</a:t>
            </a:r>
            <a:endParaRPr lang="de-DE" sz="4000" dirty="0">
              <a:solidFill>
                <a:schemeClr val="tx1"/>
              </a:solidFill>
            </a:endParaRPr>
          </a:p>
        </p:txBody>
      </p:sp>
      <p:sp>
        <p:nvSpPr>
          <p:cNvPr id="17" name="Tlačítko akce: Zpět nebo Předchozí 16">
            <a:hlinkClick r:id="" action="ppaction://hlinkshowjump?jump=lastslide" highlightClick="1"/>
          </p:cNvPr>
          <p:cNvSpPr/>
          <p:nvPr/>
        </p:nvSpPr>
        <p:spPr>
          <a:xfrm>
            <a:off x="5292080" y="2132856"/>
            <a:ext cx="936104" cy="792088"/>
          </a:xfrm>
          <a:prstGeom prst="actionButtonBackPrevious">
            <a:avLst/>
          </a:prstGeom>
          <a:gradFill flip="none" rotWithShape="1">
            <a:gsLst>
              <a:gs pos="0">
                <a:srgbClr val="7030A0">
                  <a:tint val="66000"/>
                  <a:satMod val="160000"/>
                </a:srgbClr>
              </a:gs>
              <a:gs pos="50000">
                <a:srgbClr val="7030A0">
                  <a:tint val="44500"/>
                  <a:satMod val="160000"/>
                </a:srgbClr>
              </a:gs>
              <a:gs pos="100000">
                <a:srgbClr val="7030A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8" name="Tlačítko akce: Zpět nebo Předchozí 17">
            <a:hlinkClick r:id="" action="ppaction://hlinkshowjump?jump=lastslide" highlightClick="1"/>
          </p:cNvPr>
          <p:cNvSpPr/>
          <p:nvPr/>
        </p:nvSpPr>
        <p:spPr>
          <a:xfrm>
            <a:off x="5292080" y="3356992"/>
            <a:ext cx="936104" cy="792088"/>
          </a:xfrm>
          <a:prstGeom prst="actionButtonBackPrevious">
            <a:avLst/>
          </a:prstGeom>
          <a:gradFill flip="none" rotWithShape="1">
            <a:gsLst>
              <a:gs pos="0">
                <a:srgbClr val="7030A0">
                  <a:tint val="66000"/>
                  <a:satMod val="160000"/>
                </a:srgbClr>
              </a:gs>
              <a:gs pos="50000">
                <a:srgbClr val="7030A0">
                  <a:tint val="44500"/>
                  <a:satMod val="160000"/>
                </a:srgbClr>
              </a:gs>
              <a:gs pos="100000">
                <a:srgbClr val="7030A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9" name="Tlačítko akce: Zpět nebo Předchozí 18">
            <a:hlinkClick r:id="" action="ppaction://hlinkshowjump?jump=lastslide" highlightClick="1"/>
          </p:cNvPr>
          <p:cNvSpPr/>
          <p:nvPr/>
        </p:nvSpPr>
        <p:spPr>
          <a:xfrm>
            <a:off x="5292080" y="4509120"/>
            <a:ext cx="936104" cy="792088"/>
          </a:xfrm>
          <a:prstGeom prst="actionButtonBackPrevious">
            <a:avLst/>
          </a:prstGeom>
          <a:gradFill flip="none" rotWithShape="1">
            <a:gsLst>
              <a:gs pos="0">
                <a:srgbClr val="7030A0">
                  <a:tint val="66000"/>
                  <a:satMod val="160000"/>
                </a:srgbClr>
              </a:gs>
              <a:gs pos="50000">
                <a:srgbClr val="7030A0">
                  <a:tint val="44500"/>
                  <a:satMod val="160000"/>
                </a:srgbClr>
              </a:gs>
              <a:gs pos="100000">
                <a:srgbClr val="7030A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20" name="Tlačítko akce: Zpět nebo Předchozí 19">
            <a:hlinkClick r:id="" action="ppaction://hlinkshowjump?jump=nextslide" highlightClick="1"/>
          </p:cNvPr>
          <p:cNvSpPr/>
          <p:nvPr/>
        </p:nvSpPr>
        <p:spPr>
          <a:xfrm>
            <a:off x="5292080" y="5661248"/>
            <a:ext cx="936104" cy="792088"/>
          </a:xfrm>
          <a:prstGeom prst="actionButtonBackPrevious">
            <a:avLst/>
          </a:prstGeom>
          <a:gradFill flip="none" rotWithShape="1">
            <a:gsLst>
              <a:gs pos="0">
                <a:srgbClr val="7030A0">
                  <a:tint val="66000"/>
                  <a:satMod val="160000"/>
                </a:srgbClr>
              </a:gs>
              <a:gs pos="50000">
                <a:srgbClr val="7030A0">
                  <a:tint val="44500"/>
                  <a:satMod val="160000"/>
                </a:srgbClr>
              </a:gs>
              <a:gs pos="100000">
                <a:srgbClr val="7030A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grpSp>
        <p:nvGrpSpPr>
          <p:cNvPr id="15" name="Skupina 14"/>
          <p:cNvGrpSpPr/>
          <p:nvPr/>
        </p:nvGrpSpPr>
        <p:grpSpPr>
          <a:xfrm>
            <a:off x="5327576" y="0"/>
            <a:ext cx="3816424" cy="2592288"/>
            <a:chOff x="5327576" y="0"/>
            <a:chExt cx="3816424" cy="2592288"/>
          </a:xfrm>
        </p:grpSpPr>
        <p:sp>
          <p:nvSpPr>
            <p:cNvPr id="21" name="Slunce 20"/>
            <p:cNvSpPr/>
            <p:nvPr/>
          </p:nvSpPr>
          <p:spPr>
            <a:xfrm>
              <a:off x="5327576" y="0"/>
              <a:ext cx="3816424" cy="2592288"/>
            </a:xfrm>
            <a:prstGeom prst="sun">
              <a:avLst/>
            </a:prstGeom>
            <a:gradFill flip="none" rotWithShape="1">
              <a:gsLst>
                <a:gs pos="0">
                  <a:srgbClr val="FF0000">
                    <a:tint val="66000"/>
                    <a:satMod val="160000"/>
                  </a:srgbClr>
                </a:gs>
                <a:gs pos="50000">
                  <a:srgbClr val="FF0000">
                    <a:tint val="44500"/>
                    <a:satMod val="160000"/>
                  </a:srgbClr>
                </a:gs>
                <a:gs pos="100000">
                  <a:srgbClr val="FF0000">
                    <a:tint val="23500"/>
                    <a:satMod val="160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22" name="TextovéPole 21"/>
            <p:cNvSpPr txBox="1"/>
            <p:nvPr/>
          </p:nvSpPr>
          <p:spPr>
            <a:xfrm>
              <a:off x="6300192" y="476672"/>
              <a:ext cx="2088232" cy="156966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9600" dirty="0" smtClean="0"/>
                <a:t> </a:t>
              </a:r>
              <a:r>
                <a:rPr lang="cs-CZ" sz="9600" dirty="0" smtClean="0">
                  <a:solidFill>
                    <a:srgbClr val="C00000"/>
                  </a:solidFill>
                </a:rPr>
                <a:t>86</a:t>
              </a:r>
              <a:endParaRPr lang="de-DE" sz="9600" dirty="0">
                <a:solidFill>
                  <a:srgbClr val="C00000"/>
                </a:solidFill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Zaoblený obdélník 10"/>
          <p:cNvSpPr/>
          <p:nvPr/>
        </p:nvSpPr>
        <p:spPr>
          <a:xfrm>
            <a:off x="467544" y="1988840"/>
            <a:ext cx="4176464" cy="864096"/>
          </a:xfrm>
          <a:prstGeom prst="roundRect">
            <a:avLst/>
          </a:prstGeom>
          <a:gradFill flip="none" rotWithShape="1">
            <a:gsLst>
              <a:gs pos="0">
                <a:srgbClr val="00B050">
                  <a:tint val="66000"/>
                  <a:satMod val="160000"/>
                </a:srgbClr>
              </a:gs>
              <a:gs pos="50000">
                <a:srgbClr val="00B050">
                  <a:tint val="44500"/>
                  <a:satMod val="160000"/>
                </a:srgbClr>
              </a:gs>
              <a:gs pos="100000">
                <a:srgbClr val="00B05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err="1" smtClean="0">
                <a:solidFill>
                  <a:schemeClr val="tx1"/>
                </a:solidFill>
              </a:rPr>
              <a:t>zweiundvierzig</a:t>
            </a:r>
            <a:endParaRPr lang="de-DE" sz="4000" dirty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467544" y="3140968"/>
            <a:ext cx="4176464" cy="864096"/>
          </a:xfrm>
          <a:prstGeom prst="roundRect">
            <a:avLst/>
          </a:prstGeom>
          <a:gradFill flip="none" rotWithShape="1">
            <a:gsLst>
              <a:gs pos="0">
                <a:srgbClr val="C00000">
                  <a:tint val="66000"/>
                  <a:satMod val="160000"/>
                </a:srgbClr>
              </a:gs>
              <a:gs pos="50000">
                <a:srgbClr val="C00000">
                  <a:tint val="44500"/>
                  <a:satMod val="160000"/>
                </a:srgbClr>
              </a:gs>
              <a:gs pos="100000">
                <a:srgbClr val="C0000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err="1" smtClean="0">
                <a:solidFill>
                  <a:schemeClr val="tx1"/>
                </a:solidFill>
              </a:rPr>
              <a:t>vierunddreißig</a:t>
            </a:r>
            <a:endParaRPr lang="de-DE" sz="4000" dirty="0">
              <a:solidFill>
                <a:schemeClr val="tx1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467544" y="4365104"/>
            <a:ext cx="4176464" cy="864096"/>
          </a:xfrm>
          <a:prstGeom prst="roundRect">
            <a:avLst/>
          </a:prstGeom>
          <a:gradFill flip="none" rotWithShape="1">
            <a:gsLst>
              <a:gs pos="0">
                <a:srgbClr val="FFC000">
                  <a:tint val="66000"/>
                  <a:satMod val="160000"/>
                </a:srgbClr>
              </a:gs>
              <a:gs pos="50000">
                <a:srgbClr val="FFC000">
                  <a:tint val="44500"/>
                  <a:satMod val="160000"/>
                </a:srgbClr>
              </a:gs>
              <a:gs pos="100000">
                <a:srgbClr val="FFC00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err="1" smtClean="0">
                <a:solidFill>
                  <a:schemeClr val="tx1"/>
                </a:solidFill>
              </a:rPr>
              <a:t>dreiundvierzig</a:t>
            </a:r>
            <a:endParaRPr lang="de-DE" sz="4000" dirty="0">
              <a:solidFill>
                <a:schemeClr val="tx1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467544" y="5589240"/>
            <a:ext cx="4176464" cy="864096"/>
          </a:xfrm>
          <a:prstGeom prst="roundRect">
            <a:avLst/>
          </a:prstGeom>
          <a:gradFill flip="none" rotWithShape="1">
            <a:gsLst>
              <a:gs pos="0">
                <a:schemeClr val="bg2">
                  <a:lumMod val="10000"/>
                  <a:tint val="66000"/>
                  <a:satMod val="160000"/>
                </a:schemeClr>
              </a:gs>
              <a:gs pos="50000">
                <a:schemeClr val="bg2">
                  <a:lumMod val="10000"/>
                  <a:tint val="44500"/>
                  <a:satMod val="160000"/>
                </a:schemeClr>
              </a:gs>
              <a:gs pos="100000">
                <a:schemeClr val="bg2">
                  <a:lumMod val="10000"/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err="1" smtClean="0">
                <a:solidFill>
                  <a:schemeClr val="tx1"/>
                </a:solidFill>
              </a:rPr>
              <a:t>sechsundachtzig</a:t>
            </a:r>
            <a:endParaRPr lang="de-DE" sz="4000" dirty="0">
              <a:solidFill>
                <a:schemeClr val="tx1"/>
              </a:solidFill>
            </a:endParaRPr>
          </a:p>
        </p:txBody>
      </p:sp>
      <p:sp>
        <p:nvSpPr>
          <p:cNvPr id="17" name="Tlačítko akce: Zpět nebo Předchozí 16">
            <a:hlinkClick r:id="" action="ppaction://hlinkshowjump?jump=lastslide" highlightClick="1"/>
          </p:cNvPr>
          <p:cNvSpPr/>
          <p:nvPr/>
        </p:nvSpPr>
        <p:spPr>
          <a:xfrm>
            <a:off x="5292080" y="2132856"/>
            <a:ext cx="936104" cy="792088"/>
          </a:xfrm>
          <a:prstGeom prst="actionButtonBackPrevious">
            <a:avLst/>
          </a:prstGeom>
          <a:gradFill flip="none" rotWithShape="1">
            <a:gsLst>
              <a:gs pos="0">
                <a:srgbClr val="7030A0">
                  <a:tint val="66000"/>
                  <a:satMod val="160000"/>
                </a:srgbClr>
              </a:gs>
              <a:gs pos="50000">
                <a:srgbClr val="7030A0">
                  <a:tint val="44500"/>
                  <a:satMod val="160000"/>
                </a:srgbClr>
              </a:gs>
              <a:gs pos="100000">
                <a:srgbClr val="7030A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8" name="Tlačítko akce: Zpět nebo Předchozí 17">
            <a:hlinkClick r:id="" action="ppaction://hlinkshowjump?jump=nextslide" highlightClick="1"/>
          </p:cNvPr>
          <p:cNvSpPr/>
          <p:nvPr/>
        </p:nvSpPr>
        <p:spPr>
          <a:xfrm>
            <a:off x="5292080" y="3356992"/>
            <a:ext cx="936104" cy="792088"/>
          </a:xfrm>
          <a:prstGeom prst="actionButtonBackPrevious">
            <a:avLst/>
          </a:prstGeom>
          <a:gradFill flip="none" rotWithShape="1">
            <a:gsLst>
              <a:gs pos="0">
                <a:srgbClr val="7030A0">
                  <a:tint val="66000"/>
                  <a:satMod val="160000"/>
                </a:srgbClr>
              </a:gs>
              <a:gs pos="50000">
                <a:srgbClr val="7030A0">
                  <a:tint val="44500"/>
                  <a:satMod val="160000"/>
                </a:srgbClr>
              </a:gs>
              <a:gs pos="100000">
                <a:srgbClr val="7030A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9" name="Tlačítko akce: Zpět nebo Předchozí 18">
            <a:hlinkClick r:id="" action="ppaction://hlinkshowjump?jump=lastslide" highlightClick="1"/>
          </p:cNvPr>
          <p:cNvSpPr/>
          <p:nvPr/>
        </p:nvSpPr>
        <p:spPr>
          <a:xfrm>
            <a:off x="5292080" y="4509120"/>
            <a:ext cx="936104" cy="792088"/>
          </a:xfrm>
          <a:prstGeom prst="actionButtonBackPrevious">
            <a:avLst/>
          </a:prstGeom>
          <a:gradFill flip="none" rotWithShape="1">
            <a:gsLst>
              <a:gs pos="0">
                <a:srgbClr val="7030A0">
                  <a:tint val="66000"/>
                  <a:satMod val="160000"/>
                </a:srgbClr>
              </a:gs>
              <a:gs pos="50000">
                <a:srgbClr val="7030A0">
                  <a:tint val="44500"/>
                  <a:satMod val="160000"/>
                </a:srgbClr>
              </a:gs>
              <a:gs pos="100000">
                <a:srgbClr val="7030A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20" name="Tlačítko akce: Zpět nebo Předchozí 19">
            <a:hlinkClick r:id="" action="ppaction://hlinkshowjump?jump=lastslide" highlightClick="1"/>
          </p:cNvPr>
          <p:cNvSpPr/>
          <p:nvPr/>
        </p:nvSpPr>
        <p:spPr>
          <a:xfrm>
            <a:off x="5292080" y="5661248"/>
            <a:ext cx="936104" cy="792088"/>
          </a:xfrm>
          <a:prstGeom prst="actionButtonBackPrevious">
            <a:avLst/>
          </a:prstGeom>
          <a:gradFill flip="none" rotWithShape="1">
            <a:gsLst>
              <a:gs pos="0">
                <a:srgbClr val="7030A0">
                  <a:tint val="66000"/>
                  <a:satMod val="160000"/>
                </a:srgbClr>
              </a:gs>
              <a:gs pos="50000">
                <a:srgbClr val="7030A0">
                  <a:tint val="44500"/>
                  <a:satMod val="160000"/>
                </a:srgbClr>
              </a:gs>
              <a:gs pos="100000">
                <a:srgbClr val="7030A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grpSp>
        <p:nvGrpSpPr>
          <p:cNvPr id="24" name="Skupina 23"/>
          <p:cNvGrpSpPr/>
          <p:nvPr/>
        </p:nvGrpSpPr>
        <p:grpSpPr>
          <a:xfrm>
            <a:off x="5327576" y="0"/>
            <a:ext cx="3816424" cy="2592288"/>
            <a:chOff x="5327576" y="0"/>
            <a:chExt cx="3816424" cy="2592288"/>
          </a:xfrm>
        </p:grpSpPr>
        <p:grpSp>
          <p:nvGrpSpPr>
            <p:cNvPr id="15" name="Skupina 14"/>
            <p:cNvGrpSpPr/>
            <p:nvPr/>
          </p:nvGrpSpPr>
          <p:grpSpPr>
            <a:xfrm>
              <a:off x="5327576" y="0"/>
              <a:ext cx="3816424" cy="2592288"/>
              <a:chOff x="5327576" y="0"/>
              <a:chExt cx="3816424" cy="2592288"/>
            </a:xfrm>
            <a:solidFill>
              <a:schemeClr val="tx2">
                <a:lumMod val="20000"/>
                <a:lumOff val="80000"/>
              </a:schemeClr>
            </a:solidFill>
          </p:grpSpPr>
          <p:sp>
            <p:nvSpPr>
              <p:cNvPr id="21" name="Slunce 20"/>
              <p:cNvSpPr/>
              <p:nvPr/>
            </p:nvSpPr>
            <p:spPr>
              <a:xfrm>
                <a:off x="5327576" y="0"/>
                <a:ext cx="3816424" cy="2592288"/>
              </a:xfrm>
              <a:prstGeom prst="sun">
                <a:avLst/>
              </a:prstGeom>
              <a:grp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de-DE"/>
              </a:p>
            </p:txBody>
          </p:sp>
          <p:sp>
            <p:nvSpPr>
              <p:cNvPr id="22" name="TextovéPole 21"/>
              <p:cNvSpPr txBox="1"/>
              <p:nvPr/>
            </p:nvSpPr>
            <p:spPr>
              <a:xfrm>
                <a:off x="6588224" y="548680"/>
                <a:ext cx="1584176" cy="156966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9600" dirty="0" smtClean="0">
                    <a:solidFill>
                      <a:srgbClr val="C00000"/>
                    </a:solidFill>
                  </a:rPr>
                  <a:t>34</a:t>
                </a:r>
                <a:endParaRPr lang="de-DE" sz="9600" dirty="0">
                  <a:solidFill>
                    <a:srgbClr val="C00000"/>
                  </a:solidFill>
                </a:endParaRPr>
              </a:p>
            </p:txBody>
          </p:sp>
        </p:grpSp>
        <p:sp>
          <p:nvSpPr>
            <p:cNvPr id="23" name="Elipsa 22"/>
            <p:cNvSpPr/>
            <p:nvPr/>
          </p:nvSpPr>
          <p:spPr>
            <a:xfrm>
              <a:off x="6588224" y="692696"/>
              <a:ext cx="1224136" cy="1224136"/>
            </a:xfrm>
            <a:prstGeom prst="ellipse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Zaoblený obdélník 10"/>
          <p:cNvSpPr/>
          <p:nvPr/>
        </p:nvSpPr>
        <p:spPr>
          <a:xfrm>
            <a:off x="467544" y="1988840"/>
            <a:ext cx="4176464" cy="864096"/>
          </a:xfrm>
          <a:prstGeom prst="roundRect">
            <a:avLst/>
          </a:prstGeom>
          <a:gradFill flip="none" rotWithShape="1">
            <a:gsLst>
              <a:gs pos="0">
                <a:srgbClr val="00B050">
                  <a:tint val="66000"/>
                  <a:satMod val="160000"/>
                </a:srgbClr>
              </a:gs>
              <a:gs pos="50000">
                <a:srgbClr val="00B050">
                  <a:tint val="44500"/>
                  <a:satMod val="160000"/>
                </a:srgbClr>
              </a:gs>
              <a:gs pos="100000">
                <a:srgbClr val="00B05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err="1" smtClean="0">
                <a:solidFill>
                  <a:schemeClr val="tx1"/>
                </a:solidFill>
              </a:rPr>
              <a:t>zweiundvierzig</a:t>
            </a:r>
            <a:endParaRPr lang="de-DE" sz="4000" dirty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467544" y="3140968"/>
            <a:ext cx="4176464" cy="864096"/>
          </a:xfrm>
          <a:prstGeom prst="roundRect">
            <a:avLst/>
          </a:prstGeom>
          <a:gradFill flip="none" rotWithShape="1">
            <a:gsLst>
              <a:gs pos="0">
                <a:srgbClr val="C00000">
                  <a:tint val="66000"/>
                  <a:satMod val="160000"/>
                </a:srgbClr>
              </a:gs>
              <a:gs pos="50000">
                <a:srgbClr val="C00000">
                  <a:tint val="44500"/>
                  <a:satMod val="160000"/>
                </a:srgbClr>
              </a:gs>
              <a:gs pos="100000">
                <a:srgbClr val="C0000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err="1" smtClean="0">
                <a:solidFill>
                  <a:schemeClr val="tx1"/>
                </a:solidFill>
              </a:rPr>
              <a:t>siebenundsiebzig</a:t>
            </a:r>
            <a:endParaRPr lang="de-DE" sz="4000" dirty="0">
              <a:solidFill>
                <a:schemeClr val="tx1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467544" y="4365104"/>
            <a:ext cx="4176464" cy="864096"/>
          </a:xfrm>
          <a:prstGeom prst="roundRect">
            <a:avLst/>
          </a:prstGeom>
          <a:gradFill flip="none" rotWithShape="1">
            <a:gsLst>
              <a:gs pos="0">
                <a:srgbClr val="FFC000">
                  <a:tint val="66000"/>
                  <a:satMod val="160000"/>
                </a:srgbClr>
              </a:gs>
              <a:gs pos="50000">
                <a:srgbClr val="FFC000">
                  <a:tint val="44500"/>
                  <a:satMod val="160000"/>
                </a:srgbClr>
              </a:gs>
              <a:gs pos="100000">
                <a:srgbClr val="FFC00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err="1" smtClean="0">
                <a:solidFill>
                  <a:schemeClr val="tx1"/>
                </a:solidFill>
              </a:rPr>
              <a:t>vierundzwanzig</a:t>
            </a:r>
            <a:endParaRPr lang="de-DE" sz="4000" dirty="0">
              <a:solidFill>
                <a:schemeClr val="tx1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467544" y="5589240"/>
            <a:ext cx="4176464" cy="864096"/>
          </a:xfrm>
          <a:prstGeom prst="roundRect">
            <a:avLst/>
          </a:prstGeom>
          <a:gradFill flip="none" rotWithShape="1">
            <a:gsLst>
              <a:gs pos="0">
                <a:schemeClr val="bg2">
                  <a:lumMod val="10000"/>
                  <a:tint val="66000"/>
                  <a:satMod val="160000"/>
                </a:schemeClr>
              </a:gs>
              <a:gs pos="50000">
                <a:schemeClr val="bg2">
                  <a:lumMod val="10000"/>
                  <a:tint val="44500"/>
                  <a:satMod val="160000"/>
                </a:schemeClr>
              </a:gs>
              <a:gs pos="100000">
                <a:schemeClr val="bg2">
                  <a:lumMod val="10000"/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err="1" smtClean="0">
                <a:solidFill>
                  <a:schemeClr val="tx1"/>
                </a:solidFill>
              </a:rPr>
              <a:t>sechsundachtzig</a:t>
            </a:r>
            <a:endParaRPr lang="de-DE" sz="4000" dirty="0">
              <a:solidFill>
                <a:schemeClr val="tx1"/>
              </a:solidFill>
            </a:endParaRPr>
          </a:p>
        </p:txBody>
      </p:sp>
      <p:sp>
        <p:nvSpPr>
          <p:cNvPr id="17" name="Tlačítko akce: Zpět nebo Předchozí 16">
            <a:hlinkClick r:id="" action="ppaction://hlinkshowjump?jump=lastslide" highlightClick="1"/>
          </p:cNvPr>
          <p:cNvSpPr/>
          <p:nvPr/>
        </p:nvSpPr>
        <p:spPr>
          <a:xfrm>
            <a:off x="5292080" y="2132856"/>
            <a:ext cx="936104" cy="792088"/>
          </a:xfrm>
          <a:prstGeom prst="actionButtonBackPrevious">
            <a:avLst/>
          </a:prstGeom>
          <a:gradFill flip="none" rotWithShape="1">
            <a:gsLst>
              <a:gs pos="0">
                <a:srgbClr val="7030A0">
                  <a:tint val="66000"/>
                  <a:satMod val="160000"/>
                </a:srgbClr>
              </a:gs>
              <a:gs pos="50000">
                <a:srgbClr val="7030A0">
                  <a:tint val="44500"/>
                  <a:satMod val="160000"/>
                </a:srgbClr>
              </a:gs>
              <a:gs pos="100000">
                <a:srgbClr val="7030A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8" name="Tlačítko akce: Zpět nebo Předchozí 17">
            <a:hlinkClick r:id="" action="ppaction://hlinkshowjump?jump=lastslide" highlightClick="1"/>
          </p:cNvPr>
          <p:cNvSpPr/>
          <p:nvPr/>
        </p:nvSpPr>
        <p:spPr>
          <a:xfrm>
            <a:off x="5292080" y="3356992"/>
            <a:ext cx="936104" cy="792088"/>
          </a:xfrm>
          <a:prstGeom prst="actionButtonBackPrevious">
            <a:avLst/>
          </a:prstGeom>
          <a:gradFill flip="none" rotWithShape="1">
            <a:gsLst>
              <a:gs pos="0">
                <a:srgbClr val="7030A0">
                  <a:tint val="66000"/>
                  <a:satMod val="160000"/>
                </a:srgbClr>
              </a:gs>
              <a:gs pos="50000">
                <a:srgbClr val="7030A0">
                  <a:tint val="44500"/>
                  <a:satMod val="160000"/>
                </a:srgbClr>
              </a:gs>
              <a:gs pos="100000">
                <a:srgbClr val="7030A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9" name="Tlačítko akce: Zpět nebo Předchozí 18">
            <a:hlinkClick r:id="" action="ppaction://hlinkshowjump?jump=nextslide" highlightClick="1"/>
          </p:cNvPr>
          <p:cNvSpPr/>
          <p:nvPr/>
        </p:nvSpPr>
        <p:spPr>
          <a:xfrm>
            <a:off x="5292080" y="4509120"/>
            <a:ext cx="936104" cy="792088"/>
          </a:xfrm>
          <a:prstGeom prst="actionButtonBackPrevious">
            <a:avLst/>
          </a:prstGeom>
          <a:gradFill flip="none" rotWithShape="1">
            <a:gsLst>
              <a:gs pos="0">
                <a:srgbClr val="7030A0">
                  <a:tint val="66000"/>
                  <a:satMod val="160000"/>
                </a:srgbClr>
              </a:gs>
              <a:gs pos="50000">
                <a:srgbClr val="7030A0">
                  <a:tint val="44500"/>
                  <a:satMod val="160000"/>
                </a:srgbClr>
              </a:gs>
              <a:gs pos="100000">
                <a:srgbClr val="7030A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20" name="Tlačítko akce: Zpět nebo Předchozí 19">
            <a:hlinkClick r:id="" action="ppaction://hlinkshowjump?jump=lastslide" highlightClick="1"/>
          </p:cNvPr>
          <p:cNvSpPr/>
          <p:nvPr/>
        </p:nvSpPr>
        <p:spPr>
          <a:xfrm>
            <a:off x="5292080" y="5661248"/>
            <a:ext cx="936104" cy="792088"/>
          </a:xfrm>
          <a:prstGeom prst="actionButtonBackPrevious">
            <a:avLst/>
          </a:prstGeom>
          <a:gradFill flip="none" rotWithShape="1">
            <a:gsLst>
              <a:gs pos="0">
                <a:srgbClr val="7030A0">
                  <a:tint val="66000"/>
                  <a:satMod val="160000"/>
                </a:srgbClr>
              </a:gs>
              <a:gs pos="50000">
                <a:srgbClr val="7030A0">
                  <a:tint val="44500"/>
                  <a:satMod val="160000"/>
                </a:srgbClr>
              </a:gs>
              <a:gs pos="100000">
                <a:srgbClr val="7030A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grpSp>
        <p:nvGrpSpPr>
          <p:cNvPr id="15" name="Skupina 14"/>
          <p:cNvGrpSpPr/>
          <p:nvPr/>
        </p:nvGrpSpPr>
        <p:grpSpPr>
          <a:xfrm>
            <a:off x="5327576" y="0"/>
            <a:ext cx="3816424" cy="2592288"/>
            <a:chOff x="5327576" y="0"/>
            <a:chExt cx="3816424" cy="2592288"/>
          </a:xfrm>
        </p:grpSpPr>
        <p:sp>
          <p:nvSpPr>
            <p:cNvPr id="21" name="Slunce 20"/>
            <p:cNvSpPr/>
            <p:nvPr/>
          </p:nvSpPr>
          <p:spPr>
            <a:xfrm>
              <a:off x="5327576" y="0"/>
              <a:ext cx="3816424" cy="2592288"/>
            </a:xfrm>
            <a:prstGeom prst="sun">
              <a:avLst/>
            </a:prstGeom>
            <a:solidFill>
              <a:srgbClr val="FFC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22" name="TextovéPole 21"/>
            <p:cNvSpPr txBox="1"/>
            <p:nvPr/>
          </p:nvSpPr>
          <p:spPr>
            <a:xfrm>
              <a:off x="6300192" y="476672"/>
              <a:ext cx="2088232" cy="156966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9600" dirty="0" smtClean="0">
                  <a:solidFill>
                    <a:srgbClr val="C00000"/>
                  </a:solidFill>
                </a:rPr>
                <a:t> 24</a:t>
              </a:r>
              <a:endParaRPr lang="de-DE" sz="9600" dirty="0">
                <a:solidFill>
                  <a:srgbClr val="C00000"/>
                </a:solidFill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Elipsa 22"/>
          <p:cNvSpPr/>
          <p:nvPr/>
        </p:nvSpPr>
        <p:spPr>
          <a:xfrm>
            <a:off x="6372200" y="764704"/>
            <a:ext cx="1656184" cy="10801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1" name="Zaoblený obdélník 10"/>
          <p:cNvSpPr/>
          <p:nvPr/>
        </p:nvSpPr>
        <p:spPr>
          <a:xfrm>
            <a:off x="467544" y="1988840"/>
            <a:ext cx="4176464" cy="864096"/>
          </a:xfrm>
          <a:prstGeom prst="roundRect">
            <a:avLst/>
          </a:prstGeom>
          <a:gradFill flip="none" rotWithShape="1">
            <a:gsLst>
              <a:gs pos="0">
                <a:srgbClr val="00B050">
                  <a:tint val="66000"/>
                  <a:satMod val="160000"/>
                </a:srgbClr>
              </a:gs>
              <a:gs pos="50000">
                <a:srgbClr val="00B050">
                  <a:tint val="44500"/>
                  <a:satMod val="160000"/>
                </a:srgbClr>
              </a:gs>
              <a:gs pos="100000">
                <a:srgbClr val="00B05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err="1" smtClean="0">
                <a:solidFill>
                  <a:schemeClr val="tx1"/>
                </a:solidFill>
              </a:rPr>
              <a:t>zweiundvierzig</a:t>
            </a:r>
            <a:endParaRPr lang="de-DE" sz="4000" dirty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467544" y="3140968"/>
            <a:ext cx="4176464" cy="864096"/>
          </a:xfrm>
          <a:prstGeom prst="roundRect">
            <a:avLst/>
          </a:prstGeom>
          <a:gradFill flip="none" rotWithShape="1">
            <a:gsLst>
              <a:gs pos="0">
                <a:srgbClr val="C00000">
                  <a:tint val="66000"/>
                  <a:satMod val="160000"/>
                </a:srgbClr>
              </a:gs>
              <a:gs pos="50000">
                <a:srgbClr val="C00000">
                  <a:tint val="44500"/>
                  <a:satMod val="160000"/>
                </a:srgbClr>
              </a:gs>
              <a:gs pos="100000">
                <a:srgbClr val="C0000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err="1" smtClean="0">
                <a:solidFill>
                  <a:schemeClr val="tx1"/>
                </a:solidFill>
              </a:rPr>
              <a:t>achtundsechzig</a:t>
            </a:r>
            <a:endParaRPr lang="de-DE" sz="4000" dirty="0">
              <a:solidFill>
                <a:schemeClr val="tx1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467544" y="4365104"/>
            <a:ext cx="4176464" cy="864096"/>
          </a:xfrm>
          <a:prstGeom prst="roundRect">
            <a:avLst/>
          </a:prstGeom>
          <a:gradFill flip="none" rotWithShape="1">
            <a:gsLst>
              <a:gs pos="0">
                <a:srgbClr val="FFC000">
                  <a:tint val="66000"/>
                  <a:satMod val="160000"/>
                </a:srgbClr>
              </a:gs>
              <a:gs pos="50000">
                <a:srgbClr val="FFC000">
                  <a:tint val="44500"/>
                  <a:satMod val="160000"/>
                </a:srgbClr>
              </a:gs>
              <a:gs pos="100000">
                <a:srgbClr val="FFC00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err="1" smtClean="0">
                <a:solidFill>
                  <a:schemeClr val="tx1"/>
                </a:solidFill>
              </a:rPr>
              <a:t>einundsechzig</a:t>
            </a:r>
            <a:endParaRPr lang="de-DE" sz="4000" dirty="0">
              <a:solidFill>
                <a:schemeClr val="tx1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467544" y="5589240"/>
            <a:ext cx="4176464" cy="864096"/>
          </a:xfrm>
          <a:prstGeom prst="roundRect">
            <a:avLst/>
          </a:prstGeom>
          <a:gradFill flip="none" rotWithShape="1">
            <a:gsLst>
              <a:gs pos="0">
                <a:schemeClr val="bg2">
                  <a:lumMod val="10000"/>
                  <a:tint val="66000"/>
                  <a:satMod val="160000"/>
                </a:schemeClr>
              </a:gs>
              <a:gs pos="50000">
                <a:schemeClr val="bg2">
                  <a:lumMod val="10000"/>
                  <a:tint val="44500"/>
                  <a:satMod val="160000"/>
                </a:schemeClr>
              </a:gs>
              <a:gs pos="100000">
                <a:schemeClr val="bg2">
                  <a:lumMod val="10000"/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err="1" smtClean="0">
                <a:solidFill>
                  <a:schemeClr val="tx1"/>
                </a:solidFill>
              </a:rPr>
              <a:t>sechsundachtzig</a:t>
            </a:r>
            <a:endParaRPr lang="de-DE" sz="4000" dirty="0">
              <a:solidFill>
                <a:schemeClr val="tx1"/>
              </a:solidFill>
            </a:endParaRPr>
          </a:p>
        </p:txBody>
      </p:sp>
      <p:sp>
        <p:nvSpPr>
          <p:cNvPr id="17" name="Tlačítko akce: Zpět nebo Předchozí 16">
            <a:hlinkClick r:id="" action="ppaction://hlinkshowjump?jump=lastslide" highlightClick="1"/>
          </p:cNvPr>
          <p:cNvSpPr/>
          <p:nvPr/>
        </p:nvSpPr>
        <p:spPr>
          <a:xfrm>
            <a:off x="5292080" y="2132856"/>
            <a:ext cx="936104" cy="792088"/>
          </a:xfrm>
          <a:prstGeom prst="actionButtonBackPrevious">
            <a:avLst/>
          </a:prstGeom>
          <a:gradFill flip="none" rotWithShape="1">
            <a:gsLst>
              <a:gs pos="0">
                <a:srgbClr val="7030A0">
                  <a:tint val="66000"/>
                  <a:satMod val="160000"/>
                </a:srgbClr>
              </a:gs>
              <a:gs pos="50000">
                <a:srgbClr val="7030A0">
                  <a:tint val="44500"/>
                  <a:satMod val="160000"/>
                </a:srgbClr>
              </a:gs>
              <a:gs pos="100000">
                <a:srgbClr val="7030A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8" name="Tlačítko akce: Zpět nebo Předchozí 17">
            <a:hlinkClick r:id="" action="ppaction://hlinkshowjump?jump=lastslide" highlightClick="1"/>
          </p:cNvPr>
          <p:cNvSpPr/>
          <p:nvPr/>
        </p:nvSpPr>
        <p:spPr>
          <a:xfrm>
            <a:off x="5292080" y="3356992"/>
            <a:ext cx="936104" cy="792088"/>
          </a:xfrm>
          <a:prstGeom prst="actionButtonBackPrevious">
            <a:avLst/>
          </a:prstGeom>
          <a:gradFill flip="none" rotWithShape="1">
            <a:gsLst>
              <a:gs pos="0">
                <a:srgbClr val="7030A0">
                  <a:tint val="66000"/>
                  <a:satMod val="160000"/>
                </a:srgbClr>
              </a:gs>
              <a:gs pos="50000">
                <a:srgbClr val="7030A0">
                  <a:tint val="44500"/>
                  <a:satMod val="160000"/>
                </a:srgbClr>
              </a:gs>
              <a:gs pos="100000">
                <a:srgbClr val="7030A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9" name="Tlačítko akce: Zpět nebo Předchozí 18">
            <a:hlinkClick r:id="" action="ppaction://hlinkshowjump?jump=lastslide" highlightClick="1"/>
          </p:cNvPr>
          <p:cNvSpPr/>
          <p:nvPr/>
        </p:nvSpPr>
        <p:spPr>
          <a:xfrm>
            <a:off x="5292080" y="4509120"/>
            <a:ext cx="936104" cy="792088"/>
          </a:xfrm>
          <a:prstGeom prst="actionButtonBackPrevious">
            <a:avLst/>
          </a:prstGeom>
          <a:gradFill flip="none" rotWithShape="1">
            <a:gsLst>
              <a:gs pos="0">
                <a:srgbClr val="7030A0">
                  <a:tint val="66000"/>
                  <a:satMod val="160000"/>
                </a:srgbClr>
              </a:gs>
              <a:gs pos="50000">
                <a:srgbClr val="7030A0">
                  <a:tint val="44500"/>
                  <a:satMod val="160000"/>
                </a:srgbClr>
              </a:gs>
              <a:gs pos="100000">
                <a:srgbClr val="7030A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20" name="Tlačítko akce: Zpět nebo Předchozí 19">
            <a:hlinkClick r:id="" action="ppaction://hlinkshowjump?jump=nextslide" highlightClick="1"/>
          </p:cNvPr>
          <p:cNvSpPr/>
          <p:nvPr/>
        </p:nvSpPr>
        <p:spPr>
          <a:xfrm>
            <a:off x="5292080" y="5661248"/>
            <a:ext cx="936104" cy="792088"/>
          </a:xfrm>
          <a:prstGeom prst="actionButtonBackPrevious">
            <a:avLst/>
          </a:prstGeom>
          <a:gradFill flip="none" rotWithShape="1">
            <a:gsLst>
              <a:gs pos="0">
                <a:srgbClr val="7030A0">
                  <a:tint val="66000"/>
                  <a:satMod val="160000"/>
                </a:srgbClr>
              </a:gs>
              <a:gs pos="50000">
                <a:srgbClr val="7030A0">
                  <a:tint val="44500"/>
                  <a:satMod val="160000"/>
                </a:srgbClr>
              </a:gs>
              <a:gs pos="100000">
                <a:srgbClr val="7030A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grpSp>
        <p:nvGrpSpPr>
          <p:cNvPr id="15" name="Skupina 14"/>
          <p:cNvGrpSpPr/>
          <p:nvPr/>
        </p:nvGrpSpPr>
        <p:grpSpPr>
          <a:xfrm>
            <a:off x="5327576" y="0"/>
            <a:ext cx="3816424" cy="2592288"/>
            <a:chOff x="5327576" y="0"/>
            <a:chExt cx="3816424" cy="2592288"/>
          </a:xfrm>
          <a:solidFill>
            <a:schemeClr val="accent3">
              <a:lumMod val="40000"/>
              <a:lumOff val="60000"/>
            </a:schemeClr>
          </a:solidFill>
        </p:grpSpPr>
        <p:sp>
          <p:nvSpPr>
            <p:cNvPr id="21" name="Slunce 20"/>
            <p:cNvSpPr/>
            <p:nvPr/>
          </p:nvSpPr>
          <p:spPr>
            <a:xfrm>
              <a:off x="5327576" y="0"/>
              <a:ext cx="3816424" cy="2592288"/>
            </a:xfrm>
            <a:prstGeom prst="sun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22" name="TextovéPole 21"/>
            <p:cNvSpPr txBox="1"/>
            <p:nvPr/>
          </p:nvSpPr>
          <p:spPr>
            <a:xfrm>
              <a:off x="6444208" y="692696"/>
              <a:ext cx="1368152" cy="1323439"/>
            </a:xfrm>
            <a:custGeom>
              <a:avLst/>
              <a:gdLst>
                <a:gd name="connsiteX0" fmla="*/ 0 w 1584176"/>
                <a:gd name="connsiteY0" fmla="*/ 0 h 1569660"/>
                <a:gd name="connsiteX1" fmla="*/ 1584176 w 1584176"/>
                <a:gd name="connsiteY1" fmla="*/ 0 h 1569660"/>
                <a:gd name="connsiteX2" fmla="*/ 1584176 w 1584176"/>
                <a:gd name="connsiteY2" fmla="*/ 1569660 h 1569660"/>
                <a:gd name="connsiteX3" fmla="*/ 0 w 1584176"/>
                <a:gd name="connsiteY3" fmla="*/ 1569660 h 1569660"/>
                <a:gd name="connsiteX4" fmla="*/ 0 w 1584176"/>
                <a:gd name="connsiteY4" fmla="*/ 0 h 1569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84176" h="1569660">
                  <a:moveTo>
                    <a:pt x="0" y="0"/>
                  </a:moveTo>
                  <a:lnTo>
                    <a:pt x="1584176" y="0"/>
                  </a:lnTo>
                  <a:lnTo>
                    <a:pt x="1584176" y="1569660"/>
                  </a:lnTo>
                  <a:lnTo>
                    <a:pt x="0" y="1569660"/>
                  </a:lnTo>
                  <a:lnTo>
                    <a:pt x="0" y="0"/>
                  </a:lnTo>
                  <a:close/>
                </a:path>
              </a:pathLst>
            </a:custGeom>
            <a:grpFill/>
          </p:spPr>
          <p:txBody>
            <a:bodyPr wrap="square" rtlCol="0">
              <a:spAutoFit/>
            </a:bodyPr>
            <a:lstStyle/>
            <a:p>
              <a:r>
                <a:rPr lang="cs-CZ" sz="8000" dirty="0" smtClean="0">
                  <a:solidFill>
                    <a:srgbClr val="C00000"/>
                  </a:solidFill>
                </a:rPr>
                <a:t>86</a:t>
              </a:r>
              <a:endParaRPr lang="de-DE" sz="8000" dirty="0">
                <a:solidFill>
                  <a:srgbClr val="C00000"/>
                </a:solidFill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Zaoblený obdélník 10"/>
          <p:cNvSpPr/>
          <p:nvPr/>
        </p:nvSpPr>
        <p:spPr>
          <a:xfrm>
            <a:off x="467544" y="1988840"/>
            <a:ext cx="4176464" cy="864096"/>
          </a:xfrm>
          <a:prstGeom prst="roundRect">
            <a:avLst/>
          </a:prstGeom>
          <a:gradFill flip="none" rotWithShape="1">
            <a:gsLst>
              <a:gs pos="0">
                <a:srgbClr val="00B050">
                  <a:tint val="66000"/>
                  <a:satMod val="160000"/>
                </a:srgbClr>
              </a:gs>
              <a:gs pos="50000">
                <a:srgbClr val="00B050">
                  <a:tint val="44500"/>
                  <a:satMod val="160000"/>
                </a:srgbClr>
              </a:gs>
              <a:gs pos="100000">
                <a:srgbClr val="00B05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err="1" smtClean="0">
                <a:solidFill>
                  <a:schemeClr val="tx1"/>
                </a:solidFill>
              </a:rPr>
              <a:t>zweiundvierzig</a:t>
            </a:r>
            <a:endParaRPr lang="de-DE" sz="4000" dirty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467544" y="3140968"/>
            <a:ext cx="4176464" cy="864096"/>
          </a:xfrm>
          <a:prstGeom prst="roundRect">
            <a:avLst/>
          </a:prstGeom>
          <a:gradFill flip="none" rotWithShape="1">
            <a:gsLst>
              <a:gs pos="0">
                <a:srgbClr val="C00000">
                  <a:tint val="66000"/>
                  <a:satMod val="160000"/>
                </a:srgbClr>
              </a:gs>
              <a:gs pos="50000">
                <a:srgbClr val="C00000">
                  <a:tint val="44500"/>
                  <a:satMod val="160000"/>
                </a:srgbClr>
              </a:gs>
              <a:gs pos="100000">
                <a:srgbClr val="C0000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err="1" smtClean="0">
                <a:solidFill>
                  <a:schemeClr val="tx1"/>
                </a:solidFill>
              </a:rPr>
              <a:t>siebenundsiebzig</a:t>
            </a:r>
            <a:endParaRPr lang="de-DE" sz="4000" dirty="0">
              <a:solidFill>
                <a:schemeClr val="tx1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467544" y="4365104"/>
            <a:ext cx="4176464" cy="864096"/>
          </a:xfrm>
          <a:prstGeom prst="roundRect">
            <a:avLst/>
          </a:prstGeom>
          <a:gradFill flip="none" rotWithShape="1">
            <a:gsLst>
              <a:gs pos="0">
                <a:srgbClr val="FFC000">
                  <a:tint val="66000"/>
                  <a:satMod val="160000"/>
                </a:srgbClr>
              </a:gs>
              <a:gs pos="50000">
                <a:srgbClr val="FFC000">
                  <a:tint val="44500"/>
                  <a:satMod val="160000"/>
                </a:srgbClr>
              </a:gs>
              <a:gs pos="100000">
                <a:srgbClr val="FFC00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err="1" smtClean="0">
                <a:solidFill>
                  <a:schemeClr val="tx1"/>
                </a:solidFill>
              </a:rPr>
              <a:t>einundsechzig</a:t>
            </a:r>
            <a:endParaRPr lang="de-DE" sz="4000" dirty="0">
              <a:solidFill>
                <a:schemeClr val="tx1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467544" y="5589240"/>
            <a:ext cx="4176464" cy="864096"/>
          </a:xfrm>
          <a:prstGeom prst="roundRect">
            <a:avLst/>
          </a:prstGeom>
          <a:gradFill flip="none" rotWithShape="1">
            <a:gsLst>
              <a:gs pos="0">
                <a:schemeClr val="bg2">
                  <a:lumMod val="10000"/>
                  <a:tint val="66000"/>
                  <a:satMod val="160000"/>
                </a:schemeClr>
              </a:gs>
              <a:gs pos="50000">
                <a:schemeClr val="bg2">
                  <a:lumMod val="10000"/>
                  <a:tint val="44500"/>
                  <a:satMod val="160000"/>
                </a:schemeClr>
              </a:gs>
              <a:gs pos="100000">
                <a:schemeClr val="bg2">
                  <a:lumMod val="10000"/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err="1" smtClean="0">
                <a:solidFill>
                  <a:schemeClr val="tx1"/>
                </a:solidFill>
              </a:rPr>
              <a:t>sechsundachtzig</a:t>
            </a:r>
            <a:endParaRPr lang="de-DE" sz="4000" dirty="0">
              <a:solidFill>
                <a:schemeClr val="tx1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67544" y="836712"/>
            <a:ext cx="799288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err="1" smtClean="0"/>
              <a:t>Vierundfünfzig</a:t>
            </a:r>
            <a:r>
              <a:rPr lang="cs-CZ" sz="4000" dirty="0" smtClean="0"/>
              <a:t>  plus  </a:t>
            </a:r>
            <a:r>
              <a:rPr lang="cs-CZ" sz="4000" dirty="0" err="1" smtClean="0"/>
              <a:t>sieben</a:t>
            </a:r>
            <a:r>
              <a:rPr lang="cs-CZ" sz="4000" dirty="0" smtClean="0"/>
              <a:t> </a:t>
            </a:r>
            <a:r>
              <a:rPr lang="cs-CZ" sz="4000" dirty="0" err="1" smtClean="0"/>
              <a:t>ist</a:t>
            </a:r>
            <a:r>
              <a:rPr lang="cs-CZ" sz="4000" dirty="0" smtClean="0"/>
              <a:t>  _____</a:t>
            </a:r>
            <a:endParaRPr lang="de-DE" sz="4000" dirty="0"/>
          </a:p>
        </p:txBody>
      </p:sp>
      <p:sp>
        <p:nvSpPr>
          <p:cNvPr id="17" name="Tlačítko akce: Zpět nebo Předchozí 16">
            <a:hlinkClick r:id="" action="ppaction://hlinkshowjump?jump=lastslide" highlightClick="1"/>
          </p:cNvPr>
          <p:cNvSpPr/>
          <p:nvPr/>
        </p:nvSpPr>
        <p:spPr>
          <a:xfrm>
            <a:off x="5292080" y="2132856"/>
            <a:ext cx="936104" cy="792088"/>
          </a:xfrm>
          <a:prstGeom prst="actionButtonBackPrevious">
            <a:avLst/>
          </a:prstGeom>
          <a:gradFill flip="none" rotWithShape="1">
            <a:gsLst>
              <a:gs pos="0">
                <a:srgbClr val="7030A0">
                  <a:tint val="66000"/>
                  <a:satMod val="160000"/>
                </a:srgbClr>
              </a:gs>
              <a:gs pos="50000">
                <a:srgbClr val="7030A0">
                  <a:tint val="44500"/>
                  <a:satMod val="160000"/>
                </a:srgbClr>
              </a:gs>
              <a:gs pos="100000">
                <a:srgbClr val="7030A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8" name="Tlačítko akce: Zpět nebo Předchozí 17">
            <a:hlinkClick r:id="" action="ppaction://hlinkshowjump?jump=lastslide" highlightClick="1"/>
          </p:cNvPr>
          <p:cNvSpPr/>
          <p:nvPr/>
        </p:nvSpPr>
        <p:spPr>
          <a:xfrm>
            <a:off x="5292080" y="3356992"/>
            <a:ext cx="936104" cy="792088"/>
          </a:xfrm>
          <a:prstGeom prst="actionButtonBackPrevious">
            <a:avLst/>
          </a:prstGeom>
          <a:gradFill flip="none" rotWithShape="1">
            <a:gsLst>
              <a:gs pos="0">
                <a:srgbClr val="7030A0">
                  <a:tint val="66000"/>
                  <a:satMod val="160000"/>
                </a:srgbClr>
              </a:gs>
              <a:gs pos="50000">
                <a:srgbClr val="7030A0">
                  <a:tint val="44500"/>
                  <a:satMod val="160000"/>
                </a:srgbClr>
              </a:gs>
              <a:gs pos="100000">
                <a:srgbClr val="7030A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9" name="Tlačítko akce: Zpět nebo Předchozí 18">
            <a:hlinkClick r:id="" action="ppaction://hlinkshowjump?jump=nextslide" highlightClick="1"/>
          </p:cNvPr>
          <p:cNvSpPr/>
          <p:nvPr/>
        </p:nvSpPr>
        <p:spPr>
          <a:xfrm>
            <a:off x="5292080" y="4509120"/>
            <a:ext cx="936104" cy="792088"/>
          </a:xfrm>
          <a:prstGeom prst="actionButtonBackPrevious">
            <a:avLst/>
          </a:prstGeom>
          <a:gradFill flip="none" rotWithShape="1">
            <a:gsLst>
              <a:gs pos="0">
                <a:srgbClr val="7030A0">
                  <a:tint val="66000"/>
                  <a:satMod val="160000"/>
                </a:srgbClr>
              </a:gs>
              <a:gs pos="50000">
                <a:srgbClr val="7030A0">
                  <a:tint val="44500"/>
                  <a:satMod val="160000"/>
                </a:srgbClr>
              </a:gs>
              <a:gs pos="100000">
                <a:srgbClr val="7030A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20" name="Tlačítko akce: Zpět nebo Předchozí 19">
            <a:hlinkClick r:id="" action="ppaction://hlinkshowjump?jump=lastslide" highlightClick="1"/>
          </p:cNvPr>
          <p:cNvSpPr/>
          <p:nvPr/>
        </p:nvSpPr>
        <p:spPr>
          <a:xfrm>
            <a:off x="5292080" y="5661248"/>
            <a:ext cx="936104" cy="792088"/>
          </a:xfrm>
          <a:prstGeom prst="actionButtonBackPrevious">
            <a:avLst/>
          </a:prstGeom>
          <a:gradFill flip="none" rotWithShape="1">
            <a:gsLst>
              <a:gs pos="0">
                <a:srgbClr val="7030A0">
                  <a:tint val="66000"/>
                  <a:satMod val="160000"/>
                </a:srgbClr>
              </a:gs>
              <a:gs pos="50000">
                <a:srgbClr val="7030A0">
                  <a:tint val="44500"/>
                  <a:satMod val="160000"/>
                </a:srgbClr>
              </a:gs>
              <a:gs pos="100000">
                <a:srgbClr val="7030A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Zaoblený obdélník 10"/>
          <p:cNvSpPr/>
          <p:nvPr/>
        </p:nvSpPr>
        <p:spPr>
          <a:xfrm>
            <a:off x="467544" y="1988840"/>
            <a:ext cx="4176464" cy="864096"/>
          </a:xfrm>
          <a:prstGeom prst="roundRect">
            <a:avLst/>
          </a:prstGeom>
          <a:gradFill flip="none" rotWithShape="1">
            <a:gsLst>
              <a:gs pos="0">
                <a:srgbClr val="00B050">
                  <a:tint val="66000"/>
                  <a:satMod val="160000"/>
                </a:srgbClr>
              </a:gs>
              <a:gs pos="50000">
                <a:srgbClr val="00B050">
                  <a:tint val="44500"/>
                  <a:satMod val="160000"/>
                </a:srgbClr>
              </a:gs>
              <a:gs pos="100000">
                <a:srgbClr val="00B05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err="1" smtClean="0">
                <a:solidFill>
                  <a:schemeClr val="tx1"/>
                </a:solidFill>
              </a:rPr>
              <a:t>fünfundsechzig</a:t>
            </a:r>
            <a:endParaRPr lang="de-DE" sz="4000" dirty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467544" y="3140968"/>
            <a:ext cx="4176464" cy="864096"/>
          </a:xfrm>
          <a:prstGeom prst="roundRect">
            <a:avLst/>
          </a:prstGeom>
          <a:gradFill flip="none" rotWithShape="1">
            <a:gsLst>
              <a:gs pos="0">
                <a:srgbClr val="C00000">
                  <a:tint val="66000"/>
                  <a:satMod val="160000"/>
                </a:srgbClr>
              </a:gs>
              <a:gs pos="50000">
                <a:srgbClr val="C00000">
                  <a:tint val="44500"/>
                  <a:satMod val="160000"/>
                </a:srgbClr>
              </a:gs>
              <a:gs pos="100000">
                <a:srgbClr val="C0000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err="1" smtClean="0">
                <a:solidFill>
                  <a:schemeClr val="tx1"/>
                </a:solidFill>
              </a:rPr>
              <a:t>siebenundvierzig</a:t>
            </a:r>
            <a:endParaRPr lang="de-DE" sz="4000" dirty="0">
              <a:solidFill>
                <a:schemeClr val="tx1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467544" y="4365104"/>
            <a:ext cx="4176464" cy="864096"/>
          </a:xfrm>
          <a:prstGeom prst="roundRect">
            <a:avLst/>
          </a:prstGeom>
          <a:gradFill flip="none" rotWithShape="1">
            <a:gsLst>
              <a:gs pos="0">
                <a:srgbClr val="FFC000">
                  <a:tint val="66000"/>
                  <a:satMod val="160000"/>
                </a:srgbClr>
              </a:gs>
              <a:gs pos="50000">
                <a:srgbClr val="FFC000">
                  <a:tint val="44500"/>
                  <a:satMod val="160000"/>
                </a:srgbClr>
              </a:gs>
              <a:gs pos="100000">
                <a:srgbClr val="FFC00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err="1" smtClean="0">
                <a:solidFill>
                  <a:schemeClr val="tx1"/>
                </a:solidFill>
              </a:rPr>
              <a:t>fünfundfünfzig</a:t>
            </a:r>
            <a:endParaRPr lang="de-DE" sz="4000" dirty="0">
              <a:solidFill>
                <a:schemeClr val="tx1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467544" y="5517232"/>
            <a:ext cx="4176464" cy="864096"/>
          </a:xfrm>
          <a:prstGeom prst="roundRect">
            <a:avLst/>
          </a:prstGeom>
          <a:gradFill flip="none" rotWithShape="1">
            <a:gsLst>
              <a:gs pos="0">
                <a:schemeClr val="bg2">
                  <a:lumMod val="10000"/>
                  <a:tint val="66000"/>
                  <a:satMod val="160000"/>
                </a:schemeClr>
              </a:gs>
              <a:gs pos="50000">
                <a:schemeClr val="bg2">
                  <a:lumMod val="10000"/>
                  <a:tint val="44500"/>
                  <a:satMod val="160000"/>
                </a:schemeClr>
              </a:gs>
              <a:gs pos="100000">
                <a:schemeClr val="bg2">
                  <a:lumMod val="10000"/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err="1" smtClean="0">
                <a:solidFill>
                  <a:schemeClr val="tx1"/>
                </a:solidFill>
              </a:rPr>
              <a:t>neunundachtzig</a:t>
            </a:r>
            <a:endParaRPr lang="de-DE" sz="4000" dirty="0">
              <a:solidFill>
                <a:schemeClr val="tx1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67544" y="836712"/>
            <a:ext cx="799288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err="1" smtClean="0"/>
              <a:t>zwölf</a:t>
            </a:r>
            <a:r>
              <a:rPr lang="cs-CZ" sz="4000" dirty="0" smtClean="0"/>
              <a:t>  plus  </a:t>
            </a:r>
            <a:r>
              <a:rPr lang="cs-CZ" sz="4000" dirty="0" err="1" smtClean="0"/>
              <a:t>fünfunddreißig</a:t>
            </a:r>
            <a:r>
              <a:rPr lang="cs-CZ" sz="4000" dirty="0" smtClean="0"/>
              <a:t>  </a:t>
            </a:r>
            <a:r>
              <a:rPr lang="cs-CZ" sz="4000" dirty="0" err="1" smtClean="0"/>
              <a:t>ist</a:t>
            </a:r>
            <a:r>
              <a:rPr lang="cs-CZ" sz="4000" dirty="0" smtClean="0"/>
              <a:t>  _____</a:t>
            </a:r>
            <a:endParaRPr lang="de-DE" sz="4000" dirty="0"/>
          </a:p>
        </p:txBody>
      </p:sp>
      <p:sp>
        <p:nvSpPr>
          <p:cNvPr id="17" name="Tlačítko akce: Zpět nebo Předchozí 16">
            <a:hlinkClick r:id="" action="ppaction://hlinkshowjump?jump=lastslide" highlightClick="1"/>
          </p:cNvPr>
          <p:cNvSpPr/>
          <p:nvPr/>
        </p:nvSpPr>
        <p:spPr>
          <a:xfrm>
            <a:off x="5292080" y="2132856"/>
            <a:ext cx="936104" cy="792088"/>
          </a:xfrm>
          <a:prstGeom prst="actionButtonBackPrevious">
            <a:avLst/>
          </a:prstGeom>
          <a:gradFill flip="none" rotWithShape="1">
            <a:gsLst>
              <a:gs pos="0">
                <a:srgbClr val="7030A0">
                  <a:tint val="66000"/>
                  <a:satMod val="160000"/>
                </a:srgbClr>
              </a:gs>
              <a:gs pos="50000">
                <a:srgbClr val="7030A0">
                  <a:tint val="44500"/>
                  <a:satMod val="160000"/>
                </a:srgbClr>
              </a:gs>
              <a:gs pos="100000">
                <a:srgbClr val="7030A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8" name="Tlačítko akce: Zpět nebo Předchozí 17">
            <a:hlinkClick r:id="" action="ppaction://hlinkshowjump?jump=nextslide" highlightClick="1"/>
          </p:cNvPr>
          <p:cNvSpPr/>
          <p:nvPr/>
        </p:nvSpPr>
        <p:spPr>
          <a:xfrm>
            <a:off x="5292080" y="3356992"/>
            <a:ext cx="936104" cy="792088"/>
          </a:xfrm>
          <a:prstGeom prst="actionButtonBackPrevious">
            <a:avLst/>
          </a:prstGeom>
          <a:gradFill flip="none" rotWithShape="1">
            <a:gsLst>
              <a:gs pos="0">
                <a:srgbClr val="7030A0">
                  <a:tint val="66000"/>
                  <a:satMod val="160000"/>
                </a:srgbClr>
              </a:gs>
              <a:gs pos="50000">
                <a:srgbClr val="7030A0">
                  <a:tint val="44500"/>
                  <a:satMod val="160000"/>
                </a:srgbClr>
              </a:gs>
              <a:gs pos="100000">
                <a:srgbClr val="7030A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9" name="Tlačítko akce: Zpět nebo Předchozí 18">
            <a:hlinkClick r:id="" action="ppaction://hlinkshowjump?jump=lastslide" highlightClick="1"/>
          </p:cNvPr>
          <p:cNvSpPr/>
          <p:nvPr/>
        </p:nvSpPr>
        <p:spPr>
          <a:xfrm>
            <a:off x="5292080" y="4509120"/>
            <a:ext cx="936104" cy="792088"/>
          </a:xfrm>
          <a:prstGeom prst="actionButtonBackPrevious">
            <a:avLst/>
          </a:prstGeom>
          <a:gradFill flip="none" rotWithShape="1">
            <a:gsLst>
              <a:gs pos="0">
                <a:srgbClr val="7030A0">
                  <a:tint val="66000"/>
                  <a:satMod val="160000"/>
                </a:srgbClr>
              </a:gs>
              <a:gs pos="50000">
                <a:srgbClr val="7030A0">
                  <a:tint val="44500"/>
                  <a:satMod val="160000"/>
                </a:srgbClr>
              </a:gs>
              <a:gs pos="100000">
                <a:srgbClr val="7030A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20" name="Tlačítko akce: Zpět nebo Předchozí 19">
            <a:hlinkClick r:id="" action="ppaction://hlinkshowjump?jump=lastslide" highlightClick="1"/>
          </p:cNvPr>
          <p:cNvSpPr/>
          <p:nvPr/>
        </p:nvSpPr>
        <p:spPr>
          <a:xfrm>
            <a:off x="5292080" y="5661248"/>
            <a:ext cx="936104" cy="792088"/>
          </a:xfrm>
          <a:prstGeom prst="actionButtonBackPrevious">
            <a:avLst/>
          </a:prstGeom>
          <a:gradFill flip="none" rotWithShape="1">
            <a:gsLst>
              <a:gs pos="0">
                <a:srgbClr val="7030A0">
                  <a:tint val="66000"/>
                  <a:satMod val="160000"/>
                </a:srgbClr>
              </a:gs>
              <a:gs pos="50000">
                <a:srgbClr val="7030A0">
                  <a:tint val="44500"/>
                  <a:satMod val="160000"/>
                </a:srgbClr>
              </a:gs>
              <a:gs pos="100000">
                <a:srgbClr val="7030A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Zaoblený obdélník 10"/>
          <p:cNvSpPr/>
          <p:nvPr/>
        </p:nvSpPr>
        <p:spPr>
          <a:xfrm>
            <a:off x="467544" y="1988840"/>
            <a:ext cx="4176464" cy="864096"/>
          </a:xfrm>
          <a:prstGeom prst="roundRect">
            <a:avLst/>
          </a:prstGeom>
          <a:gradFill flip="none" rotWithShape="1">
            <a:gsLst>
              <a:gs pos="0">
                <a:srgbClr val="00B050">
                  <a:tint val="66000"/>
                  <a:satMod val="160000"/>
                </a:srgbClr>
              </a:gs>
              <a:gs pos="50000">
                <a:srgbClr val="00B050">
                  <a:tint val="44500"/>
                  <a:satMod val="160000"/>
                </a:srgbClr>
              </a:gs>
              <a:gs pos="100000">
                <a:srgbClr val="00B05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err="1" smtClean="0">
                <a:solidFill>
                  <a:schemeClr val="tx1"/>
                </a:solidFill>
              </a:rPr>
              <a:t>zwei</a:t>
            </a:r>
            <a:r>
              <a:rPr lang="cs-CZ" sz="4000" dirty="0" smtClean="0">
                <a:solidFill>
                  <a:schemeClr val="tx1"/>
                </a:solidFill>
              </a:rPr>
              <a:t> vor </a:t>
            </a:r>
            <a:r>
              <a:rPr lang="cs-CZ" sz="4000" dirty="0" err="1" smtClean="0">
                <a:solidFill>
                  <a:schemeClr val="tx1"/>
                </a:solidFill>
              </a:rPr>
              <a:t>acht</a:t>
            </a:r>
            <a:endParaRPr lang="de-DE" sz="4000" dirty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467544" y="3140968"/>
            <a:ext cx="4176464" cy="864096"/>
          </a:xfrm>
          <a:prstGeom prst="roundRect">
            <a:avLst/>
          </a:prstGeom>
          <a:gradFill flip="none" rotWithShape="1">
            <a:gsLst>
              <a:gs pos="0">
                <a:srgbClr val="C00000">
                  <a:tint val="66000"/>
                  <a:satMod val="160000"/>
                </a:srgbClr>
              </a:gs>
              <a:gs pos="50000">
                <a:srgbClr val="C00000">
                  <a:tint val="44500"/>
                  <a:satMod val="160000"/>
                </a:srgbClr>
              </a:gs>
              <a:gs pos="100000">
                <a:srgbClr val="C0000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err="1" smtClean="0">
                <a:solidFill>
                  <a:schemeClr val="tx1"/>
                </a:solidFill>
              </a:rPr>
              <a:t>zwanzig</a:t>
            </a:r>
            <a:r>
              <a:rPr lang="cs-CZ" sz="4000" dirty="0" smtClean="0">
                <a:solidFill>
                  <a:schemeClr val="tx1"/>
                </a:solidFill>
              </a:rPr>
              <a:t> nach </a:t>
            </a:r>
            <a:r>
              <a:rPr lang="cs-CZ" sz="4000" dirty="0" err="1" smtClean="0">
                <a:solidFill>
                  <a:schemeClr val="tx1"/>
                </a:solidFill>
              </a:rPr>
              <a:t>neun</a:t>
            </a:r>
            <a:endParaRPr lang="de-DE" sz="4000" dirty="0">
              <a:solidFill>
                <a:schemeClr val="tx1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467544" y="4365104"/>
            <a:ext cx="4176464" cy="864096"/>
          </a:xfrm>
          <a:prstGeom prst="roundRect">
            <a:avLst/>
          </a:prstGeom>
          <a:gradFill flip="none" rotWithShape="1">
            <a:gsLst>
              <a:gs pos="0">
                <a:srgbClr val="FFC000">
                  <a:tint val="66000"/>
                  <a:satMod val="160000"/>
                </a:srgbClr>
              </a:gs>
              <a:gs pos="50000">
                <a:srgbClr val="FFC000">
                  <a:tint val="44500"/>
                  <a:satMod val="160000"/>
                </a:srgbClr>
              </a:gs>
              <a:gs pos="100000">
                <a:srgbClr val="FFC00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err="1" smtClean="0">
                <a:solidFill>
                  <a:schemeClr val="tx1"/>
                </a:solidFill>
              </a:rPr>
              <a:t>zwanzig</a:t>
            </a:r>
            <a:r>
              <a:rPr lang="cs-CZ" sz="4000" dirty="0" smtClean="0">
                <a:solidFill>
                  <a:schemeClr val="tx1"/>
                </a:solidFill>
              </a:rPr>
              <a:t> nach </a:t>
            </a:r>
            <a:r>
              <a:rPr lang="cs-CZ" sz="4000" dirty="0" err="1" smtClean="0">
                <a:solidFill>
                  <a:schemeClr val="tx1"/>
                </a:solidFill>
              </a:rPr>
              <a:t>acht</a:t>
            </a:r>
            <a:endParaRPr lang="de-DE" sz="4000" dirty="0">
              <a:solidFill>
                <a:schemeClr val="tx1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467544" y="5589240"/>
            <a:ext cx="4176464" cy="864096"/>
          </a:xfrm>
          <a:prstGeom prst="roundRect">
            <a:avLst/>
          </a:prstGeom>
          <a:gradFill flip="none" rotWithShape="1">
            <a:gsLst>
              <a:gs pos="0">
                <a:schemeClr val="bg2">
                  <a:lumMod val="10000"/>
                  <a:tint val="66000"/>
                  <a:satMod val="160000"/>
                </a:schemeClr>
              </a:gs>
              <a:gs pos="50000">
                <a:schemeClr val="bg2">
                  <a:lumMod val="10000"/>
                  <a:tint val="44500"/>
                  <a:satMod val="160000"/>
                </a:schemeClr>
              </a:gs>
              <a:gs pos="100000">
                <a:schemeClr val="bg2">
                  <a:lumMod val="10000"/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err="1" smtClean="0">
                <a:solidFill>
                  <a:schemeClr val="tx1"/>
                </a:solidFill>
              </a:rPr>
              <a:t>zwanzig</a:t>
            </a:r>
            <a:r>
              <a:rPr lang="cs-CZ" sz="4000" dirty="0" smtClean="0">
                <a:solidFill>
                  <a:schemeClr val="tx1"/>
                </a:solidFill>
              </a:rPr>
              <a:t> vor </a:t>
            </a:r>
            <a:r>
              <a:rPr lang="cs-CZ" sz="4000" dirty="0" err="1" smtClean="0">
                <a:solidFill>
                  <a:schemeClr val="tx1"/>
                </a:solidFill>
              </a:rPr>
              <a:t>neun</a:t>
            </a:r>
            <a:endParaRPr lang="de-DE" sz="4000" dirty="0">
              <a:solidFill>
                <a:schemeClr val="tx1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67544" y="836712"/>
            <a:ext cx="799288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err="1" smtClean="0"/>
              <a:t>Wie</a:t>
            </a:r>
            <a:r>
              <a:rPr lang="cs-CZ" sz="4000" dirty="0" smtClean="0"/>
              <a:t> </a:t>
            </a:r>
            <a:r>
              <a:rPr lang="cs-CZ" sz="4000" dirty="0" err="1" smtClean="0"/>
              <a:t>spät</a:t>
            </a:r>
            <a:r>
              <a:rPr lang="cs-CZ" sz="4000" dirty="0" smtClean="0"/>
              <a:t> </a:t>
            </a:r>
            <a:r>
              <a:rPr lang="cs-CZ" sz="4000" dirty="0" err="1" smtClean="0"/>
              <a:t>ist</a:t>
            </a:r>
            <a:r>
              <a:rPr lang="cs-CZ" sz="4000" dirty="0" smtClean="0"/>
              <a:t> es ?  Es </a:t>
            </a:r>
            <a:r>
              <a:rPr lang="cs-CZ" sz="4000" dirty="0" err="1" smtClean="0"/>
              <a:t>ist</a:t>
            </a:r>
            <a:r>
              <a:rPr lang="cs-CZ" sz="4000" dirty="0" smtClean="0"/>
              <a:t>  ____</a:t>
            </a:r>
            <a:endParaRPr lang="de-DE" sz="4000" dirty="0"/>
          </a:p>
        </p:txBody>
      </p:sp>
      <p:sp>
        <p:nvSpPr>
          <p:cNvPr id="17" name="Tlačítko akce: Zpět nebo Předchozí 16">
            <a:hlinkClick r:id="" action="ppaction://hlinkshowjump?jump=lastslide" highlightClick="1"/>
          </p:cNvPr>
          <p:cNvSpPr/>
          <p:nvPr/>
        </p:nvSpPr>
        <p:spPr>
          <a:xfrm>
            <a:off x="5292080" y="2132856"/>
            <a:ext cx="936104" cy="792088"/>
          </a:xfrm>
          <a:prstGeom prst="actionButtonBackPrevious">
            <a:avLst/>
          </a:prstGeom>
          <a:gradFill flip="none" rotWithShape="1">
            <a:gsLst>
              <a:gs pos="0">
                <a:srgbClr val="7030A0">
                  <a:tint val="66000"/>
                  <a:satMod val="160000"/>
                </a:srgbClr>
              </a:gs>
              <a:gs pos="50000">
                <a:srgbClr val="7030A0">
                  <a:tint val="44500"/>
                  <a:satMod val="160000"/>
                </a:srgbClr>
              </a:gs>
              <a:gs pos="100000">
                <a:srgbClr val="7030A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8" name="Tlačítko akce: Zpět nebo Předchozí 17">
            <a:hlinkClick r:id="" action="ppaction://hlinkshowjump?jump=lastslide" highlightClick="1"/>
          </p:cNvPr>
          <p:cNvSpPr/>
          <p:nvPr/>
        </p:nvSpPr>
        <p:spPr>
          <a:xfrm>
            <a:off x="5292080" y="3356992"/>
            <a:ext cx="936104" cy="792088"/>
          </a:xfrm>
          <a:prstGeom prst="actionButtonBackPrevious">
            <a:avLst/>
          </a:prstGeom>
          <a:gradFill flip="none" rotWithShape="1">
            <a:gsLst>
              <a:gs pos="0">
                <a:srgbClr val="7030A0">
                  <a:tint val="66000"/>
                  <a:satMod val="160000"/>
                </a:srgbClr>
              </a:gs>
              <a:gs pos="50000">
                <a:srgbClr val="7030A0">
                  <a:tint val="44500"/>
                  <a:satMod val="160000"/>
                </a:srgbClr>
              </a:gs>
              <a:gs pos="100000">
                <a:srgbClr val="7030A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9" name="Tlačítko akce: Zpět nebo Předchozí 18">
            <a:hlinkClick r:id="" action="ppaction://hlinkshowjump?jump=lastslide" highlightClick="1"/>
          </p:cNvPr>
          <p:cNvSpPr/>
          <p:nvPr/>
        </p:nvSpPr>
        <p:spPr>
          <a:xfrm>
            <a:off x="5292080" y="4509120"/>
            <a:ext cx="936104" cy="792088"/>
          </a:xfrm>
          <a:prstGeom prst="actionButtonBackPrevious">
            <a:avLst/>
          </a:prstGeom>
          <a:gradFill flip="none" rotWithShape="1">
            <a:gsLst>
              <a:gs pos="0">
                <a:srgbClr val="7030A0">
                  <a:tint val="66000"/>
                  <a:satMod val="160000"/>
                </a:srgbClr>
              </a:gs>
              <a:gs pos="50000">
                <a:srgbClr val="7030A0">
                  <a:tint val="44500"/>
                  <a:satMod val="160000"/>
                </a:srgbClr>
              </a:gs>
              <a:gs pos="100000">
                <a:srgbClr val="7030A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20" name="Tlačítko akce: Zpět nebo Předchozí 19">
            <a:hlinkClick r:id="" action="ppaction://hlinkshowjump?jump=nextslide" highlightClick="1"/>
          </p:cNvPr>
          <p:cNvSpPr/>
          <p:nvPr/>
        </p:nvSpPr>
        <p:spPr>
          <a:xfrm>
            <a:off x="5292080" y="5661248"/>
            <a:ext cx="936104" cy="792088"/>
          </a:xfrm>
          <a:prstGeom prst="actionButtonBackPrevious">
            <a:avLst/>
          </a:prstGeom>
          <a:gradFill flip="none" rotWithShape="1">
            <a:gsLst>
              <a:gs pos="0">
                <a:srgbClr val="7030A0">
                  <a:tint val="66000"/>
                  <a:satMod val="160000"/>
                </a:srgbClr>
              </a:gs>
              <a:gs pos="50000">
                <a:srgbClr val="7030A0">
                  <a:tint val="44500"/>
                  <a:satMod val="160000"/>
                </a:srgbClr>
              </a:gs>
              <a:gs pos="100000">
                <a:srgbClr val="7030A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pic>
        <p:nvPicPr>
          <p:cNvPr id="15" name="Picture 2" descr="http://static1.bscdn.net/files/imagecache/medium/files/lu_data/3_1_3/02_photos/02_final/3_1_3_e_11_5311214993.jpg"/>
          <p:cNvPicPr>
            <a:picLocks noChangeAspect="1" noChangeArrowheads="1"/>
          </p:cNvPicPr>
          <p:nvPr/>
        </p:nvPicPr>
        <p:blipFill>
          <a:blip r:embed="rId2" cstate="print"/>
          <a:srcRect l="16805" r="16821"/>
          <a:stretch>
            <a:fillRect/>
          </a:stretch>
        </p:blipFill>
        <p:spPr bwMode="auto">
          <a:xfrm>
            <a:off x="6444208" y="260648"/>
            <a:ext cx="2448271" cy="2535934"/>
          </a:xfrm>
          <a:prstGeom prst="ellipse">
            <a:avLst/>
          </a:prstGeom>
          <a:solidFill>
            <a:srgbClr val="FFC000"/>
          </a:solidFill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Zaoblený obdélník 10"/>
          <p:cNvSpPr/>
          <p:nvPr/>
        </p:nvSpPr>
        <p:spPr>
          <a:xfrm>
            <a:off x="539552" y="2492896"/>
            <a:ext cx="4176464" cy="864096"/>
          </a:xfrm>
          <a:prstGeom prst="roundRect">
            <a:avLst/>
          </a:prstGeom>
          <a:gradFill flip="none" rotWithShape="1">
            <a:gsLst>
              <a:gs pos="0">
                <a:srgbClr val="00B050">
                  <a:tint val="66000"/>
                  <a:satMod val="160000"/>
                </a:srgbClr>
              </a:gs>
              <a:gs pos="50000">
                <a:srgbClr val="00B050">
                  <a:tint val="44500"/>
                  <a:satMod val="160000"/>
                </a:srgbClr>
              </a:gs>
              <a:gs pos="100000">
                <a:srgbClr val="00B05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903 416 254</a:t>
            </a:r>
            <a:endParaRPr lang="de-DE" sz="4000" dirty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539552" y="3573016"/>
            <a:ext cx="4176464" cy="864096"/>
          </a:xfrm>
          <a:prstGeom prst="roundRect">
            <a:avLst/>
          </a:prstGeom>
          <a:gradFill flip="none" rotWithShape="1">
            <a:gsLst>
              <a:gs pos="0">
                <a:srgbClr val="C00000">
                  <a:tint val="66000"/>
                  <a:satMod val="160000"/>
                </a:srgbClr>
              </a:gs>
              <a:gs pos="50000">
                <a:srgbClr val="C00000">
                  <a:tint val="44500"/>
                  <a:satMod val="160000"/>
                </a:srgbClr>
              </a:gs>
              <a:gs pos="100000">
                <a:srgbClr val="C0000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903 507 265</a:t>
            </a:r>
            <a:endParaRPr lang="de-DE" sz="4000" dirty="0">
              <a:solidFill>
                <a:schemeClr val="tx1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467544" y="4653136"/>
            <a:ext cx="4176464" cy="864096"/>
          </a:xfrm>
          <a:prstGeom prst="roundRect">
            <a:avLst/>
          </a:prstGeom>
          <a:gradFill flip="none" rotWithShape="1">
            <a:gsLst>
              <a:gs pos="0">
                <a:srgbClr val="FFC000">
                  <a:tint val="66000"/>
                  <a:satMod val="160000"/>
                </a:srgbClr>
              </a:gs>
              <a:gs pos="50000">
                <a:srgbClr val="FFC000">
                  <a:tint val="44500"/>
                  <a:satMod val="160000"/>
                </a:srgbClr>
              </a:gs>
              <a:gs pos="100000">
                <a:srgbClr val="FFC00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903 518 265</a:t>
            </a:r>
            <a:endParaRPr lang="de-DE" sz="4000" dirty="0">
              <a:solidFill>
                <a:schemeClr val="tx1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467544" y="5733256"/>
            <a:ext cx="4176464" cy="864096"/>
          </a:xfrm>
          <a:prstGeom prst="roundRect">
            <a:avLst/>
          </a:prstGeom>
          <a:gradFill flip="none" rotWithShape="1">
            <a:gsLst>
              <a:gs pos="0">
                <a:schemeClr val="bg2">
                  <a:lumMod val="10000"/>
                  <a:tint val="66000"/>
                  <a:satMod val="160000"/>
                </a:schemeClr>
              </a:gs>
              <a:gs pos="50000">
                <a:schemeClr val="bg2">
                  <a:lumMod val="10000"/>
                  <a:tint val="44500"/>
                  <a:satMod val="160000"/>
                </a:schemeClr>
              </a:gs>
              <a:gs pos="100000">
                <a:schemeClr val="bg2">
                  <a:lumMod val="10000"/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903 517 264</a:t>
            </a:r>
            <a:endParaRPr lang="de-DE" sz="4000" dirty="0">
              <a:solidFill>
                <a:schemeClr val="tx1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95536" y="188640"/>
            <a:ext cx="799288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err="1" smtClean="0"/>
              <a:t>Lisas</a:t>
            </a:r>
            <a:r>
              <a:rPr lang="cs-CZ" sz="4000" dirty="0" smtClean="0"/>
              <a:t> </a:t>
            </a:r>
            <a:r>
              <a:rPr lang="cs-CZ" sz="4000" dirty="0" err="1" smtClean="0"/>
              <a:t>Telefonnummer</a:t>
            </a:r>
            <a:r>
              <a:rPr lang="cs-CZ" sz="4000" dirty="0" smtClean="0"/>
              <a:t> </a:t>
            </a:r>
            <a:r>
              <a:rPr lang="cs-CZ" sz="4000" dirty="0" err="1" smtClean="0"/>
              <a:t>ist</a:t>
            </a:r>
            <a:r>
              <a:rPr lang="cs-CZ" sz="4000" dirty="0"/>
              <a:t> </a:t>
            </a:r>
            <a:endParaRPr lang="cs-CZ" sz="4000" dirty="0" smtClean="0"/>
          </a:p>
          <a:p>
            <a:r>
              <a:rPr lang="cs-CZ" sz="4000" b="1" dirty="0" err="1" smtClean="0"/>
              <a:t>neun</a:t>
            </a:r>
            <a:r>
              <a:rPr lang="cs-CZ" sz="4000" b="1" dirty="0" smtClean="0"/>
              <a:t>-</a:t>
            </a:r>
            <a:r>
              <a:rPr lang="cs-CZ" sz="4000" b="1" dirty="0" err="1" smtClean="0"/>
              <a:t>null</a:t>
            </a:r>
            <a:r>
              <a:rPr lang="cs-CZ" sz="4000" b="1" dirty="0" smtClean="0"/>
              <a:t>-</a:t>
            </a:r>
            <a:r>
              <a:rPr lang="cs-CZ" sz="4000" b="1" dirty="0" err="1" smtClean="0"/>
              <a:t>drei</a:t>
            </a:r>
            <a:r>
              <a:rPr lang="cs-CZ" sz="4000" b="1" dirty="0"/>
              <a:t> </a:t>
            </a:r>
            <a:r>
              <a:rPr lang="cs-CZ" sz="4000" b="1" dirty="0" smtClean="0"/>
              <a:t>  </a:t>
            </a:r>
            <a:r>
              <a:rPr lang="cs-CZ" sz="4000" b="1" dirty="0" err="1" smtClean="0"/>
              <a:t>fünf</a:t>
            </a:r>
            <a:r>
              <a:rPr lang="cs-CZ" sz="4000" b="1" dirty="0" smtClean="0"/>
              <a:t>-</a:t>
            </a:r>
            <a:r>
              <a:rPr lang="cs-CZ" sz="4000" b="1" dirty="0" err="1" smtClean="0"/>
              <a:t>eins</a:t>
            </a:r>
            <a:r>
              <a:rPr lang="cs-CZ" sz="4000" b="1" dirty="0" smtClean="0"/>
              <a:t>-</a:t>
            </a:r>
            <a:r>
              <a:rPr lang="cs-CZ" sz="4000" b="1" dirty="0" err="1" smtClean="0"/>
              <a:t>sieben</a:t>
            </a:r>
            <a:r>
              <a:rPr lang="cs-CZ" sz="4000" b="1" dirty="0"/>
              <a:t> </a:t>
            </a:r>
            <a:r>
              <a:rPr lang="cs-CZ" sz="4000" b="1" dirty="0" smtClean="0"/>
              <a:t>   </a:t>
            </a:r>
            <a:r>
              <a:rPr lang="cs-CZ" sz="4000" b="1" dirty="0" err="1" smtClean="0"/>
              <a:t>zwei</a:t>
            </a:r>
            <a:r>
              <a:rPr lang="cs-CZ" sz="4000" b="1" dirty="0" smtClean="0"/>
              <a:t>-</a:t>
            </a:r>
            <a:r>
              <a:rPr lang="cs-CZ" sz="4000" b="1" dirty="0" err="1" smtClean="0"/>
              <a:t>sechs</a:t>
            </a:r>
            <a:r>
              <a:rPr lang="cs-CZ" sz="4000" b="1" dirty="0" smtClean="0"/>
              <a:t>-</a:t>
            </a:r>
            <a:r>
              <a:rPr lang="cs-CZ" sz="4000" b="1" dirty="0" err="1" smtClean="0"/>
              <a:t>vier</a:t>
            </a:r>
            <a:endParaRPr lang="de-DE" sz="4000" b="1" dirty="0"/>
          </a:p>
        </p:txBody>
      </p:sp>
      <p:sp>
        <p:nvSpPr>
          <p:cNvPr id="17" name="Tlačítko akce: Zpět nebo Předchozí 16">
            <a:hlinkClick r:id="" action="ppaction://hlinkshowjump?jump=lastslide" highlightClick="1"/>
          </p:cNvPr>
          <p:cNvSpPr/>
          <p:nvPr/>
        </p:nvSpPr>
        <p:spPr>
          <a:xfrm>
            <a:off x="5292080" y="2492896"/>
            <a:ext cx="936104" cy="792088"/>
          </a:xfrm>
          <a:prstGeom prst="actionButtonBackPrevious">
            <a:avLst/>
          </a:prstGeom>
          <a:gradFill flip="none" rotWithShape="1">
            <a:gsLst>
              <a:gs pos="0">
                <a:srgbClr val="7030A0">
                  <a:tint val="66000"/>
                  <a:satMod val="160000"/>
                </a:srgbClr>
              </a:gs>
              <a:gs pos="50000">
                <a:srgbClr val="7030A0">
                  <a:tint val="44500"/>
                  <a:satMod val="160000"/>
                </a:srgbClr>
              </a:gs>
              <a:gs pos="100000">
                <a:srgbClr val="7030A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8" name="Tlačítko akce: Zpět nebo Předchozí 17">
            <a:hlinkClick r:id="" action="ppaction://hlinkshowjump?jump=lastslide" highlightClick="1"/>
          </p:cNvPr>
          <p:cNvSpPr/>
          <p:nvPr/>
        </p:nvSpPr>
        <p:spPr>
          <a:xfrm>
            <a:off x="5292080" y="3645024"/>
            <a:ext cx="936104" cy="792088"/>
          </a:xfrm>
          <a:prstGeom prst="actionButtonBackPrevious">
            <a:avLst/>
          </a:prstGeom>
          <a:gradFill flip="none" rotWithShape="1">
            <a:gsLst>
              <a:gs pos="0">
                <a:srgbClr val="7030A0">
                  <a:tint val="66000"/>
                  <a:satMod val="160000"/>
                </a:srgbClr>
              </a:gs>
              <a:gs pos="50000">
                <a:srgbClr val="7030A0">
                  <a:tint val="44500"/>
                  <a:satMod val="160000"/>
                </a:srgbClr>
              </a:gs>
              <a:gs pos="100000">
                <a:srgbClr val="7030A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9" name="Tlačítko akce: Zpět nebo Předchozí 18">
            <a:hlinkClick r:id="" action="ppaction://hlinkshowjump?jump=lastslide" highlightClick="1"/>
          </p:cNvPr>
          <p:cNvSpPr/>
          <p:nvPr/>
        </p:nvSpPr>
        <p:spPr>
          <a:xfrm>
            <a:off x="5292080" y="4797152"/>
            <a:ext cx="936104" cy="792088"/>
          </a:xfrm>
          <a:prstGeom prst="actionButtonBackPrevious">
            <a:avLst/>
          </a:prstGeom>
          <a:gradFill flip="none" rotWithShape="1">
            <a:gsLst>
              <a:gs pos="0">
                <a:srgbClr val="7030A0">
                  <a:tint val="66000"/>
                  <a:satMod val="160000"/>
                </a:srgbClr>
              </a:gs>
              <a:gs pos="50000">
                <a:srgbClr val="7030A0">
                  <a:tint val="44500"/>
                  <a:satMod val="160000"/>
                </a:srgbClr>
              </a:gs>
              <a:gs pos="100000">
                <a:srgbClr val="7030A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20" name="Tlačítko akce: Zpět nebo Předchozí 19">
            <a:hlinkClick r:id="" action="ppaction://hlinkshowjump?jump=nextslide" highlightClick="1"/>
          </p:cNvPr>
          <p:cNvSpPr/>
          <p:nvPr/>
        </p:nvSpPr>
        <p:spPr>
          <a:xfrm>
            <a:off x="5292080" y="5805264"/>
            <a:ext cx="936104" cy="792088"/>
          </a:xfrm>
          <a:prstGeom prst="actionButtonBackPrevious">
            <a:avLst/>
          </a:prstGeom>
          <a:gradFill flip="none" rotWithShape="1">
            <a:gsLst>
              <a:gs pos="0">
                <a:srgbClr val="7030A0">
                  <a:tint val="66000"/>
                  <a:satMod val="160000"/>
                </a:srgbClr>
              </a:gs>
              <a:gs pos="50000">
                <a:srgbClr val="7030A0">
                  <a:tint val="44500"/>
                  <a:satMod val="160000"/>
                </a:srgbClr>
              </a:gs>
              <a:gs pos="100000">
                <a:srgbClr val="7030A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Zaoblený obdélník 10"/>
          <p:cNvSpPr/>
          <p:nvPr/>
        </p:nvSpPr>
        <p:spPr>
          <a:xfrm>
            <a:off x="467544" y="1988840"/>
            <a:ext cx="4176464" cy="864096"/>
          </a:xfrm>
          <a:prstGeom prst="roundRect">
            <a:avLst/>
          </a:prstGeom>
          <a:gradFill flip="none" rotWithShape="1">
            <a:gsLst>
              <a:gs pos="0">
                <a:srgbClr val="00B050">
                  <a:tint val="66000"/>
                  <a:satMod val="160000"/>
                </a:srgbClr>
              </a:gs>
              <a:gs pos="50000">
                <a:srgbClr val="00B050">
                  <a:tint val="44500"/>
                  <a:satMod val="160000"/>
                </a:srgbClr>
              </a:gs>
              <a:gs pos="100000">
                <a:srgbClr val="00B05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tx1"/>
                </a:solidFill>
              </a:rPr>
              <a:t>Wagnerstraße</a:t>
            </a:r>
            <a:r>
              <a:rPr lang="cs-CZ" sz="2800" dirty="0" smtClean="0">
                <a:solidFill>
                  <a:schemeClr val="tx1"/>
                </a:solidFill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</a:rPr>
              <a:t>hundertachtundfünfzig</a:t>
            </a:r>
            <a:endParaRPr lang="de-DE" sz="2800" dirty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467544" y="3140968"/>
            <a:ext cx="4176464" cy="864096"/>
          </a:xfrm>
          <a:prstGeom prst="roundRect">
            <a:avLst/>
          </a:prstGeom>
          <a:gradFill flip="none" rotWithShape="1">
            <a:gsLst>
              <a:gs pos="0">
                <a:srgbClr val="C00000">
                  <a:tint val="66000"/>
                  <a:satMod val="160000"/>
                </a:srgbClr>
              </a:gs>
              <a:gs pos="50000">
                <a:srgbClr val="C00000">
                  <a:tint val="44500"/>
                  <a:satMod val="160000"/>
                </a:srgbClr>
              </a:gs>
              <a:gs pos="100000">
                <a:srgbClr val="C0000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tx1"/>
                </a:solidFill>
              </a:rPr>
              <a:t>Wagnerplatz</a:t>
            </a:r>
            <a:endParaRPr lang="cs-CZ" sz="2800" dirty="0" smtClean="0">
              <a:solidFill>
                <a:schemeClr val="tx1"/>
              </a:solidFill>
            </a:endParaRPr>
          </a:p>
          <a:p>
            <a:pPr algn="ctr"/>
            <a:r>
              <a:rPr lang="cs-CZ" sz="2800" dirty="0" err="1">
                <a:solidFill>
                  <a:schemeClr val="tx1"/>
                </a:solidFill>
              </a:rPr>
              <a:t>h</a:t>
            </a:r>
            <a:r>
              <a:rPr lang="cs-CZ" sz="2800" dirty="0" err="1" smtClean="0">
                <a:solidFill>
                  <a:schemeClr val="tx1"/>
                </a:solidFill>
              </a:rPr>
              <a:t>undertfünfundachtzig</a:t>
            </a:r>
            <a:endParaRPr lang="de-DE" sz="2800" dirty="0">
              <a:solidFill>
                <a:schemeClr val="tx1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467544" y="4365104"/>
            <a:ext cx="4176464" cy="864096"/>
          </a:xfrm>
          <a:prstGeom prst="roundRect">
            <a:avLst/>
          </a:prstGeom>
          <a:gradFill flip="none" rotWithShape="1">
            <a:gsLst>
              <a:gs pos="0">
                <a:srgbClr val="FFC000">
                  <a:tint val="66000"/>
                  <a:satMod val="160000"/>
                </a:srgbClr>
              </a:gs>
              <a:gs pos="50000">
                <a:srgbClr val="FFC000">
                  <a:tint val="44500"/>
                  <a:satMod val="160000"/>
                </a:srgbClr>
              </a:gs>
              <a:gs pos="100000">
                <a:srgbClr val="FFC00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tx1"/>
                </a:solidFill>
              </a:rPr>
              <a:t>Wagnerstraße</a:t>
            </a:r>
            <a:r>
              <a:rPr lang="cs-CZ" sz="2800" dirty="0" smtClean="0">
                <a:solidFill>
                  <a:schemeClr val="tx1"/>
                </a:solidFill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</a:rPr>
              <a:t>hundertachtunddreßig</a:t>
            </a:r>
            <a:endParaRPr lang="de-DE" sz="2800" dirty="0">
              <a:solidFill>
                <a:schemeClr val="tx1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467544" y="5589240"/>
            <a:ext cx="4176464" cy="864096"/>
          </a:xfrm>
          <a:prstGeom prst="roundRect">
            <a:avLst/>
          </a:prstGeom>
          <a:gradFill flip="none" rotWithShape="1">
            <a:gsLst>
              <a:gs pos="0">
                <a:schemeClr val="bg2">
                  <a:lumMod val="10000"/>
                  <a:tint val="66000"/>
                  <a:satMod val="160000"/>
                </a:schemeClr>
              </a:gs>
              <a:gs pos="50000">
                <a:schemeClr val="bg2">
                  <a:lumMod val="10000"/>
                  <a:tint val="44500"/>
                  <a:satMod val="160000"/>
                </a:schemeClr>
              </a:gs>
              <a:gs pos="100000">
                <a:schemeClr val="bg2">
                  <a:lumMod val="10000"/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tx1"/>
                </a:solidFill>
              </a:rPr>
              <a:t>Wagnerstraße</a:t>
            </a:r>
            <a:r>
              <a:rPr lang="cs-CZ" sz="2800" dirty="0" smtClean="0">
                <a:solidFill>
                  <a:schemeClr val="tx1"/>
                </a:solidFill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</a:rPr>
              <a:t>hundertneunundfünfzig</a:t>
            </a:r>
            <a:endParaRPr lang="de-DE" sz="2800" dirty="0">
              <a:solidFill>
                <a:schemeClr val="tx1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67544" y="836712"/>
            <a:ext cx="489654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err="1" smtClean="0"/>
              <a:t>Wo</a:t>
            </a:r>
            <a:r>
              <a:rPr lang="cs-CZ" sz="4000" dirty="0" smtClean="0"/>
              <a:t> </a:t>
            </a:r>
            <a:r>
              <a:rPr lang="cs-CZ" sz="4000" dirty="0" err="1" smtClean="0"/>
              <a:t>wohnt</a:t>
            </a:r>
            <a:r>
              <a:rPr lang="cs-CZ" sz="4000" dirty="0" smtClean="0"/>
              <a:t> Max ?</a:t>
            </a:r>
            <a:endParaRPr lang="de-DE" sz="4000" dirty="0"/>
          </a:p>
        </p:txBody>
      </p:sp>
      <p:sp>
        <p:nvSpPr>
          <p:cNvPr id="17" name="Tlačítko akce: Zpět nebo Předchozí 16">
            <a:hlinkClick r:id="" action="ppaction://hlinkshowjump?jump=nextslide" highlightClick="1"/>
          </p:cNvPr>
          <p:cNvSpPr/>
          <p:nvPr/>
        </p:nvSpPr>
        <p:spPr>
          <a:xfrm>
            <a:off x="5292080" y="2132856"/>
            <a:ext cx="936104" cy="792088"/>
          </a:xfrm>
          <a:prstGeom prst="actionButtonBackPrevious">
            <a:avLst/>
          </a:prstGeom>
          <a:gradFill flip="none" rotWithShape="1">
            <a:gsLst>
              <a:gs pos="0">
                <a:srgbClr val="7030A0">
                  <a:tint val="66000"/>
                  <a:satMod val="160000"/>
                </a:srgbClr>
              </a:gs>
              <a:gs pos="50000">
                <a:srgbClr val="7030A0">
                  <a:tint val="44500"/>
                  <a:satMod val="160000"/>
                </a:srgbClr>
              </a:gs>
              <a:gs pos="100000">
                <a:srgbClr val="7030A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8" name="Tlačítko akce: Zpět nebo Předchozí 17">
            <a:hlinkClick r:id="" action="ppaction://hlinkshowjump?jump=lastslide" highlightClick="1"/>
          </p:cNvPr>
          <p:cNvSpPr/>
          <p:nvPr/>
        </p:nvSpPr>
        <p:spPr>
          <a:xfrm>
            <a:off x="5292080" y="3356992"/>
            <a:ext cx="936104" cy="792088"/>
          </a:xfrm>
          <a:prstGeom prst="actionButtonBackPrevious">
            <a:avLst/>
          </a:prstGeom>
          <a:gradFill flip="none" rotWithShape="1">
            <a:gsLst>
              <a:gs pos="0">
                <a:srgbClr val="7030A0">
                  <a:tint val="66000"/>
                  <a:satMod val="160000"/>
                </a:srgbClr>
              </a:gs>
              <a:gs pos="50000">
                <a:srgbClr val="7030A0">
                  <a:tint val="44500"/>
                  <a:satMod val="160000"/>
                </a:srgbClr>
              </a:gs>
              <a:gs pos="100000">
                <a:srgbClr val="7030A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9" name="Tlačítko akce: Zpět nebo Předchozí 18">
            <a:hlinkClick r:id="" action="ppaction://hlinkshowjump?jump=lastslide" highlightClick="1"/>
          </p:cNvPr>
          <p:cNvSpPr/>
          <p:nvPr/>
        </p:nvSpPr>
        <p:spPr>
          <a:xfrm>
            <a:off x="5292080" y="4509120"/>
            <a:ext cx="936104" cy="792088"/>
          </a:xfrm>
          <a:prstGeom prst="actionButtonBackPrevious">
            <a:avLst/>
          </a:prstGeom>
          <a:gradFill flip="none" rotWithShape="1">
            <a:gsLst>
              <a:gs pos="0">
                <a:srgbClr val="7030A0">
                  <a:tint val="66000"/>
                  <a:satMod val="160000"/>
                </a:srgbClr>
              </a:gs>
              <a:gs pos="50000">
                <a:srgbClr val="7030A0">
                  <a:tint val="44500"/>
                  <a:satMod val="160000"/>
                </a:srgbClr>
              </a:gs>
              <a:gs pos="100000">
                <a:srgbClr val="7030A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20" name="Tlačítko akce: Zpět nebo Předchozí 19">
            <a:hlinkClick r:id="" action="ppaction://hlinkshowjump?jump=lastslide" highlightClick="1"/>
          </p:cNvPr>
          <p:cNvSpPr/>
          <p:nvPr/>
        </p:nvSpPr>
        <p:spPr>
          <a:xfrm>
            <a:off x="5292080" y="5661248"/>
            <a:ext cx="936104" cy="792088"/>
          </a:xfrm>
          <a:prstGeom prst="actionButtonBackPrevious">
            <a:avLst/>
          </a:prstGeom>
          <a:gradFill flip="none" rotWithShape="1">
            <a:gsLst>
              <a:gs pos="0">
                <a:srgbClr val="7030A0">
                  <a:tint val="66000"/>
                  <a:satMod val="160000"/>
                </a:srgbClr>
              </a:gs>
              <a:gs pos="50000">
                <a:srgbClr val="7030A0">
                  <a:tint val="44500"/>
                  <a:satMod val="160000"/>
                </a:srgbClr>
              </a:gs>
              <a:gs pos="100000">
                <a:srgbClr val="7030A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cxnSp>
        <p:nvCxnSpPr>
          <p:cNvPr id="27" name="Přímá spojovací čára 26"/>
          <p:cNvCxnSpPr/>
          <p:nvPr/>
        </p:nvCxnSpPr>
        <p:spPr>
          <a:xfrm>
            <a:off x="6948264" y="2924944"/>
            <a:ext cx="0" cy="1440160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38" name="Skupina 37"/>
          <p:cNvGrpSpPr/>
          <p:nvPr/>
        </p:nvGrpSpPr>
        <p:grpSpPr>
          <a:xfrm>
            <a:off x="5364088" y="260648"/>
            <a:ext cx="3312368" cy="1800200"/>
            <a:chOff x="5831632" y="260648"/>
            <a:chExt cx="3312368" cy="1800200"/>
          </a:xfrm>
        </p:grpSpPr>
        <p:grpSp>
          <p:nvGrpSpPr>
            <p:cNvPr id="35" name="Skupina 34"/>
            <p:cNvGrpSpPr/>
            <p:nvPr/>
          </p:nvGrpSpPr>
          <p:grpSpPr>
            <a:xfrm>
              <a:off x="5831632" y="260648"/>
              <a:ext cx="3312368" cy="1800200"/>
              <a:chOff x="6804248" y="2708920"/>
              <a:chExt cx="3312368" cy="1800200"/>
            </a:xfrm>
          </p:grpSpPr>
          <p:sp>
            <p:nvSpPr>
              <p:cNvPr id="15" name="Obdélník 14"/>
              <p:cNvSpPr/>
              <p:nvPr/>
            </p:nvSpPr>
            <p:spPr>
              <a:xfrm>
                <a:off x="6804248" y="2708920"/>
                <a:ext cx="3312368" cy="1800200"/>
              </a:xfrm>
              <a:prstGeom prst="rect">
                <a:avLst/>
              </a:prstGeom>
              <a:solidFill>
                <a:srgbClr val="C000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de-DE" sz="2400" b="1" dirty="0"/>
              </a:p>
            </p:txBody>
          </p:sp>
          <p:sp>
            <p:nvSpPr>
              <p:cNvPr id="31" name="TextovéPole 30"/>
              <p:cNvSpPr txBox="1"/>
              <p:nvPr/>
            </p:nvSpPr>
            <p:spPr>
              <a:xfrm>
                <a:off x="6804248" y="3140968"/>
                <a:ext cx="3240360" cy="1323439"/>
              </a:xfrm>
              <a:prstGeom prst="rect">
                <a:avLst/>
              </a:prstGeom>
              <a:solidFill>
                <a:srgbClr val="C00000"/>
              </a:solidFill>
            </p:spPr>
            <p:txBody>
              <a:bodyPr wrap="square" rtlCol="0">
                <a:spAutoFit/>
              </a:bodyPr>
              <a:lstStyle/>
              <a:p>
                <a:r>
                  <a:rPr lang="cs-CZ" dirty="0"/>
                  <a:t> </a:t>
                </a:r>
                <a:r>
                  <a:rPr lang="cs-CZ" dirty="0" smtClean="0"/>
                  <a:t> </a:t>
                </a:r>
                <a:r>
                  <a:rPr lang="cs-CZ" sz="4000" b="1" dirty="0" smtClean="0">
                    <a:solidFill>
                      <a:schemeClr val="bg1"/>
                    </a:solidFill>
                  </a:rPr>
                  <a:t>WAGNEROVA</a:t>
                </a:r>
              </a:p>
              <a:p>
                <a:r>
                  <a:rPr lang="cs-CZ" sz="4000" b="1" dirty="0">
                    <a:solidFill>
                      <a:schemeClr val="bg1"/>
                    </a:solidFill>
                  </a:rPr>
                  <a:t> </a:t>
                </a:r>
                <a:r>
                  <a:rPr lang="cs-CZ" sz="4000" b="1" dirty="0" smtClean="0">
                    <a:solidFill>
                      <a:schemeClr val="bg1"/>
                    </a:solidFill>
                  </a:rPr>
                  <a:t>       158</a:t>
                </a:r>
                <a:endParaRPr lang="de-DE" sz="4000" b="1" dirty="0">
                  <a:solidFill>
                    <a:schemeClr val="bg1"/>
                  </a:solidFill>
                </a:endParaRPr>
              </a:p>
            </p:txBody>
          </p:sp>
          <p:cxnSp>
            <p:nvCxnSpPr>
              <p:cNvPr id="28" name="Přímá spojovací čára 27"/>
              <p:cNvCxnSpPr/>
              <p:nvPr/>
            </p:nvCxnSpPr>
            <p:spPr>
              <a:xfrm>
                <a:off x="7020272" y="2852936"/>
                <a:ext cx="3024336" cy="0"/>
              </a:xfrm>
              <a:prstGeom prst="line">
                <a:avLst/>
              </a:prstGeom>
              <a:ln w="38100">
                <a:solidFill>
                  <a:schemeClr val="bg1">
                    <a:lumMod val="9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5" name="Přímá spojovací čára 24"/>
              <p:cNvCxnSpPr/>
              <p:nvPr/>
            </p:nvCxnSpPr>
            <p:spPr>
              <a:xfrm>
                <a:off x="6948264" y="4365104"/>
                <a:ext cx="2952328" cy="0"/>
              </a:xfrm>
              <a:prstGeom prst="line">
                <a:avLst/>
              </a:prstGeom>
              <a:ln w="38100">
                <a:solidFill>
                  <a:schemeClr val="bg1">
                    <a:lumMod val="9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9" name="Přímá spojovací čára 28"/>
              <p:cNvCxnSpPr/>
              <p:nvPr/>
            </p:nvCxnSpPr>
            <p:spPr>
              <a:xfrm>
                <a:off x="9972600" y="2924944"/>
                <a:ext cx="0" cy="1512168"/>
              </a:xfrm>
              <a:prstGeom prst="line">
                <a:avLst/>
              </a:prstGeom>
              <a:ln w="38100">
                <a:solidFill>
                  <a:schemeClr val="bg1">
                    <a:lumMod val="9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37" name="Přímá spojovací čára 36"/>
            <p:cNvCxnSpPr/>
            <p:nvPr/>
          </p:nvCxnSpPr>
          <p:spPr>
            <a:xfrm>
              <a:off x="5940152" y="332656"/>
              <a:ext cx="0" cy="1584176"/>
            </a:xfrm>
            <a:prstGeom prst="line">
              <a:avLst/>
            </a:prstGeom>
            <a:ln w="381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Zaoblený obdélník 10"/>
          <p:cNvSpPr/>
          <p:nvPr/>
        </p:nvSpPr>
        <p:spPr>
          <a:xfrm>
            <a:off x="467544" y="1988840"/>
            <a:ext cx="4176464" cy="864096"/>
          </a:xfrm>
          <a:prstGeom prst="roundRect">
            <a:avLst/>
          </a:prstGeom>
          <a:gradFill flip="none" rotWithShape="1">
            <a:gsLst>
              <a:gs pos="0">
                <a:srgbClr val="00B050">
                  <a:tint val="66000"/>
                  <a:satMod val="160000"/>
                </a:srgbClr>
              </a:gs>
              <a:gs pos="50000">
                <a:srgbClr val="00B050">
                  <a:tint val="44500"/>
                  <a:satMod val="160000"/>
                </a:srgbClr>
              </a:gs>
              <a:gs pos="100000">
                <a:srgbClr val="00B05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err="1" smtClean="0">
                <a:solidFill>
                  <a:schemeClr val="tx1"/>
                </a:solidFill>
              </a:rPr>
              <a:t>November</a:t>
            </a:r>
            <a:endParaRPr lang="de-DE" sz="4000" dirty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467544" y="3140968"/>
            <a:ext cx="4176464" cy="864096"/>
          </a:xfrm>
          <a:prstGeom prst="roundRect">
            <a:avLst/>
          </a:prstGeom>
          <a:gradFill flip="none" rotWithShape="1">
            <a:gsLst>
              <a:gs pos="0">
                <a:srgbClr val="C00000">
                  <a:tint val="66000"/>
                  <a:satMod val="160000"/>
                </a:srgbClr>
              </a:gs>
              <a:gs pos="50000">
                <a:srgbClr val="C00000">
                  <a:tint val="44500"/>
                  <a:satMod val="160000"/>
                </a:srgbClr>
              </a:gs>
              <a:gs pos="100000">
                <a:srgbClr val="C0000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err="1" smtClean="0">
                <a:solidFill>
                  <a:schemeClr val="tx1"/>
                </a:solidFill>
              </a:rPr>
              <a:t>April</a:t>
            </a:r>
            <a:endParaRPr lang="de-DE" sz="4000" dirty="0">
              <a:solidFill>
                <a:schemeClr val="tx1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467544" y="4365104"/>
            <a:ext cx="4176464" cy="864096"/>
          </a:xfrm>
          <a:prstGeom prst="roundRect">
            <a:avLst/>
          </a:prstGeom>
          <a:gradFill flip="none" rotWithShape="1">
            <a:gsLst>
              <a:gs pos="0">
                <a:srgbClr val="FFC000">
                  <a:tint val="66000"/>
                  <a:satMod val="160000"/>
                </a:srgbClr>
              </a:gs>
              <a:gs pos="50000">
                <a:srgbClr val="FFC000">
                  <a:tint val="44500"/>
                  <a:satMod val="160000"/>
                </a:srgbClr>
              </a:gs>
              <a:gs pos="100000">
                <a:srgbClr val="FFC00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err="1" smtClean="0">
                <a:solidFill>
                  <a:schemeClr val="tx1"/>
                </a:solidFill>
              </a:rPr>
              <a:t>Dezember</a:t>
            </a:r>
            <a:endParaRPr lang="de-DE" sz="4000" dirty="0">
              <a:solidFill>
                <a:schemeClr val="tx1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467544" y="5589240"/>
            <a:ext cx="4176464" cy="864096"/>
          </a:xfrm>
          <a:prstGeom prst="roundRect">
            <a:avLst/>
          </a:prstGeom>
          <a:gradFill flip="none" rotWithShape="1">
            <a:gsLst>
              <a:gs pos="0">
                <a:schemeClr val="bg2">
                  <a:lumMod val="10000"/>
                  <a:tint val="66000"/>
                  <a:satMod val="160000"/>
                </a:schemeClr>
              </a:gs>
              <a:gs pos="50000">
                <a:schemeClr val="bg2">
                  <a:lumMod val="10000"/>
                  <a:tint val="44500"/>
                  <a:satMod val="160000"/>
                </a:schemeClr>
              </a:gs>
              <a:gs pos="100000">
                <a:schemeClr val="bg2">
                  <a:lumMod val="10000"/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err="1" smtClean="0">
                <a:solidFill>
                  <a:schemeClr val="tx1"/>
                </a:solidFill>
              </a:rPr>
              <a:t>Januar</a:t>
            </a:r>
            <a:endParaRPr lang="de-DE" sz="4000" dirty="0">
              <a:solidFill>
                <a:schemeClr val="tx1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67544" y="836712"/>
            <a:ext cx="820891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err="1" smtClean="0"/>
              <a:t>Im</a:t>
            </a:r>
            <a:r>
              <a:rPr lang="cs-CZ" sz="4000" dirty="0" smtClean="0"/>
              <a:t>  _______   </a:t>
            </a:r>
            <a:r>
              <a:rPr lang="cs-CZ" sz="4000" dirty="0" err="1" smtClean="0"/>
              <a:t>feiern</a:t>
            </a:r>
            <a:r>
              <a:rPr lang="cs-CZ" sz="4000" dirty="0" smtClean="0"/>
              <a:t> </a:t>
            </a:r>
            <a:r>
              <a:rPr lang="cs-CZ" sz="4000" dirty="0" err="1" smtClean="0"/>
              <a:t>wir</a:t>
            </a:r>
            <a:r>
              <a:rPr lang="cs-CZ" sz="4000" dirty="0" smtClean="0"/>
              <a:t> </a:t>
            </a:r>
            <a:r>
              <a:rPr lang="cs-CZ" sz="4000" dirty="0" err="1" smtClean="0"/>
              <a:t>Weihnachten</a:t>
            </a:r>
            <a:r>
              <a:rPr lang="cs-CZ" sz="4000" dirty="0" smtClean="0"/>
              <a:t>.</a:t>
            </a:r>
            <a:endParaRPr lang="de-DE" sz="4000" dirty="0"/>
          </a:p>
        </p:txBody>
      </p:sp>
      <p:sp>
        <p:nvSpPr>
          <p:cNvPr id="17" name="Tlačítko akce: Zpět nebo Předchozí 16">
            <a:hlinkClick r:id="" action="ppaction://hlinkshowjump?jump=lastslide" highlightClick="1"/>
          </p:cNvPr>
          <p:cNvSpPr/>
          <p:nvPr/>
        </p:nvSpPr>
        <p:spPr>
          <a:xfrm>
            <a:off x="5292080" y="2132856"/>
            <a:ext cx="936104" cy="792088"/>
          </a:xfrm>
          <a:prstGeom prst="actionButtonBackPrevious">
            <a:avLst/>
          </a:prstGeom>
          <a:gradFill flip="none" rotWithShape="1">
            <a:gsLst>
              <a:gs pos="0">
                <a:srgbClr val="7030A0">
                  <a:tint val="66000"/>
                  <a:satMod val="160000"/>
                </a:srgbClr>
              </a:gs>
              <a:gs pos="50000">
                <a:srgbClr val="7030A0">
                  <a:tint val="44500"/>
                  <a:satMod val="160000"/>
                </a:srgbClr>
              </a:gs>
              <a:gs pos="100000">
                <a:srgbClr val="7030A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8" name="Tlačítko akce: Zpět nebo Předchozí 17">
            <a:hlinkClick r:id="" action="ppaction://hlinkshowjump?jump=lastslide" highlightClick="1"/>
          </p:cNvPr>
          <p:cNvSpPr/>
          <p:nvPr/>
        </p:nvSpPr>
        <p:spPr>
          <a:xfrm>
            <a:off x="5292080" y="3356992"/>
            <a:ext cx="936104" cy="792088"/>
          </a:xfrm>
          <a:prstGeom prst="actionButtonBackPrevious">
            <a:avLst/>
          </a:prstGeom>
          <a:gradFill flip="none" rotWithShape="1">
            <a:gsLst>
              <a:gs pos="0">
                <a:srgbClr val="7030A0">
                  <a:tint val="66000"/>
                  <a:satMod val="160000"/>
                </a:srgbClr>
              </a:gs>
              <a:gs pos="50000">
                <a:srgbClr val="7030A0">
                  <a:tint val="44500"/>
                  <a:satMod val="160000"/>
                </a:srgbClr>
              </a:gs>
              <a:gs pos="100000">
                <a:srgbClr val="7030A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9" name="Tlačítko akce: Zpět nebo Předchozí 18">
            <a:hlinkClick r:id="" action="ppaction://hlinkshowjump?jump=nextslide" highlightClick="1"/>
          </p:cNvPr>
          <p:cNvSpPr/>
          <p:nvPr/>
        </p:nvSpPr>
        <p:spPr>
          <a:xfrm>
            <a:off x="5292080" y="4509120"/>
            <a:ext cx="936104" cy="792088"/>
          </a:xfrm>
          <a:prstGeom prst="actionButtonBackPrevious">
            <a:avLst/>
          </a:prstGeom>
          <a:gradFill flip="none" rotWithShape="1">
            <a:gsLst>
              <a:gs pos="0">
                <a:srgbClr val="7030A0">
                  <a:tint val="66000"/>
                  <a:satMod val="160000"/>
                </a:srgbClr>
              </a:gs>
              <a:gs pos="50000">
                <a:srgbClr val="7030A0">
                  <a:tint val="44500"/>
                  <a:satMod val="160000"/>
                </a:srgbClr>
              </a:gs>
              <a:gs pos="100000">
                <a:srgbClr val="7030A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20" name="Tlačítko akce: Zpět nebo Předchozí 19">
            <a:hlinkClick r:id="" action="ppaction://hlinkshowjump?jump=lastslide" highlightClick="1"/>
          </p:cNvPr>
          <p:cNvSpPr/>
          <p:nvPr/>
        </p:nvSpPr>
        <p:spPr>
          <a:xfrm>
            <a:off x="5292080" y="5661248"/>
            <a:ext cx="936104" cy="792088"/>
          </a:xfrm>
          <a:prstGeom prst="actionButtonBackPrevious">
            <a:avLst/>
          </a:prstGeom>
          <a:gradFill flip="none" rotWithShape="1">
            <a:gsLst>
              <a:gs pos="0">
                <a:srgbClr val="7030A0">
                  <a:tint val="66000"/>
                  <a:satMod val="160000"/>
                </a:srgbClr>
              </a:gs>
              <a:gs pos="50000">
                <a:srgbClr val="7030A0">
                  <a:tint val="44500"/>
                  <a:satMod val="160000"/>
                </a:srgbClr>
              </a:gs>
              <a:gs pos="100000">
                <a:srgbClr val="7030A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Zaoblený obdélník 10"/>
          <p:cNvSpPr/>
          <p:nvPr/>
        </p:nvSpPr>
        <p:spPr>
          <a:xfrm>
            <a:off x="467544" y="1988840"/>
            <a:ext cx="4176464" cy="864096"/>
          </a:xfrm>
          <a:prstGeom prst="roundRect">
            <a:avLst/>
          </a:prstGeom>
          <a:gradFill flip="none" rotWithShape="1">
            <a:gsLst>
              <a:gs pos="0">
                <a:srgbClr val="00B050">
                  <a:tint val="66000"/>
                  <a:satMod val="160000"/>
                </a:srgbClr>
              </a:gs>
              <a:gs pos="50000">
                <a:srgbClr val="00B050">
                  <a:tint val="44500"/>
                  <a:satMod val="160000"/>
                </a:srgbClr>
              </a:gs>
              <a:gs pos="100000">
                <a:srgbClr val="00B05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Juni </a:t>
            </a:r>
            <a:r>
              <a:rPr lang="cs-CZ" sz="4000" dirty="0" err="1" smtClean="0">
                <a:solidFill>
                  <a:schemeClr val="tx1"/>
                </a:solidFill>
              </a:rPr>
              <a:t>und</a:t>
            </a:r>
            <a:r>
              <a:rPr lang="cs-CZ" sz="4000" dirty="0" smtClean="0">
                <a:solidFill>
                  <a:schemeClr val="tx1"/>
                </a:solidFill>
              </a:rPr>
              <a:t> </a:t>
            </a:r>
            <a:r>
              <a:rPr lang="cs-CZ" sz="4000" dirty="0" err="1" smtClean="0">
                <a:solidFill>
                  <a:schemeClr val="tx1"/>
                </a:solidFill>
              </a:rPr>
              <a:t>Juli</a:t>
            </a:r>
            <a:endParaRPr lang="de-DE" sz="4000" dirty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467544" y="3140968"/>
            <a:ext cx="4176464" cy="864096"/>
          </a:xfrm>
          <a:prstGeom prst="roundRect">
            <a:avLst/>
          </a:prstGeom>
          <a:gradFill flip="none" rotWithShape="1">
            <a:gsLst>
              <a:gs pos="0">
                <a:srgbClr val="C00000">
                  <a:tint val="66000"/>
                  <a:satMod val="160000"/>
                </a:srgbClr>
              </a:gs>
              <a:gs pos="50000">
                <a:srgbClr val="C00000">
                  <a:tint val="44500"/>
                  <a:satMod val="160000"/>
                </a:srgbClr>
              </a:gs>
              <a:gs pos="100000">
                <a:srgbClr val="C0000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Juni </a:t>
            </a:r>
            <a:r>
              <a:rPr lang="cs-CZ" sz="4000" dirty="0" err="1" smtClean="0">
                <a:solidFill>
                  <a:schemeClr val="tx1"/>
                </a:solidFill>
              </a:rPr>
              <a:t>und</a:t>
            </a:r>
            <a:r>
              <a:rPr lang="cs-CZ" sz="4000" dirty="0" smtClean="0">
                <a:solidFill>
                  <a:schemeClr val="tx1"/>
                </a:solidFill>
              </a:rPr>
              <a:t> August</a:t>
            </a:r>
            <a:endParaRPr lang="de-DE" sz="4000" dirty="0">
              <a:solidFill>
                <a:schemeClr val="tx1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467544" y="4365104"/>
            <a:ext cx="4176464" cy="864096"/>
          </a:xfrm>
          <a:prstGeom prst="roundRect">
            <a:avLst/>
          </a:prstGeom>
          <a:gradFill flip="none" rotWithShape="1">
            <a:gsLst>
              <a:gs pos="0">
                <a:srgbClr val="FFC000">
                  <a:tint val="66000"/>
                  <a:satMod val="160000"/>
                </a:srgbClr>
              </a:gs>
              <a:gs pos="50000">
                <a:srgbClr val="FFC000">
                  <a:tint val="44500"/>
                  <a:satMod val="160000"/>
                </a:srgbClr>
              </a:gs>
              <a:gs pos="100000">
                <a:srgbClr val="FFC00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err="1" smtClean="0">
                <a:solidFill>
                  <a:schemeClr val="tx1"/>
                </a:solidFill>
              </a:rPr>
              <a:t>Dezember</a:t>
            </a:r>
            <a:r>
              <a:rPr lang="cs-CZ" sz="3600" dirty="0" smtClean="0">
                <a:solidFill>
                  <a:schemeClr val="tx1"/>
                </a:solidFill>
              </a:rPr>
              <a:t> </a:t>
            </a:r>
            <a:r>
              <a:rPr lang="cs-CZ" sz="3600" dirty="0" err="1" smtClean="0">
                <a:solidFill>
                  <a:schemeClr val="tx1"/>
                </a:solidFill>
              </a:rPr>
              <a:t>und</a:t>
            </a:r>
            <a:r>
              <a:rPr lang="cs-CZ" sz="3600" dirty="0" smtClean="0">
                <a:solidFill>
                  <a:schemeClr val="tx1"/>
                </a:solidFill>
              </a:rPr>
              <a:t> </a:t>
            </a:r>
            <a:r>
              <a:rPr lang="cs-CZ" sz="3600" dirty="0" err="1" smtClean="0">
                <a:solidFill>
                  <a:schemeClr val="tx1"/>
                </a:solidFill>
              </a:rPr>
              <a:t>Mai</a:t>
            </a:r>
            <a:endParaRPr lang="de-DE" sz="3600" dirty="0">
              <a:solidFill>
                <a:schemeClr val="tx1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467544" y="5589240"/>
            <a:ext cx="4176464" cy="864096"/>
          </a:xfrm>
          <a:prstGeom prst="roundRect">
            <a:avLst/>
          </a:prstGeom>
          <a:gradFill flip="none" rotWithShape="1">
            <a:gsLst>
              <a:gs pos="0">
                <a:schemeClr val="bg2">
                  <a:lumMod val="10000"/>
                  <a:tint val="66000"/>
                  <a:satMod val="160000"/>
                </a:schemeClr>
              </a:gs>
              <a:gs pos="50000">
                <a:schemeClr val="bg2">
                  <a:lumMod val="10000"/>
                  <a:tint val="44500"/>
                  <a:satMod val="160000"/>
                </a:schemeClr>
              </a:gs>
              <a:gs pos="100000">
                <a:schemeClr val="bg2">
                  <a:lumMod val="10000"/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err="1" smtClean="0">
                <a:solidFill>
                  <a:schemeClr val="tx1"/>
                </a:solidFill>
              </a:rPr>
              <a:t>Juli</a:t>
            </a:r>
            <a:r>
              <a:rPr lang="cs-CZ" sz="4000" dirty="0" smtClean="0">
                <a:solidFill>
                  <a:schemeClr val="tx1"/>
                </a:solidFill>
              </a:rPr>
              <a:t> </a:t>
            </a:r>
            <a:r>
              <a:rPr lang="cs-CZ" sz="4000" dirty="0" err="1" smtClean="0">
                <a:solidFill>
                  <a:schemeClr val="tx1"/>
                </a:solidFill>
              </a:rPr>
              <a:t>und</a:t>
            </a:r>
            <a:r>
              <a:rPr lang="cs-CZ" sz="4000" dirty="0" smtClean="0">
                <a:solidFill>
                  <a:schemeClr val="tx1"/>
                </a:solidFill>
              </a:rPr>
              <a:t> August</a:t>
            </a:r>
            <a:endParaRPr lang="de-DE" sz="4000" dirty="0">
              <a:solidFill>
                <a:schemeClr val="tx1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23528" y="404664"/>
            <a:ext cx="842493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err="1" smtClean="0"/>
              <a:t>Im</a:t>
            </a:r>
            <a:r>
              <a:rPr lang="cs-CZ" sz="4000" dirty="0" smtClean="0"/>
              <a:t> _______  </a:t>
            </a:r>
            <a:r>
              <a:rPr lang="cs-CZ" sz="4000" dirty="0" err="1" smtClean="0"/>
              <a:t>haben</a:t>
            </a:r>
            <a:r>
              <a:rPr lang="cs-CZ" sz="4000" dirty="0" smtClean="0"/>
              <a:t> </a:t>
            </a:r>
            <a:r>
              <a:rPr lang="cs-CZ" sz="4000" dirty="0" err="1" smtClean="0"/>
              <a:t>wir</a:t>
            </a:r>
            <a:r>
              <a:rPr lang="cs-CZ" sz="4000" dirty="0" smtClean="0"/>
              <a:t> </a:t>
            </a:r>
            <a:r>
              <a:rPr lang="cs-CZ" sz="4000" dirty="0" err="1" smtClean="0"/>
              <a:t>Sommerferien</a:t>
            </a:r>
            <a:r>
              <a:rPr lang="cs-CZ" sz="4000" dirty="0" smtClean="0"/>
              <a:t>.</a:t>
            </a:r>
            <a:endParaRPr lang="de-DE" sz="4000" dirty="0"/>
          </a:p>
        </p:txBody>
      </p:sp>
      <p:sp>
        <p:nvSpPr>
          <p:cNvPr id="17" name="Tlačítko akce: Zpět nebo Předchozí 16">
            <a:hlinkClick r:id="" action="ppaction://hlinkshowjump?jump=lastslide" highlightClick="1"/>
          </p:cNvPr>
          <p:cNvSpPr/>
          <p:nvPr/>
        </p:nvSpPr>
        <p:spPr>
          <a:xfrm>
            <a:off x="5292080" y="2132856"/>
            <a:ext cx="936104" cy="792088"/>
          </a:xfrm>
          <a:prstGeom prst="actionButtonBackPrevious">
            <a:avLst/>
          </a:prstGeom>
          <a:gradFill flip="none" rotWithShape="1">
            <a:gsLst>
              <a:gs pos="0">
                <a:srgbClr val="7030A0">
                  <a:tint val="66000"/>
                  <a:satMod val="160000"/>
                </a:srgbClr>
              </a:gs>
              <a:gs pos="50000">
                <a:srgbClr val="7030A0">
                  <a:tint val="44500"/>
                  <a:satMod val="160000"/>
                </a:srgbClr>
              </a:gs>
              <a:gs pos="100000">
                <a:srgbClr val="7030A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8" name="Tlačítko akce: Zpět nebo Předchozí 17">
            <a:hlinkClick r:id="" action="ppaction://hlinkshowjump?jump=lastslide" highlightClick="1"/>
          </p:cNvPr>
          <p:cNvSpPr/>
          <p:nvPr/>
        </p:nvSpPr>
        <p:spPr>
          <a:xfrm>
            <a:off x="5292080" y="3356992"/>
            <a:ext cx="936104" cy="792088"/>
          </a:xfrm>
          <a:prstGeom prst="actionButtonBackPrevious">
            <a:avLst/>
          </a:prstGeom>
          <a:gradFill flip="none" rotWithShape="1">
            <a:gsLst>
              <a:gs pos="0">
                <a:srgbClr val="7030A0">
                  <a:tint val="66000"/>
                  <a:satMod val="160000"/>
                </a:srgbClr>
              </a:gs>
              <a:gs pos="50000">
                <a:srgbClr val="7030A0">
                  <a:tint val="44500"/>
                  <a:satMod val="160000"/>
                </a:srgbClr>
              </a:gs>
              <a:gs pos="100000">
                <a:srgbClr val="7030A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9" name="Tlačítko akce: Zpět nebo Předchozí 18">
            <a:hlinkClick r:id="" action="ppaction://hlinkshowjump?jump=lastslide" highlightClick="1"/>
          </p:cNvPr>
          <p:cNvSpPr/>
          <p:nvPr/>
        </p:nvSpPr>
        <p:spPr>
          <a:xfrm>
            <a:off x="5292080" y="4509120"/>
            <a:ext cx="936104" cy="792088"/>
          </a:xfrm>
          <a:prstGeom prst="actionButtonBackPrevious">
            <a:avLst/>
          </a:prstGeom>
          <a:gradFill flip="none" rotWithShape="1">
            <a:gsLst>
              <a:gs pos="0">
                <a:srgbClr val="7030A0">
                  <a:tint val="66000"/>
                  <a:satMod val="160000"/>
                </a:srgbClr>
              </a:gs>
              <a:gs pos="50000">
                <a:srgbClr val="7030A0">
                  <a:tint val="44500"/>
                  <a:satMod val="160000"/>
                </a:srgbClr>
              </a:gs>
              <a:gs pos="100000">
                <a:srgbClr val="7030A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20" name="Tlačítko akce: Zpět nebo Předchozí 19">
            <a:hlinkClick r:id="" action="ppaction://hlinkshowjump?jump=nextslide" highlightClick="1"/>
          </p:cNvPr>
          <p:cNvSpPr/>
          <p:nvPr/>
        </p:nvSpPr>
        <p:spPr>
          <a:xfrm>
            <a:off x="5292080" y="5661248"/>
            <a:ext cx="936104" cy="792088"/>
          </a:xfrm>
          <a:prstGeom prst="actionButtonBackPrevious">
            <a:avLst/>
          </a:prstGeom>
          <a:gradFill flip="none" rotWithShape="1">
            <a:gsLst>
              <a:gs pos="0">
                <a:srgbClr val="7030A0">
                  <a:tint val="66000"/>
                  <a:satMod val="160000"/>
                </a:srgbClr>
              </a:gs>
              <a:gs pos="50000">
                <a:srgbClr val="7030A0">
                  <a:tint val="44500"/>
                  <a:satMod val="160000"/>
                </a:srgbClr>
              </a:gs>
              <a:gs pos="100000">
                <a:srgbClr val="7030A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Zaoblený obdélník 10"/>
          <p:cNvSpPr/>
          <p:nvPr/>
        </p:nvSpPr>
        <p:spPr>
          <a:xfrm>
            <a:off x="467544" y="1988840"/>
            <a:ext cx="4176464" cy="864096"/>
          </a:xfrm>
          <a:prstGeom prst="roundRect">
            <a:avLst/>
          </a:prstGeom>
          <a:gradFill flip="none" rotWithShape="1">
            <a:gsLst>
              <a:gs pos="0">
                <a:srgbClr val="00B050">
                  <a:tint val="66000"/>
                  <a:satMod val="160000"/>
                </a:srgbClr>
              </a:gs>
              <a:gs pos="50000">
                <a:srgbClr val="00B050">
                  <a:tint val="44500"/>
                  <a:satMod val="160000"/>
                </a:srgbClr>
              </a:gs>
              <a:gs pos="100000">
                <a:srgbClr val="00B05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err="1" smtClean="0">
                <a:solidFill>
                  <a:schemeClr val="tx1"/>
                </a:solidFill>
              </a:rPr>
              <a:t>September</a:t>
            </a:r>
            <a:endParaRPr lang="de-DE" sz="4000" dirty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467544" y="3140968"/>
            <a:ext cx="4176464" cy="864096"/>
          </a:xfrm>
          <a:prstGeom prst="roundRect">
            <a:avLst/>
          </a:prstGeom>
          <a:gradFill flip="none" rotWithShape="1">
            <a:gsLst>
              <a:gs pos="0">
                <a:srgbClr val="C00000">
                  <a:tint val="66000"/>
                  <a:satMod val="160000"/>
                </a:srgbClr>
              </a:gs>
              <a:gs pos="50000">
                <a:srgbClr val="C00000">
                  <a:tint val="44500"/>
                  <a:satMod val="160000"/>
                </a:srgbClr>
              </a:gs>
              <a:gs pos="100000">
                <a:srgbClr val="C0000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err="1" smtClean="0">
                <a:solidFill>
                  <a:schemeClr val="tx1"/>
                </a:solidFill>
              </a:rPr>
              <a:t>Januar</a:t>
            </a:r>
            <a:endParaRPr lang="de-DE" sz="4000" dirty="0">
              <a:solidFill>
                <a:schemeClr val="tx1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467544" y="4365104"/>
            <a:ext cx="4176464" cy="864096"/>
          </a:xfrm>
          <a:prstGeom prst="roundRect">
            <a:avLst/>
          </a:prstGeom>
          <a:gradFill flip="none" rotWithShape="1">
            <a:gsLst>
              <a:gs pos="0">
                <a:srgbClr val="FFC000">
                  <a:tint val="66000"/>
                  <a:satMod val="160000"/>
                </a:srgbClr>
              </a:gs>
              <a:gs pos="50000">
                <a:srgbClr val="FFC000">
                  <a:tint val="44500"/>
                  <a:satMod val="160000"/>
                </a:srgbClr>
              </a:gs>
              <a:gs pos="100000">
                <a:srgbClr val="FFC00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err="1" smtClean="0">
                <a:solidFill>
                  <a:schemeClr val="tx1"/>
                </a:solidFill>
              </a:rPr>
              <a:t>Juli</a:t>
            </a:r>
            <a:endParaRPr lang="de-DE" sz="4000" dirty="0">
              <a:solidFill>
                <a:schemeClr val="tx1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467544" y="5589240"/>
            <a:ext cx="4176464" cy="864096"/>
          </a:xfrm>
          <a:prstGeom prst="roundRect">
            <a:avLst/>
          </a:prstGeom>
          <a:gradFill flip="none" rotWithShape="1">
            <a:gsLst>
              <a:gs pos="0">
                <a:schemeClr val="bg2">
                  <a:lumMod val="10000"/>
                  <a:tint val="66000"/>
                  <a:satMod val="160000"/>
                </a:schemeClr>
              </a:gs>
              <a:gs pos="50000">
                <a:schemeClr val="bg2">
                  <a:lumMod val="10000"/>
                  <a:tint val="44500"/>
                  <a:satMod val="160000"/>
                </a:schemeClr>
              </a:gs>
              <a:gs pos="100000">
                <a:schemeClr val="bg2">
                  <a:lumMod val="10000"/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err="1" smtClean="0">
                <a:solidFill>
                  <a:schemeClr val="tx1"/>
                </a:solidFill>
              </a:rPr>
              <a:t>Oktober</a:t>
            </a:r>
            <a:endParaRPr lang="de-DE" sz="4000" dirty="0">
              <a:solidFill>
                <a:schemeClr val="tx1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67544" y="836712"/>
            <a:ext cx="799288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err="1" smtClean="0"/>
              <a:t>Im</a:t>
            </a:r>
            <a:r>
              <a:rPr lang="cs-CZ" sz="4000" dirty="0" smtClean="0"/>
              <a:t>   ______  </a:t>
            </a:r>
            <a:r>
              <a:rPr lang="cs-CZ" sz="4000" dirty="0" err="1" smtClean="0"/>
              <a:t>beginnt</a:t>
            </a:r>
            <a:r>
              <a:rPr lang="cs-CZ" sz="4000" dirty="0" smtClean="0"/>
              <a:t> </a:t>
            </a:r>
            <a:r>
              <a:rPr lang="cs-CZ" sz="4000" dirty="0" err="1" smtClean="0"/>
              <a:t>das</a:t>
            </a:r>
            <a:r>
              <a:rPr lang="cs-CZ" sz="4000" dirty="0" smtClean="0"/>
              <a:t> </a:t>
            </a:r>
            <a:r>
              <a:rPr lang="cs-CZ" sz="4000" dirty="0" err="1" smtClean="0"/>
              <a:t>Schuljahr</a:t>
            </a:r>
            <a:r>
              <a:rPr lang="cs-CZ" sz="4000" dirty="0" smtClean="0"/>
              <a:t>.</a:t>
            </a:r>
            <a:endParaRPr lang="de-DE" sz="4000" dirty="0"/>
          </a:p>
        </p:txBody>
      </p:sp>
      <p:sp>
        <p:nvSpPr>
          <p:cNvPr id="17" name="Tlačítko akce: Zpět nebo Předchozí 16">
            <a:hlinkClick r:id="" action="ppaction://hlinkshowjump?jump=nextslide" highlightClick="1"/>
          </p:cNvPr>
          <p:cNvSpPr/>
          <p:nvPr/>
        </p:nvSpPr>
        <p:spPr>
          <a:xfrm>
            <a:off x="5292080" y="2132856"/>
            <a:ext cx="936104" cy="792088"/>
          </a:xfrm>
          <a:prstGeom prst="actionButtonBackPrevious">
            <a:avLst/>
          </a:prstGeom>
          <a:gradFill flip="none" rotWithShape="1">
            <a:gsLst>
              <a:gs pos="0">
                <a:srgbClr val="7030A0">
                  <a:tint val="66000"/>
                  <a:satMod val="160000"/>
                </a:srgbClr>
              </a:gs>
              <a:gs pos="50000">
                <a:srgbClr val="7030A0">
                  <a:tint val="44500"/>
                  <a:satMod val="160000"/>
                </a:srgbClr>
              </a:gs>
              <a:gs pos="100000">
                <a:srgbClr val="7030A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8" name="Tlačítko akce: Zpět nebo Předchozí 17">
            <a:hlinkClick r:id="" action="ppaction://hlinkshowjump?jump=lastslide" highlightClick="1"/>
          </p:cNvPr>
          <p:cNvSpPr/>
          <p:nvPr/>
        </p:nvSpPr>
        <p:spPr>
          <a:xfrm>
            <a:off x="5292080" y="3356992"/>
            <a:ext cx="936104" cy="792088"/>
          </a:xfrm>
          <a:prstGeom prst="actionButtonBackPrevious">
            <a:avLst/>
          </a:prstGeom>
          <a:gradFill flip="none" rotWithShape="1">
            <a:gsLst>
              <a:gs pos="0">
                <a:srgbClr val="7030A0">
                  <a:tint val="66000"/>
                  <a:satMod val="160000"/>
                </a:srgbClr>
              </a:gs>
              <a:gs pos="50000">
                <a:srgbClr val="7030A0">
                  <a:tint val="44500"/>
                  <a:satMod val="160000"/>
                </a:srgbClr>
              </a:gs>
              <a:gs pos="100000">
                <a:srgbClr val="7030A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9" name="Tlačítko akce: Zpět nebo Předchozí 18">
            <a:hlinkClick r:id="" action="ppaction://hlinkshowjump?jump=lastslide" highlightClick="1"/>
          </p:cNvPr>
          <p:cNvSpPr/>
          <p:nvPr/>
        </p:nvSpPr>
        <p:spPr>
          <a:xfrm>
            <a:off x="5292080" y="4509120"/>
            <a:ext cx="936104" cy="792088"/>
          </a:xfrm>
          <a:prstGeom prst="actionButtonBackPrevious">
            <a:avLst/>
          </a:prstGeom>
          <a:gradFill flip="none" rotWithShape="1">
            <a:gsLst>
              <a:gs pos="0">
                <a:srgbClr val="7030A0">
                  <a:tint val="66000"/>
                  <a:satMod val="160000"/>
                </a:srgbClr>
              </a:gs>
              <a:gs pos="50000">
                <a:srgbClr val="7030A0">
                  <a:tint val="44500"/>
                  <a:satMod val="160000"/>
                </a:srgbClr>
              </a:gs>
              <a:gs pos="100000">
                <a:srgbClr val="7030A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20" name="Tlačítko akce: Zpět nebo Předchozí 19">
            <a:hlinkClick r:id="" action="ppaction://hlinkshowjump?jump=lastslide" highlightClick="1"/>
          </p:cNvPr>
          <p:cNvSpPr/>
          <p:nvPr/>
        </p:nvSpPr>
        <p:spPr>
          <a:xfrm>
            <a:off x="5292080" y="5661248"/>
            <a:ext cx="936104" cy="792088"/>
          </a:xfrm>
          <a:prstGeom prst="actionButtonBackPrevious">
            <a:avLst/>
          </a:prstGeom>
          <a:gradFill flip="none" rotWithShape="1">
            <a:gsLst>
              <a:gs pos="0">
                <a:srgbClr val="7030A0">
                  <a:tint val="66000"/>
                  <a:satMod val="160000"/>
                </a:srgbClr>
              </a:gs>
              <a:gs pos="50000">
                <a:srgbClr val="7030A0">
                  <a:tint val="44500"/>
                  <a:satMod val="160000"/>
                </a:srgbClr>
              </a:gs>
              <a:gs pos="100000">
                <a:srgbClr val="7030A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Zaoblený obdélník 10"/>
          <p:cNvSpPr/>
          <p:nvPr/>
        </p:nvSpPr>
        <p:spPr>
          <a:xfrm>
            <a:off x="467544" y="1988840"/>
            <a:ext cx="4176464" cy="864096"/>
          </a:xfrm>
          <a:prstGeom prst="roundRect">
            <a:avLst/>
          </a:prstGeom>
          <a:gradFill flip="none" rotWithShape="1">
            <a:gsLst>
              <a:gs pos="0">
                <a:srgbClr val="00B050">
                  <a:tint val="66000"/>
                  <a:satMod val="160000"/>
                </a:srgbClr>
              </a:gs>
              <a:gs pos="50000">
                <a:srgbClr val="00B050">
                  <a:tint val="44500"/>
                  <a:satMod val="160000"/>
                </a:srgbClr>
              </a:gs>
              <a:gs pos="100000">
                <a:srgbClr val="00B05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Sommer</a:t>
            </a:r>
            <a:endParaRPr lang="de-DE" sz="4000" dirty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467544" y="3140968"/>
            <a:ext cx="4176464" cy="864096"/>
          </a:xfrm>
          <a:prstGeom prst="roundRect">
            <a:avLst/>
          </a:prstGeom>
          <a:gradFill flip="none" rotWithShape="1">
            <a:gsLst>
              <a:gs pos="0">
                <a:srgbClr val="C00000">
                  <a:tint val="66000"/>
                  <a:satMod val="160000"/>
                </a:srgbClr>
              </a:gs>
              <a:gs pos="50000">
                <a:srgbClr val="C00000">
                  <a:tint val="44500"/>
                  <a:satMod val="160000"/>
                </a:srgbClr>
              </a:gs>
              <a:gs pos="100000">
                <a:srgbClr val="C0000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err="1" smtClean="0">
                <a:solidFill>
                  <a:schemeClr val="tx1"/>
                </a:solidFill>
              </a:rPr>
              <a:t>Frühling</a:t>
            </a:r>
            <a:endParaRPr lang="de-DE" sz="4000" dirty="0">
              <a:solidFill>
                <a:schemeClr val="tx1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467544" y="4365104"/>
            <a:ext cx="4176464" cy="864096"/>
          </a:xfrm>
          <a:prstGeom prst="roundRect">
            <a:avLst/>
          </a:prstGeom>
          <a:gradFill flip="none" rotWithShape="1">
            <a:gsLst>
              <a:gs pos="0">
                <a:srgbClr val="FFC000">
                  <a:tint val="66000"/>
                  <a:satMod val="160000"/>
                </a:srgbClr>
              </a:gs>
              <a:gs pos="50000">
                <a:srgbClr val="FFC000">
                  <a:tint val="44500"/>
                  <a:satMod val="160000"/>
                </a:srgbClr>
              </a:gs>
              <a:gs pos="100000">
                <a:srgbClr val="FFC00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Winter</a:t>
            </a:r>
            <a:endParaRPr lang="de-DE" sz="4000" dirty="0">
              <a:solidFill>
                <a:schemeClr val="tx1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467544" y="5589240"/>
            <a:ext cx="4176464" cy="864096"/>
          </a:xfrm>
          <a:prstGeom prst="roundRect">
            <a:avLst/>
          </a:prstGeom>
          <a:gradFill flip="none" rotWithShape="1">
            <a:gsLst>
              <a:gs pos="0">
                <a:schemeClr val="bg2">
                  <a:lumMod val="10000"/>
                  <a:tint val="66000"/>
                  <a:satMod val="160000"/>
                </a:schemeClr>
              </a:gs>
              <a:gs pos="50000">
                <a:schemeClr val="bg2">
                  <a:lumMod val="10000"/>
                  <a:tint val="44500"/>
                  <a:satMod val="160000"/>
                </a:schemeClr>
              </a:gs>
              <a:gs pos="100000">
                <a:schemeClr val="bg2">
                  <a:lumMod val="10000"/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err="1" smtClean="0">
                <a:solidFill>
                  <a:schemeClr val="tx1"/>
                </a:solidFill>
              </a:rPr>
              <a:t>Herbst</a:t>
            </a:r>
            <a:endParaRPr lang="de-DE" sz="4000" dirty="0">
              <a:solidFill>
                <a:schemeClr val="tx1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67544" y="836712"/>
            <a:ext cx="799288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err="1" smtClean="0"/>
              <a:t>Im</a:t>
            </a:r>
            <a:r>
              <a:rPr lang="cs-CZ" sz="4000" dirty="0" smtClean="0"/>
              <a:t> ______   </a:t>
            </a:r>
            <a:r>
              <a:rPr lang="cs-CZ" sz="4000" dirty="0" err="1" smtClean="0"/>
              <a:t>feiern</a:t>
            </a:r>
            <a:r>
              <a:rPr lang="cs-CZ" sz="4000" dirty="0" smtClean="0"/>
              <a:t> </a:t>
            </a:r>
            <a:r>
              <a:rPr lang="cs-CZ" sz="4000" dirty="0" err="1" smtClean="0"/>
              <a:t>wir</a:t>
            </a:r>
            <a:r>
              <a:rPr lang="cs-CZ" sz="4000" dirty="0" smtClean="0"/>
              <a:t> </a:t>
            </a:r>
            <a:r>
              <a:rPr lang="cs-CZ" sz="4000" dirty="0" err="1" smtClean="0"/>
              <a:t>Ostern</a:t>
            </a:r>
            <a:r>
              <a:rPr lang="cs-CZ" sz="4000" dirty="0" smtClean="0"/>
              <a:t>.</a:t>
            </a:r>
            <a:endParaRPr lang="de-DE" sz="4000" dirty="0"/>
          </a:p>
        </p:txBody>
      </p:sp>
      <p:sp>
        <p:nvSpPr>
          <p:cNvPr id="17" name="Tlačítko akce: Zpět nebo Předchozí 16">
            <a:hlinkClick r:id="" action="ppaction://hlinkshowjump?jump=lastslide" highlightClick="1"/>
          </p:cNvPr>
          <p:cNvSpPr/>
          <p:nvPr/>
        </p:nvSpPr>
        <p:spPr>
          <a:xfrm>
            <a:off x="5292080" y="2132856"/>
            <a:ext cx="936104" cy="792088"/>
          </a:xfrm>
          <a:prstGeom prst="actionButtonBackPrevious">
            <a:avLst/>
          </a:prstGeom>
          <a:gradFill flip="none" rotWithShape="1">
            <a:gsLst>
              <a:gs pos="0">
                <a:srgbClr val="7030A0">
                  <a:tint val="66000"/>
                  <a:satMod val="160000"/>
                </a:srgbClr>
              </a:gs>
              <a:gs pos="50000">
                <a:srgbClr val="7030A0">
                  <a:tint val="44500"/>
                  <a:satMod val="160000"/>
                </a:srgbClr>
              </a:gs>
              <a:gs pos="100000">
                <a:srgbClr val="7030A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8" name="Tlačítko akce: Zpět nebo Předchozí 17">
            <a:hlinkClick r:id="" action="ppaction://hlinkshowjump?jump=nextslide" highlightClick="1"/>
          </p:cNvPr>
          <p:cNvSpPr/>
          <p:nvPr/>
        </p:nvSpPr>
        <p:spPr>
          <a:xfrm>
            <a:off x="5292080" y="3356992"/>
            <a:ext cx="936104" cy="792088"/>
          </a:xfrm>
          <a:prstGeom prst="actionButtonBackPrevious">
            <a:avLst/>
          </a:prstGeom>
          <a:gradFill flip="none" rotWithShape="1">
            <a:gsLst>
              <a:gs pos="0">
                <a:srgbClr val="7030A0">
                  <a:tint val="66000"/>
                  <a:satMod val="160000"/>
                </a:srgbClr>
              </a:gs>
              <a:gs pos="50000">
                <a:srgbClr val="7030A0">
                  <a:tint val="44500"/>
                  <a:satMod val="160000"/>
                </a:srgbClr>
              </a:gs>
              <a:gs pos="100000">
                <a:srgbClr val="7030A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9" name="Tlačítko akce: Zpět nebo Předchozí 18">
            <a:hlinkClick r:id="" action="ppaction://hlinkshowjump?jump=lastslide" highlightClick="1"/>
          </p:cNvPr>
          <p:cNvSpPr/>
          <p:nvPr/>
        </p:nvSpPr>
        <p:spPr>
          <a:xfrm>
            <a:off x="5292080" y="4509120"/>
            <a:ext cx="936104" cy="792088"/>
          </a:xfrm>
          <a:prstGeom prst="actionButtonBackPrevious">
            <a:avLst/>
          </a:prstGeom>
          <a:gradFill flip="none" rotWithShape="1">
            <a:gsLst>
              <a:gs pos="0">
                <a:srgbClr val="7030A0">
                  <a:tint val="66000"/>
                  <a:satMod val="160000"/>
                </a:srgbClr>
              </a:gs>
              <a:gs pos="50000">
                <a:srgbClr val="7030A0">
                  <a:tint val="44500"/>
                  <a:satMod val="160000"/>
                </a:srgbClr>
              </a:gs>
              <a:gs pos="100000">
                <a:srgbClr val="7030A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20" name="Tlačítko akce: Zpět nebo Předchozí 19">
            <a:hlinkClick r:id="" action="ppaction://hlinkshowjump?jump=lastslide" highlightClick="1"/>
          </p:cNvPr>
          <p:cNvSpPr/>
          <p:nvPr/>
        </p:nvSpPr>
        <p:spPr>
          <a:xfrm>
            <a:off x="5292080" y="5661248"/>
            <a:ext cx="936104" cy="792088"/>
          </a:xfrm>
          <a:prstGeom prst="actionButtonBackPrevious">
            <a:avLst/>
          </a:prstGeom>
          <a:gradFill flip="none" rotWithShape="1">
            <a:gsLst>
              <a:gs pos="0">
                <a:srgbClr val="7030A0">
                  <a:tint val="66000"/>
                  <a:satMod val="160000"/>
                </a:srgbClr>
              </a:gs>
              <a:gs pos="50000">
                <a:srgbClr val="7030A0">
                  <a:tint val="44500"/>
                  <a:satMod val="160000"/>
                </a:srgbClr>
              </a:gs>
              <a:gs pos="100000">
                <a:srgbClr val="7030A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Zaoblený obdélník 10"/>
          <p:cNvSpPr/>
          <p:nvPr/>
        </p:nvSpPr>
        <p:spPr>
          <a:xfrm>
            <a:off x="467544" y="1988840"/>
            <a:ext cx="4176464" cy="864096"/>
          </a:xfrm>
          <a:prstGeom prst="roundRect">
            <a:avLst/>
          </a:prstGeom>
          <a:gradFill flip="none" rotWithShape="1">
            <a:gsLst>
              <a:gs pos="0">
                <a:srgbClr val="00B050">
                  <a:tint val="66000"/>
                  <a:satMod val="160000"/>
                </a:srgbClr>
              </a:gs>
              <a:gs pos="50000">
                <a:srgbClr val="00B050">
                  <a:tint val="44500"/>
                  <a:satMod val="160000"/>
                </a:srgbClr>
              </a:gs>
              <a:gs pos="100000">
                <a:srgbClr val="00B05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err="1" smtClean="0">
                <a:solidFill>
                  <a:schemeClr val="tx1"/>
                </a:solidFill>
              </a:rPr>
              <a:t>im</a:t>
            </a:r>
            <a:r>
              <a:rPr lang="cs-CZ" sz="4000" dirty="0" smtClean="0">
                <a:solidFill>
                  <a:schemeClr val="tx1"/>
                </a:solidFill>
              </a:rPr>
              <a:t> </a:t>
            </a:r>
            <a:r>
              <a:rPr lang="cs-CZ" sz="4000" dirty="0" err="1" smtClean="0">
                <a:solidFill>
                  <a:schemeClr val="tx1"/>
                </a:solidFill>
              </a:rPr>
              <a:t>Mai</a:t>
            </a:r>
            <a:endParaRPr lang="de-DE" sz="4000" dirty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467544" y="3140968"/>
            <a:ext cx="4176464" cy="864096"/>
          </a:xfrm>
          <a:prstGeom prst="roundRect">
            <a:avLst/>
          </a:prstGeom>
          <a:gradFill flip="none" rotWithShape="1">
            <a:gsLst>
              <a:gs pos="0">
                <a:srgbClr val="C00000">
                  <a:tint val="66000"/>
                  <a:satMod val="160000"/>
                </a:srgbClr>
              </a:gs>
              <a:gs pos="50000">
                <a:srgbClr val="C00000">
                  <a:tint val="44500"/>
                  <a:satMod val="160000"/>
                </a:srgbClr>
              </a:gs>
              <a:gs pos="100000">
                <a:srgbClr val="C0000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err="1" smtClean="0">
                <a:solidFill>
                  <a:schemeClr val="tx1"/>
                </a:solidFill>
              </a:rPr>
              <a:t>im</a:t>
            </a:r>
            <a:r>
              <a:rPr lang="cs-CZ" sz="4000" dirty="0" smtClean="0">
                <a:solidFill>
                  <a:schemeClr val="tx1"/>
                </a:solidFill>
              </a:rPr>
              <a:t> </a:t>
            </a:r>
            <a:r>
              <a:rPr lang="cs-CZ" sz="4000" dirty="0" err="1" smtClean="0">
                <a:solidFill>
                  <a:schemeClr val="tx1"/>
                </a:solidFill>
              </a:rPr>
              <a:t>März</a:t>
            </a:r>
            <a:endParaRPr lang="de-DE" sz="4000" dirty="0">
              <a:solidFill>
                <a:schemeClr val="tx1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467544" y="4365104"/>
            <a:ext cx="4176464" cy="864096"/>
          </a:xfrm>
          <a:prstGeom prst="roundRect">
            <a:avLst/>
          </a:prstGeom>
          <a:gradFill flip="none" rotWithShape="1">
            <a:gsLst>
              <a:gs pos="0">
                <a:srgbClr val="FFC000">
                  <a:tint val="66000"/>
                  <a:satMod val="160000"/>
                </a:srgbClr>
              </a:gs>
              <a:gs pos="50000">
                <a:srgbClr val="FFC000">
                  <a:tint val="44500"/>
                  <a:satMod val="160000"/>
                </a:srgbClr>
              </a:gs>
              <a:gs pos="100000">
                <a:srgbClr val="FFC00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err="1" smtClean="0">
                <a:solidFill>
                  <a:schemeClr val="tx1"/>
                </a:solidFill>
              </a:rPr>
              <a:t>im</a:t>
            </a:r>
            <a:r>
              <a:rPr lang="cs-CZ" sz="4000" dirty="0" smtClean="0">
                <a:solidFill>
                  <a:schemeClr val="tx1"/>
                </a:solidFill>
              </a:rPr>
              <a:t> </a:t>
            </a:r>
            <a:r>
              <a:rPr lang="cs-CZ" sz="4000" dirty="0" err="1" smtClean="0">
                <a:solidFill>
                  <a:schemeClr val="tx1"/>
                </a:solidFill>
              </a:rPr>
              <a:t>April</a:t>
            </a:r>
            <a:endParaRPr lang="de-DE" sz="4000" dirty="0">
              <a:solidFill>
                <a:schemeClr val="tx1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467544" y="5589240"/>
            <a:ext cx="4176464" cy="864096"/>
          </a:xfrm>
          <a:prstGeom prst="roundRect">
            <a:avLst/>
          </a:prstGeom>
          <a:gradFill flip="none" rotWithShape="1">
            <a:gsLst>
              <a:gs pos="0">
                <a:schemeClr val="bg2">
                  <a:lumMod val="10000"/>
                  <a:tint val="66000"/>
                  <a:satMod val="160000"/>
                </a:schemeClr>
              </a:gs>
              <a:gs pos="50000">
                <a:schemeClr val="bg2">
                  <a:lumMod val="10000"/>
                  <a:tint val="44500"/>
                  <a:satMod val="160000"/>
                </a:schemeClr>
              </a:gs>
              <a:gs pos="100000">
                <a:schemeClr val="bg2">
                  <a:lumMod val="10000"/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err="1" smtClean="0">
                <a:solidFill>
                  <a:schemeClr val="tx1"/>
                </a:solidFill>
              </a:rPr>
              <a:t>im</a:t>
            </a:r>
            <a:r>
              <a:rPr lang="cs-CZ" sz="4000" dirty="0" smtClean="0">
                <a:solidFill>
                  <a:schemeClr val="tx1"/>
                </a:solidFill>
              </a:rPr>
              <a:t> </a:t>
            </a:r>
            <a:r>
              <a:rPr lang="cs-CZ" sz="4000" dirty="0" err="1" smtClean="0">
                <a:solidFill>
                  <a:schemeClr val="tx1"/>
                </a:solidFill>
              </a:rPr>
              <a:t>November</a:t>
            </a:r>
            <a:r>
              <a:rPr lang="cs-CZ" sz="4000" dirty="0" smtClean="0">
                <a:solidFill>
                  <a:schemeClr val="tx1"/>
                </a:solidFill>
              </a:rPr>
              <a:t> </a:t>
            </a:r>
            <a:endParaRPr lang="de-DE" sz="4000" dirty="0">
              <a:solidFill>
                <a:schemeClr val="tx1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67544" y="836712"/>
            <a:ext cx="799288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err="1" smtClean="0"/>
              <a:t>Mein</a:t>
            </a:r>
            <a:r>
              <a:rPr lang="cs-CZ" sz="4000" dirty="0" smtClean="0"/>
              <a:t> </a:t>
            </a:r>
            <a:r>
              <a:rPr lang="cs-CZ" sz="4000" dirty="0" err="1" smtClean="0"/>
              <a:t>Geburstag</a:t>
            </a:r>
            <a:r>
              <a:rPr lang="cs-CZ" sz="4000" dirty="0" smtClean="0"/>
              <a:t> </a:t>
            </a:r>
            <a:r>
              <a:rPr lang="cs-CZ" sz="4000" dirty="0" err="1" smtClean="0"/>
              <a:t>ist</a:t>
            </a:r>
            <a:r>
              <a:rPr lang="cs-CZ" sz="4000" dirty="0" smtClean="0"/>
              <a:t> 1.5., </a:t>
            </a:r>
            <a:r>
              <a:rPr lang="cs-CZ" sz="4000" dirty="0" err="1" smtClean="0"/>
              <a:t>das</a:t>
            </a:r>
            <a:r>
              <a:rPr lang="cs-CZ" sz="4000" dirty="0" smtClean="0"/>
              <a:t> </a:t>
            </a:r>
            <a:r>
              <a:rPr lang="cs-CZ" sz="4000" dirty="0" err="1" smtClean="0"/>
              <a:t>ist</a:t>
            </a:r>
            <a:r>
              <a:rPr lang="cs-CZ" sz="4000" dirty="0" smtClean="0"/>
              <a:t> _____</a:t>
            </a:r>
            <a:endParaRPr lang="de-DE" sz="4000" dirty="0"/>
          </a:p>
        </p:txBody>
      </p:sp>
      <p:sp>
        <p:nvSpPr>
          <p:cNvPr id="17" name="Tlačítko akce: Zpět nebo Předchozí 16">
            <a:hlinkClick r:id="" action="ppaction://hlinkshowjump?jump=nextslide" highlightClick="1"/>
          </p:cNvPr>
          <p:cNvSpPr/>
          <p:nvPr/>
        </p:nvSpPr>
        <p:spPr>
          <a:xfrm>
            <a:off x="5292080" y="2132856"/>
            <a:ext cx="936104" cy="792088"/>
          </a:xfrm>
          <a:prstGeom prst="actionButtonBackPrevious">
            <a:avLst/>
          </a:prstGeom>
          <a:gradFill flip="none" rotWithShape="1">
            <a:gsLst>
              <a:gs pos="0">
                <a:srgbClr val="7030A0">
                  <a:tint val="66000"/>
                  <a:satMod val="160000"/>
                </a:srgbClr>
              </a:gs>
              <a:gs pos="50000">
                <a:srgbClr val="7030A0">
                  <a:tint val="44500"/>
                  <a:satMod val="160000"/>
                </a:srgbClr>
              </a:gs>
              <a:gs pos="100000">
                <a:srgbClr val="7030A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8" name="Tlačítko akce: Zpět nebo Předchozí 17">
            <a:hlinkClick r:id="" action="ppaction://hlinkshowjump?jump=lastslide" highlightClick="1"/>
          </p:cNvPr>
          <p:cNvSpPr/>
          <p:nvPr/>
        </p:nvSpPr>
        <p:spPr>
          <a:xfrm>
            <a:off x="5292080" y="3356992"/>
            <a:ext cx="936104" cy="792088"/>
          </a:xfrm>
          <a:prstGeom prst="actionButtonBackPrevious">
            <a:avLst/>
          </a:prstGeom>
          <a:gradFill flip="none" rotWithShape="1">
            <a:gsLst>
              <a:gs pos="0">
                <a:srgbClr val="7030A0">
                  <a:tint val="66000"/>
                  <a:satMod val="160000"/>
                </a:srgbClr>
              </a:gs>
              <a:gs pos="50000">
                <a:srgbClr val="7030A0">
                  <a:tint val="44500"/>
                  <a:satMod val="160000"/>
                </a:srgbClr>
              </a:gs>
              <a:gs pos="100000">
                <a:srgbClr val="7030A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9" name="Tlačítko akce: Zpět nebo Předchozí 18">
            <a:hlinkClick r:id="" action="ppaction://hlinkshowjump?jump=lastslide" highlightClick="1"/>
          </p:cNvPr>
          <p:cNvSpPr/>
          <p:nvPr/>
        </p:nvSpPr>
        <p:spPr>
          <a:xfrm>
            <a:off x="5292080" y="4509120"/>
            <a:ext cx="936104" cy="792088"/>
          </a:xfrm>
          <a:prstGeom prst="actionButtonBackPrevious">
            <a:avLst/>
          </a:prstGeom>
          <a:gradFill flip="none" rotWithShape="1">
            <a:gsLst>
              <a:gs pos="0">
                <a:srgbClr val="7030A0">
                  <a:tint val="66000"/>
                  <a:satMod val="160000"/>
                </a:srgbClr>
              </a:gs>
              <a:gs pos="50000">
                <a:srgbClr val="7030A0">
                  <a:tint val="44500"/>
                  <a:satMod val="160000"/>
                </a:srgbClr>
              </a:gs>
              <a:gs pos="100000">
                <a:srgbClr val="7030A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20" name="Tlačítko akce: Zpět nebo Předchozí 19">
            <a:hlinkClick r:id="" action="ppaction://hlinkshowjump?jump=lastslide" highlightClick="1"/>
          </p:cNvPr>
          <p:cNvSpPr/>
          <p:nvPr/>
        </p:nvSpPr>
        <p:spPr>
          <a:xfrm>
            <a:off x="5292080" y="5661248"/>
            <a:ext cx="936104" cy="792088"/>
          </a:xfrm>
          <a:prstGeom prst="actionButtonBackPrevious">
            <a:avLst/>
          </a:prstGeom>
          <a:gradFill flip="none" rotWithShape="1">
            <a:gsLst>
              <a:gs pos="0">
                <a:srgbClr val="7030A0">
                  <a:tint val="66000"/>
                  <a:satMod val="160000"/>
                </a:srgbClr>
              </a:gs>
              <a:gs pos="50000">
                <a:srgbClr val="7030A0">
                  <a:tint val="44500"/>
                  <a:satMod val="160000"/>
                </a:srgbClr>
              </a:gs>
              <a:gs pos="100000">
                <a:srgbClr val="7030A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C000">
                <a:alpha val="55000"/>
              </a:srgbClr>
            </a:gs>
            <a:gs pos="30000">
              <a:srgbClr val="D49E6C"/>
            </a:gs>
            <a:gs pos="70000">
              <a:srgbClr val="A65528"/>
            </a:gs>
            <a:gs pos="100000">
              <a:srgbClr val="FFC000"/>
            </a:gs>
          </a:gsLst>
          <a:path path="circl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Zaoblený obdélník 10"/>
          <p:cNvSpPr/>
          <p:nvPr/>
        </p:nvSpPr>
        <p:spPr>
          <a:xfrm>
            <a:off x="467544" y="1988840"/>
            <a:ext cx="4176464" cy="864096"/>
          </a:xfrm>
          <a:prstGeom prst="roundRect">
            <a:avLst/>
          </a:prstGeom>
          <a:gradFill flip="none" rotWithShape="1">
            <a:gsLst>
              <a:gs pos="0">
                <a:srgbClr val="00B050">
                  <a:tint val="66000"/>
                  <a:satMod val="160000"/>
                </a:srgbClr>
              </a:gs>
              <a:gs pos="50000">
                <a:srgbClr val="00B050">
                  <a:tint val="44500"/>
                  <a:satMod val="160000"/>
                </a:srgbClr>
              </a:gs>
              <a:gs pos="100000">
                <a:srgbClr val="00B05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err="1" smtClean="0">
                <a:solidFill>
                  <a:schemeClr val="tx1"/>
                </a:solidFill>
              </a:rPr>
              <a:t>im</a:t>
            </a:r>
            <a:r>
              <a:rPr lang="cs-CZ" sz="4000" dirty="0" smtClean="0">
                <a:solidFill>
                  <a:schemeClr val="tx1"/>
                </a:solidFill>
              </a:rPr>
              <a:t> </a:t>
            </a:r>
            <a:r>
              <a:rPr lang="cs-CZ" sz="4000" dirty="0" err="1" smtClean="0">
                <a:solidFill>
                  <a:schemeClr val="tx1"/>
                </a:solidFill>
              </a:rPr>
              <a:t>Frühling</a:t>
            </a:r>
            <a:endParaRPr lang="de-DE" sz="4000" dirty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467544" y="3140968"/>
            <a:ext cx="4176464" cy="864096"/>
          </a:xfrm>
          <a:prstGeom prst="roundRect">
            <a:avLst/>
          </a:prstGeom>
          <a:gradFill flip="none" rotWithShape="1">
            <a:gsLst>
              <a:gs pos="0">
                <a:srgbClr val="C00000">
                  <a:tint val="66000"/>
                  <a:satMod val="160000"/>
                </a:srgbClr>
              </a:gs>
              <a:gs pos="50000">
                <a:srgbClr val="C00000">
                  <a:tint val="44500"/>
                  <a:satMod val="160000"/>
                </a:srgbClr>
              </a:gs>
              <a:gs pos="100000">
                <a:srgbClr val="C0000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err="1" smtClean="0">
                <a:solidFill>
                  <a:schemeClr val="tx1"/>
                </a:solidFill>
              </a:rPr>
              <a:t>im</a:t>
            </a:r>
            <a:r>
              <a:rPr lang="cs-CZ" sz="4000" dirty="0" smtClean="0">
                <a:solidFill>
                  <a:schemeClr val="tx1"/>
                </a:solidFill>
              </a:rPr>
              <a:t> </a:t>
            </a:r>
            <a:r>
              <a:rPr lang="cs-CZ" sz="4000" dirty="0" err="1" smtClean="0">
                <a:solidFill>
                  <a:schemeClr val="tx1"/>
                </a:solidFill>
              </a:rPr>
              <a:t>Herbst</a:t>
            </a:r>
            <a:endParaRPr lang="de-DE" sz="4000" dirty="0">
              <a:solidFill>
                <a:schemeClr val="tx1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467544" y="4365104"/>
            <a:ext cx="4176464" cy="864096"/>
          </a:xfrm>
          <a:prstGeom prst="roundRect">
            <a:avLst/>
          </a:prstGeom>
          <a:gradFill flip="none" rotWithShape="1">
            <a:gsLst>
              <a:gs pos="0">
                <a:srgbClr val="FFC000">
                  <a:tint val="66000"/>
                  <a:satMod val="160000"/>
                </a:srgbClr>
              </a:gs>
              <a:gs pos="50000">
                <a:srgbClr val="FFC000">
                  <a:tint val="44500"/>
                  <a:satMod val="160000"/>
                </a:srgbClr>
              </a:gs>
              <a:gs pos="100000">
                <a:srgbClr val="FFC00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err="1" smtClean="0">
                <a:solidFill>
                  <a:schemeClr val="tx1"/>
                </a:solidFill>
              </a:rPr>
              <a:t>im</a:t>
            </a:r>
            <a:r>
              <a:rPr lang="cs-CZ" sz="4000" dirty="0" smtClean="0">
                <a:solidFill>
                  <a:schemeClr val="tx1"/>
                </a:solidFill>
              </a:rPr>
              <a:t> Sommer</a:t>
            </a:r>
            <a:endParaRPr lang="de-DE" sz="4000" dirty="0">
              <a:solidFill>
                <a:schemeClr val="tx1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467544" y="5589240"/>
            <a:ext cx="4176464" cy="864096"/>
          </a:xfrm>
          <a:prstGeom prst="roundRect">
            <a:avLst/>
          </a:prstGeom>
          <a:gradFill flip="none" rotWithShape="1">
            <a:gsLst>
              <a:gs pos="0">
                <a:schemeClr val="bg2">
                  <a:lumMod val="10000"/>
                  <a:tint val="66000"/>
                  <a:satMod val="160000"/>
                </a:schemeClr>
              </a:gs>
              <a:gs pos="50000">
                <a:schemeClr val="bg2">
                  <a:lumMod val="10000"/>
                  <a:tint val="44500"/>
                  <a:satMod val="160000"/>
                </a:schemeClr>
              </a:gs>
              <a:gs pos="100000">
                <a:schemeClr val="bg2">
                  <a:lumMod val="10000"/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err="1" smtClean="0">
                <a:solidFill>
                  <a:schemeClr val="tx1"/>
                </a:solidFill>
              </a:rPr>
              <a:t>im</a:t>
            </a:r>
            <a:r>
              <a:rPr lang="cs-CZ" sz="4000" dirty="0" smtClean="0">
                <a:solidFill>
                  <a:schemeClr val="tx1"/>
                </a:solidFill>
              </a:rPr>
              <a:t> Winter</a:t>
            </a:r>
            <a:endParaRPr lang="de-DE" sz="4000" dirty="0">
              <a:solidFill>
                <a:schemeClr val="tx1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67544" y="404664"/>
            <a:ext cx="820891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err="1" smtClean="0"/>
              <a:t>Leas</a:t>
            </a:r>
            <a:r>
              <a:rPr lang="cs-CZ" sz="4000" dirty="0" smtClean="0"/>
              <a:t> </a:t>
            </a:r>
            <a:r>
              <a:rPr lang="cs-CZ" sz="4000" dirty="0" err="1" smtClean="0"/>
              <a:t>Geburtstag</a:t>
            </a:r>
            <a:r>
              <a:rPr lang="cs-CZ" sz="4000" dirty="0" smtClean="0"/>
              <a:t> </a:t>
            </a:r>
            <a:r>
              <a:rPr lang="cs-CZ" sz="4000" dirty="0" err="1" smtClean="0"/>
              <a:t>ist</a:t>
            </a:r>
            <a:r>
              <a:rPr lang="cs-CZ" sz="4000" dirty="0" smtClean="0"/>
              <a:t> </a:t>
            </a:r>
            <a:r>
              <a:rPr lang="cs-CZ" sz="4000" dirty="0" err="1" smtClean="0"/>
              <a:t>im</a:t>
            </a:r>
            <a:r>
              <a:rPr lang="cs-CZ" sz="4000" dirty="0" smtClean="0"/>
              <a:t> </a:t>
            </a:r>
            <a:r>
              <a:rPr lang="cs-CZ" sz="4000" dirty="0" err="1" smtClean="0"/>
              <a:t>Januar</a:t>
            </a:r>
            <a:r>
              <a:rPr lang="cs-CZ" sz="4000" dirty="0" smtClean="0"/>
              <a:t>. </a:t>
            </a:r>
            <a:r>
              <a:rPr lang="cs-CZ" sz="4000" dirty="0" err="1" smtClean="0"/>
              <a:t>Das</a:t>
            </a:r>
            <a:r>
              <a:rPr lang="cs-CZ" sz="4000" dirty="0" smtClean="0"/>
              <a:t> </a:t>
            </a:r>
            <a:r>
              <a:rPr lang="cs-CZ" sz="4000" dirty="0" err="1" smtClean="0"/>
              <a:t>ist</a:t>
            </a:r>
            <a:r>
              <a:rPr lang="cs-CZ" sz="4000" dirty="0" smtClean="0"/>
              <a:t>       _____</a:t>
            </a:r>
            <a:endParaRPr lang="de-DE" sz="4000" dirty="0"/>
          </a:p>
        </p:txBody>
      </p:sp>
      <p:sp>
        <p:nvSpPr>
          <p:cNvPr id="17" name="Tlačítko akce: Zpět nebo Předchozí 16">
            <a:hlinkClick r:id="" action="ppaction://hlinkshowjump?jump=lastslide" highlightClick="1"/>
          </p:cNvPr>
          <p:cNvSpPr/>
          <p:nvPr/>
        </p:nvSpPr>
        <p:spPr>
          <a:xfrm>
            <a:off x="5292080" y="2132856"/>
            <a:ext cx="936104" cy="792088"/>
          </a:xfrm>
          <a:prstGeom prst="actionButtonBackPrevious">
            <a:avLst/>
          </a:prstGeom>
          <a:gradFill flip="none" rotWithShape="1">
            <a:gsLst>
              <a:gs pos="0">
                <a:srgbClr val="7030A0">
                  <a:tint val="66000"/>
                  <a:satMod val="160000"/>
                </a:srgbClr>
              </a:gs>
              <a:gs pos="50000">
                <a:srgbClr val="7030A0">
                  <a:tint val="44500"/>
                  <a:satMod val="160000"/>
                </a:srgbClr>
              </a:gs>
              <a:gs pos="100000">
                <a:srgbClr val="7030A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8" name="Tlačítko akce: Zpět nebo Předchozí 17">
            <a:hlinkClick r:id="" action="ppaction://hlinkshowjump?jump=lastslide" highlightClick="1"/>
          </p:cNvPr>
          <p:cNvSpPr/>
          <p:nvPr/>
        </p:nvSpPr>
        <p:spPr>
          <a:xfrm>
            <a:off x="5292080" y="3356992"/>
            <a:ext cx="936104" cy="792088"/>
          </a:xfrm>
          <a:prstGeom prst="actionButtonBackPrevious">
            <a:avLst/>
          </a:prstGeom>
          <a:gradFill flip="none" rotWithShape="1">
            <a:gsLst>
              <a:gs pos="0">
                <a:srgbClr val="7030A0">
                  <a:tint val="66000"/>
                  <a:satMod val="160000"/>
                </a:srgbClr>
              </a:gs>
              <a:gs pos="50000">
                <a:srgbClr val="7030A0">
                  <a:tint val="44500"/>
                  <a:satMod val="160000"/>
                </a:srgbClr>
              </a:gs>
              <a:gs pos="100000">
                <a:srgbClr val="7030A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9" name="Tlačítko akce: Zpět nebo Předchozí 18">
            <a:hlinkClick r:id="" action="ppaction://hlinkshowjump?jump=lastslide" highlightClick="1"/>
          </p:cNvPr>
          <p:cNvSpPr/>
          <p:nvPr/>
        </p:nvSpPr>
        <p:spPr>
          <a:xfrm>
            <a:off x="5292080" y="4509120"/>
            <a:ext cx="936104" cy="792088"/>
          </a:xfrm>
          <a:prstGeom prst="actionButtonBackPrevious">
            <a:avLst/>
          </a:prstGeom>
          <a:gradFill flip="none" rotWithShape="1">
            <a:gsLst>
              <a:gs pos="0">
                <a:srgbClr val="7030A0">
                  <a:tint val="66000"/>
                  <a:satMod val="160000"/>
                </a:srgbClr>
              </a:gs>
              <a:gs pos="50000">
                <a:srgbClr val="7030A0">
                  <a:tint val="44500"/>
                  <a:satMod val="160000"/>
                </a:srgbClr>
              </a:gs>
              <a:gs pos="100000">
                <a:srgbClr val="7030A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20" name="Tlačítko akce: Zpět nebo Předchozí 19">
            <a:hlinkClick r:id="" action="ppaction://hlinkshowjump?jump=nextslide" highlightClick="1"/>
          </p:cNvPr>
          <p:cNvSpPr/>
          <p:nvPr/>
        </p:nvSpPr>
        <p:spPr>
          <a:xfrm>
            <a:off x="5292080" y="5661248"/>
            <a:ext cx="936104" cy="792088"/>
          </a:xfrm>
          <a:prstGeom prst="actionButtonBackPrevious">
            <a:avLst/>
          </a:prstGeom>
          <a:gradFill flip="none" rotWithShape="1">
            <a:gsLst>
              <a:gs pos="0">
                <a:srgbClr val="7030A0">
                  <a:tint val="66000"/>
                  <a:satMod val="160000"/>
                </a:srgbClr>
              </a:gs>
              <a:gs pos="50000">
                <a:srgbClr val="7030A0">
                  <a:tint val="44500"/>
                  <a:satMod val="160000"/>
                </a:srgbClr>
              </a:gs>
              <a:gs pos="100000">
                <a:srgbClr val="7030A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Zaoblený obdélník 10"/>
          <p:cNvSpPr/>
          <p:nvPr/>
        </p:nvSpPr>
        <p:spPr>
          <a:xfrm>
            <a:off x="467544" y="1988840"/>
            <a:ext cx="4176464" cy="864096"/>
          </a:xfrm>
          <a:prstGeom prst="roundRect">
            <a:avLst/>
          </a:prstGeom>
          <a:gradFill flip="none" rotWithShape="1">
            <a:gsLst>
              <a:gs pos="0">
                <a:srgbClr val="00B050">
                  <a:tint val="66000"/>
                  <a:satMod val="160000"/>
                </a:srgbClr>
              </a:gs>
              <a:gs pos="50000">
                <a:srgbClr val="00B050">
                  <a:tint val="44500"/>
                  <a:satMod val="160000"/>
                </a:srgbClr>
              </a:gs>
              <a:gs pos="100000">
                <a:srgbClr val="00B05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err="1">
                <a:solidFill>
                  <a:schemeClr val="tx1"/>
                </a:solidFill>
              </a:rPr>
              <a:t>k</a:t>
            </a:r>
            <a:r>
              <a:rPr lang="cs-CZ" sz="4000" dirty="0" err="1" smtClean="0">
                <a:solidFill>
                  <a:schemeClr val="tx1"/>
                </a:solidFill>
              </a:rPr>
              <a:t>eine</a:t>
            </a:r>
            <a:r>
              <a:rPr lang="cs-CZ" sz="4000" dirty="0" smtClean="0">
                <a:solidFill>
                  <a:schemeClr val="tx1"/>
                </a:solidFill>
              </a:rPr>
              <a:t> </a:t>
            </a:r>
            <a:r>
              <a:rPr lang="cs-CZ" sz="4000" dirty="0" err="1" smtClean="0">
                <a:solidFill>
                  <a:schemeClr val="tx1"/>
                </a:solidFill>
              </a:rPr>
              <a:t>Ferien</a:t>
            </a:r>
            <a:endParaRPr lang="de-DE" sz="4000" dirty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467544" y="3140968"/>
            <a:ext cx="4176464" cy="864096"/>
          </a:xfrm>
          <a:prstGeom prst="roundRect">
            <a:avLst/>
          </a:prstGeom>
          <a:gradFill flip="none" rotWithShape="1">
            <a:gsLst>
              <a:gs pos="0">
                <a:srgbClr val="C00000">
                  <a:tint val="66000"/>
                  <a:satMod val="160000"/>
                </a:srgbClr>
              </a:gs>
              <a:gs pos="50000">
                <a:srgbClr val="C00000">
                  <a:tint val="44500"/>
                  <a:satMod val="160000"/>
                </a:srgbClr>
              </a:gs>
              <a:gs pos="100000">
                <a:srgbClr val="C0000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err="1" smtClean="0">
                <a:solidFill>
                  <a:schemeClr val="tx1"/>
                </a:solidFill>
              </a:rPr>
              <a:t>Frühlingsferien</a:t>
            </a:r>
            <a:endParaRPr lang="de-DE" sz="4000" dirty="0">
              <a:solidFill>
                <a:schemeClr val="tx1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467544" y="4365104"/>
            <a:ext cx="4176464" cy="864096"/>
          </a:xfrm>
          <a:prstGeom prst="roundRect">
            <a:avLst/>
          </a:prstGeom>
          <a:gradFill flip="none" rotWithShape="1">
            <a:gsLst>
              <a:gs pos="0">
                <a:srgbClr val="FFC000">
                  <a:tint val="66000"/>
                  <a:satMod val="160000"/>
                </a:srgbClr>
              </a:gs>
              <a:gs pos="50000">
                <a:srgbClr val="FFC000">
                  <a:tint val="44500"/>
                  <a:satMod val="160000"/>
                </a:srgbClr>
              </a:gs>
              <a:gs pos="100000">
                <a:srgbClr val="FFC00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err="1" smtClean="0">
                <a:solidFill>
                  <a:schemeClr val="tx1"/>
                </a:solidFill>
              </a:rPr>
              <a:t>Winterferien</a:t>
            </a:r>
            <a:endParaRPr lang="de-DE" sz="4000" dirty="0">
              <a:solidFill>
                <a:schemeClr val="tx1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467544" y="5589240"/>
            <a:ext cx="4176464" cy="864096"/>
          </a:xfrm>
          <a:prstGeom prst="roundRect">
            <a:avLst/>
          </a:prstGeom>
          <a:gradFill flip="none" rotWithShape="1">
            <a:gsLst>
              <a:gs pos="0">
                <a:schemeClr val="bg2">
                  <a:lumMod val="10000"/>
                  <a:tint val="66000"/>
                  <a:satMod val="160000"/>
                </a:schemeClr>
              </a:gs>
              <a:gs pos="50000">
                <a:schemeClr val="bg2">
                  <a:lumMod val="10000"/>
                  <a:tint val="44500"/>
                  <a:satMod val="160000"/>
                </a:schemeClr>
              </a:gs>
              <a:gs pos="100000">
                <a:schemeClr val="bg2">
                  <a:lumMod val="10000"/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err="1" smtClean="0">
                <a:solidFill>
                  <a:schemeClr val="tx1"/>
                </a:solidFill>
              </a:rPr>
              <a:t>Sommerferien</a:t>
            </a:r>
            <a:endParaRPr lang="de-DE" sz="4000" dirty="0">
              <a:solidFill>
                <a:schemeClr val="tx1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67544" y="836712"/>
            <a:ext cx="799288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err="1" smtClean="0"/>
              <a:t>Im</a:t>
            </a:r>
            <a:r>
              <a:rPr lang="cs-CZ" sz="4000" dirty="0" smtClean="0"/>
              <a:t> </a:t>
            </a:r>
            <a:r>
              <a:rPr lang="cs-CZ" sz="4000" dirty="0" err="1" smtClean="0"/>
              <a:t>Dezember</a:t>
            </a:r>
            <a:r>
              <a:rPr lang="cs-CZ" sz="4000" dirty="0" smtClean="0"/>
              <a:t> </a:t>
            </a:r>
            <a:r>
              <a:rPr lang="cs-CZ" sz="4000" dirty="0" err="1" smtClean="0"/>
              <a:t>haben</a:t>
            </a:r>
            <a:r>
              <a:rPr lang="cs-CZ" sz="4000" dirty="0" smtClean="0"/>
              <a:t> </a:t>
            </a:r>
            <a:r>
              <a:rPr lang="cs-CZ" sz="4000" dirty="0" err="1" smtClean="0"/>
              <a:t>wir</a:t>
            </a:r>
            <a:r>
              <a:rPr lang="cs-CZ" sz="4000" dirty="0" smtClean="0"/>
              <a:t>     _____</a:t>
            </a:r>
            <a:endParaRPr lang="de-DE" sz="4000" dirty="0"/>
          </a:p>
        </p:txBody>
      </p:sp>
      <p:sp>
        <p:nvSpPr>
          <p:cNvPr id="17" name="Tlačítko akce: Zpět nebo Předchozí 16">
            <a:hlinkClick r:id="" action="ppaction://hlinkshowjump?jump=lastslide" highlightClick="1"/>
          </p:cNvPr>
          <p:cNvSpPr/>
          <p:nvPr/>
        </p:nvSpPr>
        <p:spPr>
          <a:xfrm>
            <a:off x="5292080" y="2132856"/>
            <a:ext cx="936104" cy="792088"/>
          </a:xfrm>
          <a:prstGeom prst="actionButtonBackPrevious">
            <a:avLst/>
          </a:prstGeom>
          <a:gradFill flip="none" rotWithShape="1">
            <a:gsLst>
              <a:gs pos="0">
                <a:srgbClr val="7030A0">
                  <a:tint val="66000"/>
                  <a:satMod val="160000"/>
                </a:srgbClr>
              </a:gs>
              <a:gs pos="50000">
                <a:srgbClr val="7030A0">
                  <a:tint val="44500"/>
                  <a:satMod val="160000"/>
                </a:srgbClr>
              </a:gs>
              <a:gs pos="100000">
                <a:srgbClr val="7030A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8" name="Tlačítko akce: Zpět nebo Předchozí 17">
            <a:hlinkClick r:id="" action="ppaction://hlinkshowjump?jump=lastslide" highlightClick="1"/>
          </p:cNvPr>
          <p:cNvSpPr/>
          <p:nvPr/>
        </p:nvSpPr>
        <p:spPr>
          <a:xfrm>
            <a:off x="5292080" y="3356992"/>
            <a:ext cx="936104" cy="792088"/>
          </a:xfrm>
          <a:prstGeom prst="actionButtonBackPrevious">
            <a:avLst/>
          </a:prstGeom>
          <a:gradFill flip="none" rotWithShape="1">
            <a:gsLst>
              <a:gs pos="0">
                <a:srgbClr val="7030A0">
                  <a:tint val="66000"/>
                  <a:satMod val="160000"/>
                </a:srgbClr>
              </a:gs>
              <a:gs pos="50000">
                <a:srgbClr val="7030A0">
                  <a:tint val="44500"/>
                  <a:satMod val="160000"/>
                </a:srgbClr>
              </a:gs>
              <a:gs pos="100000">
                <a:srgbClr val="7030A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9" name="Tlačítko akce: Zpět nebo Předchozí 18">
            <a:hlinkClick r:id="" action="ppaction://hlinkshowjump?jump=nextslide" highlightClick="1"/>
          </p:cNvPr>
          <p:cNvSpPr/>
          <p:nvPr/>
        </p:nvSpPr>
        <p:spPr>
          <a:xfrm>
            <a:off x="5292080" y="4509120"/>
            <a:ext cx="936104" cy="792088"/>
          </a:xfrm>
          <a:prstGeom prst="actionButtonBackPrevious">
            <a:avLst/>
          </a:prstGeom>
          <a:gradFill flip="none" rotWithShape="1">
            <a:gsLst>
              <a:gs pos="0">
                <a:srgbClr val="7030A0">
                  <a:tint val="66000"/>
                  <a:satMod val="160000"/>
                </a:srgbClr>
              </a:gs>
              <a:gs pos="50000">
                <a:srgbClr val="7030A0">
                  <a:tint val="44500"/>
                  <a:satMod val="160000"/>
                </a:srgbClr>
              </a:gs>
              <a:gs pos="100000">
                <a:srgbClr val="7030A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20" name="Tlačítko akce: Zpět nebo Předchozí 19">
            <a:hlinkClick r:id="" action="ppaction://hlinkshowjump?jump=lastslide" highlightClick="1"/>
          </p:cNvPr>
          <p:cNvSpPr/>
          <p:nvPr/>
        </p:nvSpPr>
        <p:spPr>
          <a:xfrm>
            <a:off x="5292080" y="5661248"/>
            <a:ext cx="936104" cy="792088"/>
          </a:xfrm>
          <a:prstGeom prst="actionButtonBackPrevious">
            <a:avLst/>
          </a:prstGeom>
          <a:gradFill flip="none" rotWithShape="1">
            <a:gsLst>
              <a:gs pos="0">
                <a:srgbClr val="7030A0">
                  <a:tint val="66000"/>
                  <a:satMod val="160000"/>
                </a:srgbClr>
              </a:gs>
              <a:gs pos="50000">
                <a:srgbClr val="7030A0">
                  <a:tint val="44500"/>
                  <a:satMod val="160000"/>
                </a:srgbClr>
              </a:gs>
              <a:gs pos="100000">
                <a:srgbClr val="7030A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58000">
              <a:srgbClr val="FFC000">
                <a:alpha val="55000"/>
              </a:srgbClr>
            </a:gs>
            <a:gs pos="30000">
              <a:srgbClr val="D49E6C"/>
            </a:gs>
            <a:gs pos="70000">
              <a:srgbClr val="A65528"/>
            </a:gs>
            <a:gs pos="100000">
              <a:srgbClr val="FFC000"/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Zaoblený obdélník 10"/>
          <p:cNvSpPr/>
          <p:nvPr/>
        </p:nvSpPr>
        <p:spPr>
          <a:xfrm>
            <a:off x="467544" y="1988840"/>
            <a:ext cx="4176464" cy="864096"/>
          </a:xfrm>
          <a:prstGeom prst="roundRect">
            <a:avLst/>
          </a:prstGeom>
          <a:gradFill flip="none" rotWithShape="1">
            <a:gsLst>
              <a:gs pos="0">
                <a:srgbClr val="00B050">
                  <a:tint val="66000"/>
                  <a:satMod val="160000"/>
                </a:srgbClr>
              </a:gs>
              <a:gs pos="50000">
                <a:srgbClr val="00B050">
                  <a:tint val="44500"/>
                  <a:satMod val="160000"/>
                </a:srgbClr>
              </a:gs>
              <a:gs pos="100000">
                <a:srgbClr val="00B05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err="1" smtClean="0">
                <a:solidFill>
                  <a:schemeClr val="tx1"/>
                </a:solidFill>
              </a:rPr>
              <a:t>Viertel</a:t>
            </a:r>
            <a:r>
              <a:rPr lang="cs-CZ" sz="4000" dirty="0" smtClean="0">
                <a:solidFill>
                  <a:schemeClr val="tx1"/>
                </a:solidFill>
              </a:rPr>
              <a:t> nach </a:t>
            </a:r>
            <a:r>
              <a:rPr lang="cs-CZ" sz="4000" dirty="0" err="1" smtClean="0">
                <a:solidFill>
                  <a:schemeClr val="tx1"/>
                </a:solidFill>
              </a:rPr>
              <a:t>acht</a:t>
            </a:r>
            <a:endParaRPr lang="de-DE" sz="4000" dirty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467544" y="3140968"/>
            <a:ext cx="4176464" cy="864096"/>
          </a:xfrm>
          <a:prstGeom prst="roundRect">
            <a:avLst/>
          </a:prstGeom>
          <a:gradFill flip="none" rotWithShape="1">
            <a:gsLst>
              <a:gs pos="0">
                <a:srgbClr val="C00000">
                  <a:tint val="66000"/>
                  <a:satMod val="160000"/>
                </a:srgbClr>
              </a:gs>
              <a:gs pos="50000">
                <a:srgbClr val="C00000">
                  <a:tint val="44500"/>
                  <a:satMod val="160000"/>
                </a:srgbClr>
              </a:gs>
              <a:gs pos="100000">
                <a:srgbClr val="C0000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err="1" smtClean="0">
                <a:solidFill>
                  <a:schemeClr val="tx1"/>
                </a:solidFill>
              </a:rPr>
              <a:t>halb</a:t>
            </a:r>
            <a:r>
              <a:rPr lang="cs-CZ" sz="4000" dirty="0" smtClean="0">
                <a:solidFill>
                  <a:schemeClr val="tx1"/>
                </a:solidFill>
              </a:rPr>
              <a:t> </a:t>
            </a:r>
            <a:r>
              <a:rPr lang="cs-CZ" sz="4000" dirty="0" err="1" smtClean="0">
                <a:solidFill>
                  <a:schemeClr val="tx1"/>
                </a:solidFill>
              </a:rPr>
              <a:t>neun</a:t>
            </a:r>
            <a:endParaRPr lang="de-DE" sz="4000" dirty="0">
              <a:solidFill>
                <a:schemeClr val="tx1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467544" y="4365104"/>
            <a:ext cx="4176464" cy="864096"/>
          </a:xfrm>
          <a:prstGeom prst="roundRect">
            <a:avLst/>
          </a:prstGeom>
          <a:gradFill flip="none" rotWithShape="1">
            <a:gsLst>
              <a:gs pos="0">
                <a:srgbClr val="FFC000">
                  <a:tint val="66000"/>
                  <a:satMod val="160000"/>
                </a:srgbClr>
              </a:gs>
              <a:gs pos="50000">
                <a:srgbClr val="FFC000">
                  <a:tint val="44500"/>
                  <a:satMod val="160000"/>
                </a:srgbClr>
              </a:gs>
              <a:gs pos="100000">
                <a:srgbClr val="FFC00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err="1" smtClean="0">
                <a:solidFill>
                  <a:schemeClr val="tx1"/>
                </a:solidFill>
              </a:rPr>
              <a:t>Viertel</a:t>
            </a:r>
            <a:r>
              <a:rPr lang="cs-CZ" sz="4000" dirty="0" smtClean="0">
                <a:solidFill>
                  <a:schemeClr val="tx1"/>
                </a:solidFill>
              </a:rPr>
              <a:t> vor </a:t>
            </a:r>
            <a:r>
              <a:rPr lang="cs-CZ" sz="4000" dirty="0" err="1" smtClean="0">
                <a:solidFill>
                  <a:schemeClr val="tx1"/>
                </a:solidFill>
              </a:rPr>
              <a:t>neun</a:t>
            </a:r>
            <a:endParaRPr lang="de-DE" sz="4000" dirty="0">
              <a:solidFill>
                <a:schemeClr val="tx1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467544" y="5589240"/>
            <a:ext cx="4176464" cy="864096"/>
          </a:xfrm>
          <a:prstGeom prst="roundRect">
            <a:avLst/>
          </a:prstGeom>
          <a:gradFill flip="none" rotWithShape="1">
            <a:gsLst>
              <a:gs pos="0">
                <a:schemeClr val="bg2">
                  <a:lumMod val="10000"/>
                  <a:tint val="66000"/>
                  <a:satMod val="160000"/>
                </a:schemeClr>
              </a:gs>
              <a:gs pos="50000">
                <a:schemeClr val="bg2">
                  <a:lumMod val="10000"/>
                  <a:tint val="44500"/>
                  <a:satMod val="160000"/>
                </a:schemeClr>
              </a:gs>
              <a:gs pos="100000">
                <a:schemeClr val="bg2">
                  <a:lumMod val="10000"/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err="1" smtClean="0">
                <a:solidFill>
                  <a:schemeClr val="tx1"/>
                </a:solidFill>
              </a:rPr>
              <a:t>halb</a:t>
            </a:r>
            <a:r>
              <a:rPr lang="cs-CZ" sz="4000" dirty="0" smtClean="0">
                <a:solidFill>
                  <a:schemeClr val="tx1"/>
                </a:solidFill>
              </a:rPr>
              <a:t> </a:t>
            </a:r>
            <a:r>
              <a:rPr lang="cs-CZ" sz="4000" dirty="0" err="1" smtClean="0">
                <a:solidFill>
                  <a:schemeClr val="tx1"/>
                </a:solidFill>
              </a:rPr>
              <a:t>acht</a:t>
            </a:r>
            <a:endParaRPr lang="de-DE" sz="4000" dirty="0">
              <a:solidFill>
                <a:schemeClr val="tx1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67544" y="836712"/>
            <a:ext cx="799288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Es </a:t>
            </a:r>
            <a:r>
              <a:rPr lang="cs-CZ" sz="4000" dirty="0" err="1" smtClean="0"/>
              <a:t>ist</a:t>
            </a:r>
            <a:r>
              <a:rPr lang="cs-CZ" sz="4000" dirty="0" smtClean="0"/>
              <a:t> _____</a:t>
            </a:r>
            <a:endParaRPr lang="de-DE" sz="4000" dirty="0"/>
          </a:p>
        </p:txBody>
      </p:sp>
      <p:sp>
        <p:nvSpPr>
          <p:cNvPr id="17" name="Tlačítko akce: Zpět nebo Předchozí 16">
            <a:hlinkClick r:id="" action="ppaction://hlinkshowjump?jump=lastslide" highlightClick="1"/>
          </p:cNvPr>
          <p:cNvSpPr/>
          <p:nvPr/>
        </p:nvSpPr>
        <p:spPr>
          <a:xfrm>
            <a:off x="5292080" y="2132856"/>
            <a:ext cx="936104" cy="792088"/>
          </a:xfrm>
          <a:prstGeom prst="actionButtonBackPrevious">
            <a:avLst/>
          </a:prstGeom>
          <a:gradFill flip="none" rotWithShape="1">
            <a:gsLst>
              <a:gs pos="0">
                <a:srgbClr val="7030A0">
                  <a:tint val="66000"/>
                  <a:satMod val="160000"/>
                </a:srgbClr>
              </a:gs>
              <a:gs pos="50000">
                <a:srgbClr val="7030A0">
                  <a:tint val="44500"/>
                  <a:satMod val="160000"/>
                </a:srgbClr>
              </a:gs>
              <a:gs pos="100000">
                <a:srgbClr val="7030A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8" name="Tlačítko akce: Zpět nebo Předchozí 17">
            <a:hlinkClick r:id="" action="ppaction://hlinkshowjump?jump=endshow" highlightClick="1"/>
          </p:cNvPr>
          <p:cNvSpPr/>
          <p:nvPr/>
        </p:nvSpPr>
        <p:spPr>
          <a:xfrm>
            <a:off x="5292080" y="3356992"/>
            <a:ext cx="936104" cy="792088"/>
          </a:xfrm>
          <a:prstGeom prst="actionButtonBackPrevious">
            <a:avLst/>
          </a:prstGeom>
          <a:gradFill flip="none" rotWithShape="1">
            <a:gsLst>
              <a:gs pos="0">
                <a:srgbClr val="7030A0">
                  <a:tint val="66000"/>
                  <a:satMod val="160000"/>
                </a:srgbClr>
              </a:gs>
              <a:gs pos="50000">
                <a:srgbClr val="7030A0">
                  <a:tint val="44500"/>
                  <a:satMod val="160000"/>
                </a:srgbClr>
              </a:gs>
              <a:gs pos="100000">
                <a:srgbClr val="7030A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9" name="Tlačítko akce: Zpět nebo Předchozí 18">
            <a:hlinkClick r:id="" action="ppaction://hlinkshowjump?jump=lastslide" highlightClick="1"/>
          </p:cNvPr>
          <p:cNvSpPr/>
          <p:nvPr/>
        </p:nvSpPr>
        <p:spPr>
          <a:xfrm>
            <a:off x="5292080" y="4509120"/>
            <a:ext cx="936104" cy="792088"/>
          </a:xfrm>
          <a:prstGeom prst="actionButtonBackPrevious">
            <a:avLst/>
          </a:prstGeom>
          <a:gradFill flip="none" rotWithShape="1">
            <a:gsLst>
              <a:gs pos="0">
                <a:srgbClr val="7030A0">
                  <a:tint val="66000"/>
                  <a:satMod val="160000"/>
                </a:srgbClr>
              </a:gs>
              <a:gs pos="50000">
                <a:srgbClr val="7030A0">
                  <a:tint val="44500"/>
                  <a:satMod val="160000"/>
                </a:srgbClr>
              </a:gs>
              <a:gs pos="100000">
                <a:srgbClr val="7030A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20" name="Tlačítko akce: Zpět nebo Předchozí 19">
            <a:hlinkClick r:id="" action="ppaction://hlinkshowjump?jump=lastslide" highlightClick="1"/>
          </p:cNvPr>
          <p:cNvSpPr/>
          <p:nvPr/>
        </p:nvSpPr>
        <p:spPr>
          <a:xfrm>
            <a:off x="5292080" y="5661248"/>
            <a:ext cx="936104" cy="792088"/>
          </a:xfrm>
          <a:prstGeom prst="actionButtonBackPrevious">
            <a:avLst/>
          </a:prstGeom>
          <a:gradFill flip="none" rotWithShape="1">
            <a:gsLst>
              <a:gs pos="0">
                <a:srgbClr val="7030A0">
                  <a:tint val="66000"/>
                  <a:satMod val="160000"/>
                </a:srgbClr>
              </a:gs>
              <a:gs pos="50000">
                <a:srgbClr val="7030A0">
                  <a:tint val="44500"/>
                  <a:satMod val="160000"/>
                </a:srgbClr>
              </a:gs>
              <a:gs pos="100000">
                <a:srgbClr val="7030A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pic>
        <p:nvPicPr>
          <p:cNvPr id="15" name="Picture 2" descr="http://www.babelnation.com/german/_pics/01_05/voc_es_ist_halb_neun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732240" y="260648"/>
            <a:ext cx="2088232" cy="208823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771800" y="908720"/>
            <a:ext cx="460851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dirty="0" smtClean="0"/>
              <a:t>Zkus se opravit.</a:t>
            </a:r>
            <a:endParaRPr lang="de-DE" sz="7200" dirty="0"/>
          </a:p>
        </p:txBody>
      </p:sp>
      <p:sp>
        <p:nvSpPr>
          <p:cNvPr id="3" name="Tlačítko akce: Návrat 2">
            <a:hlinkClick r:id="" action="ppaction://hlinkshowjump?jump=lastslideviewed" highlightClick="1"/>
          </p:cNvPr>
          <p:cNvSpPr/>
          <p:nvPr/>
        </p:nvSpPr>
        <p:spPr>
          <a:xfrm>
            <a:off x="3491880" y="4077072"/>
            <a:ext cx="1224136" cy="1008112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470</TotalTime>
  <Words>282</Words>
  <Application>Microsoft Office PowerPoint</Application>
  <PresentationFormat>Předvádění na obrazovce (4:3)</PresentationFormat>
  <Paragraphs>113</Paragraphs>
  <Slides>21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2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Hana</dc:creator>
  <cp:lastModifiedBy>Hana</cp:lastModifiedBy>
  <cp:revision>41</cp:revision>
  <dcterms:created xsi:type="dcterms:W3CDTF">2013-10-22T19:53:01Z</dcterms:created>
  <dcterms:modified xsi:type="dcterms:W3CDTF">2014-01-02T20:16:13Z</dcterms:modified>
</cp:coreProperties>
</file>