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3.xml" ContentType="application/vnd.openxmlformats-officedocument.drawingml.diagramLayout+xml"/>
  <Default Extension="gif" ContentType="image/gif"/>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diagrams/colors2.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diagrams/quickStyle3.xml" ContentType="application/vnd.openxmlformats-officedocument.drawingml.diagram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9" r:id="rId1"/>
  </p:sldMasterIdLst>
  <p:notesMasterIdLst>
    <p:notesMasterId r:id="rId13"/>
  </p:notesMasterIdLst>
  <p:sldIdLst>
    <p:sldId id="259" r:id="rId2"/>
    <p:sldId id="271" r:id="rId3"/>
    <p:sldId id="257" r:id="rId4"/>
    <p:sldId id="261" r:id="rId5"/>
    <p:sldId id="263" r:id="rId6"/>
    <p:sldId id="265" r:id="rId7"/>
    <p:sldId id="276" r:id="rId8"/>
    <p:sldId id="267" r:id="rId9"/>
    <p:sldId id="274" r:id="rId10"/>
    <p:sldId id="268" r:id="rId11"/>
    <p:sldId id="269" r:id="rId12"/>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CC00"/>
  </p:clrMru>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Světlý styl 3 – zvýraznění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ED083AE6-46FA-4A59-8FB0-9F97EB10719F}" styleName="Světlý styl 3 – zvýraznění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912C8C85-51F0-491E-9774-3900AFEF0FD7}" styleName="Světlý styl 2 – zvýraznění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21E4AEA4-8DFA-4A89-87EB-49C32662AFE0}" styleName="Střední styl 2 – zvýraznění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Střední styl 2 – zvýraznění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Střední styl 2 – zvýraznění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21" autoAdjust="0"/>
    <p:restoredTop sz="94660"/>
  </p:normalViewPr>
  <p:slideViewPr>
    <p:cSldViewPr>
      <p:cViewPr varScale="1">
        <p:scale>
          <a:sx n="103" d="100"/>
          <a:sy n="103" d="100"/>
        </p:scale>
        <p:origin x="-150" y="-8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D4EC57-0C08-42BC-8AB6-7DC2110890E6}"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cs-CZ"/>
        </a:p>
      </dgm:t>
    </dgm:pt>
    <dgm:pt modelId="{04E1A5BC-2F59-4614-9BD8-86F88D9F48A5}">
      <dgm:prSet custT="1">
        <dgm:style>
          <a:lnRef idx="1">
            <a:schemeClr val="accent5"/>
          </a:lnRef>
          <a:fillRef idx="2">
            <a:schemeClr val="accent5"/>
          </a:fillRef>
          <a:effectRef idx="1">
            <a:schemeClr val="accent5"/>
          </a:effectRef>
          <a:fontRef idx="minor">
            <a:schemeClr val="dk1"/>
          </a:fontRef>
        </dgm:style>
      </dgm:prSet>
      <dgm:spPr/>
      <dgm:t>
        <a:bodyPr/>
        <a:lstStyle/>
        <a:p>
          <a:pPr rtl="0"/>
          <a:r>
            <a:rPr lang="en-GB" sz="2000" noProof="0" dirty="0" smtClean="0">
              <a:solidFill>
                <a:schemeClr val="bg1"/>
              </a:solidFill>
              <a:latin typeface="Bookman Old Style" pitchFamily="18" charset="0"/>
            </a:rPr>
            <a:t>Present perfect:</a:t>
          </a:r>
          <a:r>
            <a:rPr lang="en-GB" sz="2000" noProof="0" dirty="0" smtClean="0">
              <a:solidFill>
                <a:srgbClr val="FF0000"/>
              </a:solidFill>
              <a:latin typeface="Bookman Old Style" pitchFamily="18" charset="0"/>
            </a:rPr>
            <a:t> we think about the past and present together</a:t>
          </a:r>
          <a:r>
            <a:rPr lang="cs-CZ" sz="2000" noProof="0" dirty="0" smtClean="0">
              <a:solidFill>
                <a:srgbClr val="FF0000"/>
              </a:solidFill>
              <a:latin typeface="Bookman Old Style" pitchFamily="18" charset="0"/>
            </a:rPr>
            <a:t>.</a:t>
          </a:r>
          <a:endParaRPr lang="en-GB" sz="2000" noProof="0" dirty="0">
            <a:solidFill>
              <a:srgbClr val="FF0000"/>
            </a:solidFill>
            <a:latin typeface="Bookman Old Style" pitchFamily="18" charset="0"/>
          </a:endParaRPr>
        </a:p>
      </dgm:t>
    </dgm:pt>
    <dgm:pt modelId="{9F6F8557-00B6-482E-BD46-7746FF5F6C79}" type="parTrans" cxnId="{7D50899F-1459-40D7-8495-0A50850DB58E}">
      <dgm:prSet/>
      <dgm:spPr/>
      <dgm:t>
        <a:bodyPr/>
        <a:lstStyle/>
        <a:p>
          <a:endParaRPr lang="cs-CZ"/>
        </a:p>
      </dgm:t>
    </dgm:pt>
    <dgm:pt modelId="{307DB16B-A3DC-4906-82E9-39761F4D953B}" type="sibTrans" cxnId="{7D50899F-1459-40D7-8495-0A50850DB58E}">
      <dgm:prSet/>
      <dgm:spPr/>
      <dgm:t>
        <a:bodyPr/>
        <a:lstStyle/>
        <a:p>
          <a:endParaRPr lang="cs-CZ"/>
        </a:p>
      </dgm:t>
    </dgm:pt>
    <dgm:pt modelId="{5FBC867B-848D-4F6C-B59A-FF6AC8BD81F1}">
      <dgm:prSet custT="1">
        <dgm:style>
          <a:lnRef idx="1">
            <a:schemeClr val="accent5"/>
          </a:lnRef>
          <a:fillRef idx="2">
            <a:schemeClr val="accent5"/>
          </a:fillRef>
          <a:effectRef idx="1">
            <a:schemeClr val="accent5"/>
          </a:effectRef>
          <a:fontRef idx="minor">
            <a:schemeClr val="dk1"/>
          </a:fontRef>
        </dgm:style>
      </dgm:prSet>
      <dgm:spPr/>
      <dgm:t>
        <a:bodyPr/>
        <a:lstStyle/>
        <a:p>
          <a:pPr rtl="0"/>
          <a:r>
            <a:rPr lang="en-GB" sz="2000" noProof="0" dirty="0" smtClean="0">
              <a:solidFill>
                <a:schemeClr val="bg1"/>
              </a:solidFill>
              <a:latin typeface="Bookman Old Style" pitchFamily="18" charset="0"/>
            </a:rPr>
            <a:t>John </a:t>
          </a:r>
          <a:r>
            <a:rPr lang="en-GB" sz="2000" noProof="0" dirty="0" smtClean="0">
              <a:solidFill>
                <a:srgbClr val="FF0000"/>
              </a:solidFill>
              <a:latin typeface="Bookman Old Style" pitchFamily="18" charset="0"/>
            </a:rPr>
            <a:t>has broken </a:t>
          </a:r>
          <a:r>
            <a:rPr lang="en-GB" sz="2000" noProof="0" dirty="0" smtClean="0">
              <a:solidFill>
                <a:schemeClr val="bg1"/>
              </a:solidFill>
              <a:latin typeface="Bookman Old Style" pitchFamily="18" charset="0"/>
            </a:rPr>
            <a:t>his leg and he can´t play tennis. </a:t>
          </a:r>
          <a:endParaRPr lang="en-GB" sz="2000" noProof="0" dirty="0">
            <a:solidFill>
              <a:schemeClr val="bg1"/>
            </a:solidFill>
            <a:latin typeface="Bookman Old Style" pitchFamily="18" charset="0"/>
          </a:endParaRPr>
        </a:p>
      </dgm:t>
    </dgm:pt>
    <dgm:pt modelId="{3E5AC8EF-A60E-4BEC-B77A-4CCBFA091E4C}" type="parTrans" cxnId="{BE173464-811F-49DB-ADFF-0B69CE771C8C}">
      <dgm:prSet/>
      <dgm:spPr/>
      <dgm:t>
        <a:bodyPr/>
        <a:lstStyle/>
        <a:p>
          <a:endParaRPr lang="cs-CZ"/>
        </a:p>
      </dgm:t>
    </dgm:pt>
    <dgm:pt modelId="{5A568715-46C1-4874-A592-F413CA575FD8}" type="sibTrans" cxnId="{BE173464-811F-49DB-ADFF-0B69CE771C8C}">
      <dgm:prSet/>
      <dgm:spPr/>
      <dgm:t>
        <a:bodyPr/>
        <a:lstStyle/>
        <a:p>
          <a:endParaRPr lang="cs-CZ"/>
        </a:p>
      </dgm:t>
    </dgm:pt>
    <dgm:pt modelId="{72B0F6FD-92E2-433D-8520-24705BD9AB76}">
      <dgm:prSet custT="1">
        <dgm:style>
          <a:lnRef idx="1">
            <a:schemeClr val="accent5"/>
          </a:lnRef>
          <a:fillRef idx="2">
            <a:schemeClr val="accent5"/>
          </a:fillRef>
          <a:effectRef idx="1">
            <a:schemeClr val="accent5"/>
          </a:effectRef>
          <a:fontRef idx="minor">
            <a:schemeClr val="dk1"/>
          </a:fontRef>
        </dgm:style>
      </dgm:prSet>
      <dgm:spPr/>
      <dgm:t>
        <a:bodyPr/>
        <a:lstStyle/>
        <a:p>
          <a:pPr rtl="0"/>
          <a:r>
            <a:rPr lang="en-GB" sz="2000" noProof="0" dirty="0" smtClean="0">
              <a:solidFill>
                <a:schemeClr val="bg1"/>
              </a:solidFill>
              <a:latin typeface="Bookman Old Style" pitchFamily="18" charset="0"/>
            </a:rPr>
            <a:t>I´</a:t>
          </a:r>
          <a:r>
            <a:rPr lang="en-GB" sz="2000" noProof="0" dirty="0" smtClean="0">
              <a:solidFill>
                <a:srgbClr val="FF0000"/>
              </a:solidFill>
              <a:latin typeface="Bookman Old Style" pitchFamily="18" charset="0"/>
            </a:rPr>
            <a:t>ve written </a:t>
          </a:r>
          <a:r>
            <a:rPr lang="en-GB" sz="2000" noProof="0" dirty="0" smtClean="0">
              <a:latin typeface="Bookman Old Style" pitchFamily="18" charset="0"/>
            </a:rPr>
            <a:t>to John, so he knows what´s happening now.</a:t>
          </a:r>
          <a:endParaRPr lang="en-GB" sz="2000" noProof="0" dirty="0">
            <a:latin typeface="Bookman Old Style" pitchFamily="18" charset="0"/>
          </a:endParaRPr>
        </a:p>
      </dgm:t>
    </dgm:pt>
    <dgm:pt modelId="{FBDE1696-7B09-4092-98AA-4CB7D98787A4}" type="parTrans" cxnId="{634CDEE1-1079-4784-8CDF-ABFF7DBF2CF3}">
      <dgm:prSet/>
      <dgm:spPr/>
      <dgm:t>
        <a:bodyPr/>
        <a:lstStyle/>
        <a:p>
          <a:endParaRPr lang="cs-CZ"/>
        </a:p>
      </dgm:t>
    </dgm:pt>
    <dgm:pt modelId="{947272C7-E845-4FC3-B860-175365D96376}" type="sibTrans" cxnId="{634CDEE1-1079-4784-8CDF-ABFF7DBF2CF3}">
      <dgm:prSet/>
      <dgm:spPr/>
      <dgm:t>
        <a:bodyPr/>
        <a:lstStyle/>
        <a:p>
          <a:endParaRPr lang="cs-CZ"/>
        </a:p>
      </dgm:t>
    </dgm:pt>
    <dgm:pt modelId="{FB1C1B91-63CB-43C3-BA4B-57A6E6CAC4A9}" type="pres">
      <dgm:prSet presAssocID="{25D4EC57-0C08-42BC-8AB6-7DC2110890E6}" presName="Name0" presStyleCnt="0">
        <dgm:presLayoutVars>
          <dgm:dir/>
          <dgm:animLvl val="lvl"/>
          <dgm:resizeHandles val="exact"/>
        </dgm:presLayoutVars>
      </dgm:prSet>
      <dgm:spPr/>
      <dgm:t>
        <a:bodyPr/>
        <a:lstStyle/>
        <a:p>
          <a:endParaRPr lang="cs-CZ"/>
        </a:p>
      </dgm:t>
    </dgm:pt>
    <dgm:pt modelId="{69C8517C-F0AA-4134-BA2D-72874B6FD8DD}" type="pres">
      <dgm:prSet presAssocID="{04E1A5BC-2F59-4614-9BD8-86F88D9F48A5}" presName="linNode" presStyleCnt="0"/>
      <dgm:spPr/>
    </dgm:pt>
    <dgm:pt modelId="{F0804367-E53D-46B3-9D42-C892EA9FE164}" type="pres">
      <dgm:prSet presAssocID="{04E1A5BC-2F59-4614-9BD8-86F88D9F48A5}" presName="parentText" presStyleLbl="node1" presStyleIdx="0" presStyleCnt="3" custScaleX="277778">
        <dgm:presLayoutVars>
          <dgm:chMax val="1"/>
          <dgm:bulletEnabled val="1"/>
        </dgm:presLayoutVars>
      </dgm:prSet>
      <dgm:spPr/>
      <dgm:t>
        <a:bodyPr/>
        <a:lstStyle/>
        <a:p>
          <a:endParaRPr lang="cs-CZ"/>
        </a:p>
      </dgm:t>
    </dgm:pt>
    <dgm:pt modelId="{FFBF4319-6D7A-488A-98D4-18A055D56E9F}" type="pres">
      <dgm:prSet presAssocID="{307DB16B-A3DC-4906-82E9-39761F4D953B}" presName="sp" presStyleCnt="0"/>
      <dgm:spPr/>
    </dgm:pt>
    <dgm:pt modelId="{E314F154-FAAE-4A2A-9BED-BF9931338B0C}" type="pres">
      <dgm:prSet presAssocID="{72B0F6FD-92E2-433D-8520-24705BD9AB76}" presName="linNode" presStyleCnt="0"/>
      <dgm:spPr/>
    </dgm:pt>
    <dgm:pt modelId="{2FE40D97-2263-4CA6-B961-C64F934AE982}" type="pres">
      <dgm:prSet presAssocID="{72B0F6FD-92E2-433D-8520-24705BD9AB76}" presName="parentText" presStyleLbl="node1" presStyleIdx="1" presStyleCnt="3" custScaleX="277778" custLinFactNeighborX="-136" custLinFactNeighborY="-76">
        <dgm:presLayoutVars>
          <dgm:chMax val="1"/>
          <dgm:bulletEnabled val="1"/>
        </dgm:presLayoutVars>
      </dgm:prSet>
      <dgm:spPr/>
      <dgm:t>
        <a:bodyPr/>
        <a:lstStyle/>
        <a:p>
          <a:endParaRPr lang="cs-CZ"/>
        </a:p>
      </dgm:t>
    </dgm:pt>
    <dgm:pt modelId="{75F80F27-C287-4E42-9EDD-362539F30432}" type="pres">
      <dgm:prSet presAssocID="{947272C7-E845-4FC3-B860-175365D96376}" presName="sp" presStyleCnt="0"/>
      <dgm:spPr/>
    </dgm:pt>
    <dgm:pt modelId="{752112F6-3D6A-41CA-A4FA-F63F83AA6E6E}" type="pres">
      <dgm:prSet presAssocID="{5FBC867B-848D-4F6C-B59A-FF6AC8BD81F1}" presName="linNode" presStyleCnt="0"/>
      <dgm:spPr/>
    </dgm:pt>
    <dgm:pt modelId="{72D0ECA6-4867-494F-B9B1-F800ECD1934F}" type="pres">
      <dgm:prSet presAssocID="{5FBC867B-848D-4F6C-B59A-FF6AC8BD81F1}" presName="parentText" presStyleLbl="node1" presStyleIdx="2" presStyleCnt="3" custScaleX="277778">
        <dgm:presLayoutVars>
          <dgm:chMax val="1"/>
          <dgm:bulletEnabled val="1"/>
        </dgm:presLayoutVars>
      </dgm:prSet>
      <dgm:spPr/>
      <dgm:t>
        <a:bodyPr/>
        <a:lstStyle/>
        <a:p>
          <a:endParaRPr lang="cs-CZ"/>
        </a:p>
      </dgm:t>
    </dgm:pt>
  </dgm:ptLst>
  <dgm:cxnLst>
    <dgm:cxn modelId="{BE173464-811F-49DB-ADFF-0B69CE771C8C}" srcId="{25D4EC57-0C08-42BC-8AB6-7DC2110890E6}" destId="{5FBC867B-848D-4F6C-B59A-FF6AC8BD81F1}" srcOrd="2" destOrd="0" parTransId="{3E5AC8EF-A60E-4BEC-B77A-4CCBFA091E4C}" sibTransId="{5A568715-46C1-4874-A592-F413CA575FD8}"/>
    <dgm:cxn modelId="{AC353EF4-50B6-4769-9E09-FE200AAACF92}" type="presOf" srcId="{72B0F6FD-92E2-433D-8520-24705BD9AB76}" destId="{2FE40D97-2263-4CA6-B961-C64F934AE982}" srcOrd="0" destOrd="0" presId="urn:microsoft.com/office/officeart/2005/8/layout/vList5"/>
    <dgm:cxn modelId="{F796BBBF-CC74-4087-93FB-D811CB239468}" type="presOf" srcId="{5FBC867B-848D-4F6C-B59A-FF6AC8BD81F1}" destId="{72D0ECA6-4867-494F-B9B1-F800ECD1934F}" srcOrd="0" destOrd="0" presId="urn:microsoft.com/office/officeart/2005/8/layout/vList5"/>
    <dgm:cxn modelId="{F98F28BB-5C3D-4FC8-A841-A936902CED36}" type="presOf" srcId="{25D4EC57-0C08-42BC-8AB6-7DC2110890E6}" destId="{FB1C1B91-63CB-43C3-BA4B-57A6E6CAC4A9}" srcOrd="0" destOrd="0" presId="urn:microsoft.com/office/officeart/2005/8/layout/vList5"/>
    <dgm:cxn modelId="{634CDEE1-1079-4784-8CDF-ABFF7DBF2CF3}" srcId="{25D4EC57-0C08-42BC-8AB6-7DC2110890E6}" destId="{72B0F6FD-92E2-433D-8520-24705BD9AB76}" srcOrd="1" destOrd="0" parTransId="{FBDE1696-7B09-4092-98AA-4CB7D98787A4}" sibTransId="{947272C7-E845-4FC3-B860-175365D96376}"/>
    <dgm:cxn modelId="{35035F71-899B-4037-92B6-B51CB710F184}" type="presOf" srcId="{04E1A5BC-2F59-4614-9BD8-86F88D9F48A5}" destId="{F0804367-E53D-46B3-9D42-C892EA9FE164}" srcOrd="0" destOrd="0" presId="urn:microsoft.com/office/officeart/2005/8/layout/vList5"/>
    <dgm:cxn modelId="{7D50899F-1459-40D7-8495-0A50850DB58E}" srcId="{25D4EC57-0C08-42BC-8AB6-7DC2110890E6}" destId="{04E1A5BC-2F59-4614-9BD8-86F88D9F48A5}" srcOrd="0" destOrd="0" parTransId="{9F6F8557-00B6-482E-BD46-7746FF5F6C79}" sibTransId="{307DB16B-A3DC-4906-82E9-39761F4D953B}"/>
    <dgm:cxn modelId="{E8C9D688-A40B-4665-AB1F-4603D3893DF2}" type="presParOf" srcId="{FB1C1B91-63CB-43C3-BA4B-57A6E6CAC4A9}" destId="{69C8517C-F0AA-4134-BA2D-72874B6FD8DD}" srcOrd="0" destOrd="0" presId="urn:microsoft.com/office/officeart/2005/8/layout/vList5"/>
    <dgm:cxn modelId="{9BF1C530-1294-4BC7-A2DC-2CDC5A856A96}" type="presParOf" srcId="{69C8517C-F0AA-4134-BA2D-72874B6FD8DD}" destId="{F0804367-E53D-46B3-9D42-C892EA9FE164}" srcOrd="0" destOrd="0" presId="urn:microsoft.com/office/officeart/2005/8/layout/vList5"/>
    <dgm:cxn modelId="{630A977F-159F-408B-A5E5-72F9C39571AD}" type="presParOf" srcId="{FB1C1B91-63CB-43C3-BA4B-57A6E6CAC4A9}" destId="{FFBF4319-6D7A-488A-98D4-18A055D56E9F}" srcOrd="1" destOrd="0" presId="urn:microsoft.com/office/officeart/2005/8/layout/vList5"/>
    <dgm:cxn modelId="{11AE972C-1F65-40E3-A803-61F886F23203}" type="presParOf" srcId="{FB1C1B91-63CB-43C3-BA4B-57A6E6CAC4A9}" destId="{E314F154-FAAE-4A2A-9BED-BF9931338B0C}" srcOrd="2" destOrd="0" presId="urn:microsoft.com/office/officeart/2005/8/layout/vList5"/>
    <dgm:cxn modelId="{7BFE3EB0-E5D8-4CCA-BC3F-5E8448A0B134}" type="presParOf" srcId="{E314F154-FAAE-4A2A-9BED-BF9931338B0C}" destId="{2FE40D97-2263-4CA6-B961-C64F934AE982}" srcOrd="0" destOrd="0" presId="urn:microsoft.com/office/officeart/2005/8/layout/vList5"/>
    <dgm:cxn modelId="{F6684687-37D0-4366-8906-B87C25671903}" type="presParOf" srcId="{FB1C1B91-63CB-43C3-BA4B-57A6E6CAC4A9}" destId="{75F80F27-C287-4E42-9EDD-362539F30432}" srcOrd="3" destOrd="0" presId="urn:microsoft.com/office/officeart/2005/8/layout/vList5"/>
    <dgm:cxn modelId="{89BDA96A-CD16-4DF3-8DE5-008F59BF21E9}" type="presParOf" srcId="{FB1C1B91-63CB-43C3-BA4B-57A6E6CAC4A9}" destId="{752112F6-3D6A-41CA-A4FA-F63F83AA6E6E}" srcOrd="4" destOrd="0" presId="urn:microsoft.com/office/officeart/2005/8/layout/vList5"/>
    <dgm:cxn modelId="{474CBAE9-C8DB-4F11-9F2F-745710DF5E94}" type="presParOf" srcId="{752112F6-3D6A-41CA-A4FA-F63F83AA6E6E}" destId="{72D0ECA6-4867-494F-B9B1-F800ECD1934F}" srcOrd="0" destOrd="0" presId="urn:microsoft.com/office/officeart/2005/8/layout/vList5"/>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2A616F-46EE-4A9C-9288-5FE1D8A1E7BF}"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cs-CZ"/>
        </a:p>
      </dgm:t>
    </dgm:pt>
    <dgm:pt modelId="{8C518709-FAD8-4C82-A744-F8CC61BDE294}">
      <dgm:prSet custT="1">
        <dgm:style>
          <a:lnRef idx="1">
            <a:schemeClr val="accent5"/>
          </a:lnRef>
          <a:fillRef idx="3">
            <a:schemeClr val="accent5"/>
          </a:fillRef>
          <a:effectRef idx="2">
            <a:schemeClr val="accent5"/>
          </a:effectRef>
          <a:fontRef idx="minor">
            <a:schemeClr val="lt1"/>
          </a:fontRef>
        </dgm:style>
      </dgm:prSet>
      <dgm:spPr/>
      <dgm:t>
        <a:bodyPr/>
        <a:lstStyle/>
        <a:p>
          <a:pPr rtl="0"/>
          <a:r>
            <a:rPr lang="en-GB" sz="2000" noProof="0" dirty="0" smtClean="0">
              <a:solidFill>
                <a:schemeClr val="bg1"/>
              </a:solidFill>
              <a:latin typeface="Bookman Old Style" pitchFamily="18" charset="0"/>
            </a:rPr>
            <a:t>Past simple:</a:t>
          </a:r>
          <a:r>
            <a:rPr lang="en-GB" sz="2000" noProof="0" dirty="0" smtClean="0">
              <a:solidFill>
                <a:srgbClr val="FF0000"/>
              </a:solidFill>
              <a:latin typeface="Bookman Old Style" pitchFamily="18" charset="0"/>
            </a:rPr>
            <a:t> we think only about the past, not the present</a:t>
          </a:r>
          <a:r>
            <a:rPr lang="cs-CZ" sz="2000" noProof="0" dirty="0" smtClean="0">
              <a:solidFill>
                <a:srgbClr val="FF0000"/>
              </a:solidFill>
              <a:latin typeface="Bookman Old Style" pitchFamily="18" charset="0"/>
            </a:rPr>
            <a:t>.</a:t>
          </a:r>
          <a:endParaRPr lang="en-GB" sz="2000" noProof="0" dirty="0">
            <a:solidFill>
              <a:srgbClr val="FF0000"/>
            </a:solidFill>
            <a:latin typeface="Bookman Old Style" pitchFamily="18" charset="0"/>
          </a:endParaRPr>
        </a:p>
      </dgm:t>
    </dgm:pt>
    <dgm:pt modelId="{A0FD3C2D-47AC-40B2-86F4-BE0E167B6276}" type="parTrans" cxnId="{A4D4D8E1-80E0-4EDE-9C82-1A42D2FB8360}">
      <dgm:prSet/>
      <dgm:spPr/>
      <dgm:t>
        <a:bodyPr/>
        <a:lstStyle/>
        <a:p>
          <a:endParaRPr lang="cs-CZ"/>
        </a:p>
      </dgm:t>
    </dgm:pt>
    <dgm:pt modelId="{F3453765-88C1-42D8-89DC-6987663023C9}" type="sibTrans" cxnId="{A4D4D8E1-80E0-4EDE-9C82-1A42D2FB8360}">
      <dgm:prSet/>
      <dgm:spPr/>
      <dgm:t>
        <a:bodyPr/>
        <a:lstStyle/>
        <a:p>
          <a:endParaRPr lang="cs-CZ"/>
        </a:p>
      </dgm:t>
    </dgm:pt>
    <dgm:pt modelId="{F9C3C0CD-E7C1-4916-AFA0-F50DF33EF99C}">
      <dgm:prSet custT="1">
        <dgm:style>
          <a:lnRef idx="1">
            <a:schemeClr val="accent5"/>
          </a:lnRef>
          <a:fillRef idx="3">
            <a:schemeClr val="accent5"/>
          </a:fillRef>
          <a:effectRef idx="2">
            <a:schemeClr val="accent5"/>
          </a:effectRef>
          <a:fontRef idx="minor">
            <a:schemeClr val="lt1"/>
          </a:fontRef>
        </dgm:style>
      </dgm:prSet>
      <dgm:spPr/>
      <dgm:t>
        <a:bodyPr/>
        <a:lstStyle/>
        <a:p>
          <a:pPr rtl="0"/>
          <a:r>
            <a:rPr lang="en-GB" sz="2000" noProof="0" dirty="0" smtClean="0">
              <a:solidFill>
                <a:schemeClr val="bg1"/>
              </a:solidFill>
              <a:latin typeface="Bookman Old Style" pitchFamily="18" charset="0"/>
            </a:rPr>
            <a:t>My grandmother </a:t>
          </a:r>
          <a:r>
            <a:rPr lang="en-GB" sz="2000" noProof="0" dirty="0" smtClean="0">
              <a:solidFill>
                <a:srgbClr val="FF0000"/>
              </a:solidFill>
              <a:latin typeface="Bookman Old Style" pitchFamily="18" charset="0"/>
            </a:rPr>
            <a:t>wrote</a:t>
          </a:r>
          <a:r>
            <a:rPr lang="en-GB" sz="2000" noProof="0" dirty="0" smtClean="0">
              <a:solidFill>
                <a:schemeClr val="bg1"/>
              </a:solidFill>
              <a:latin typeface="Bookman Old Style" pitchFamily="18" charset="0"/>
            </a:rPr>
            <a:t> me a lot of letters last year. </a:t>
          </a:r>
          <a:endParaRPr lang="en-GB" sz="2000" noProof="0" dirty="0">
            <a:solidFill>
              <a:schemeClr val="bg1"/>
            </a:solidFill>
            <a:latin typeface="Bookman Old Style" pitchFamily="18" charset="0"/>
          </a:endParaRPr>
        </a:p>
      </dgm:t>
    </dgm:pt>
    <dgm:pt modelId="{D5CBC092-B8E6-4F7C-B8E2-3EB01E19174A}" type="parTrans" cxnId="{4FF765D0-E59A-451A-810C-983BA443285A}">
      <dgm:prSet/>
      <dgm:spPr/>
      <dgm:t>
        <a:bodyPr/>
        <a:lstStyle/>
        <a:p>
          <a:endParaRPr lang="cs-CZ"/>
        </a:p>
      </dgm:t>
    </dgm:pt>
    <dgm:pt modelId="{C0943EEF-072D-443A-B566-141A5324AADE}" type="sibTrans" cxnId="{4FF765D0-E59A-451A-810C-983BA443285A}">
      <dgm:prSet/>
      <dgm:spPr/>
      <dgm:t>
        <a:bodyPr/>
        <a:lstStyle/>
        <a:p>
          <a:endParaRPr lang="cs-CZ"/>
        </a:p>
      </dgm:t>
    </dgm:pt>
    <dgm:pt modelId="{A1C7AD4C-F05C-4FDC-A133-62B154E86501}">
      <dgm:prSet custT="1">
        <dgm:style>
          <a:lnRef idx="1">
            <a:schemeClr val="accent5"/>
          </a:lnRef>
          <a:fillRef idx="3">
            <a:schemeClr val="accent5"/>
          </a:fillRef>
          <a:effectRef idx="2">
            <a:schemeClr val="accent5"/>
          </a:effectRef>
          <a:fontRef idx="minor">
            <a:schemeClr val="lt1"/>
          </a:fontRef>
        </dgm:style>
      </dgm:prSet>
      <dgm:spPr/>
      <dgm:t>
        <a:bodyPr/>
        <a:lstStyle/>
        <a:p>
          <a:pPr rtl="0"/>
          <a:r>
            <a:rPr lang="en-GB" sz="2000" noProof="0" dirty="0" smtClean="0">
              <a:solidFill>
                <a:schemeClr val="bg1"/>
              </a:solidFill>
              <a:latin typeface="Bookman Old Style" pitchFamily="18" charset="0"/>
            </a:rPr>
            <a:t>John </a:t>
          </a:r>
          <a:r>
            <a:rPr lang="en-GB" sz="2000" noProof="0" dirty="0" smtClean="0">
              <a:solidFill>
                <a:srgbClr val="FF0000"/>
              </a:solidFill>
              <a:latin typeface="Bookman Old Style" pitchFamily="18" charset="0"/>
            </a:rPr>
            <a:t>broke </a:t>
          </a:r>
          <a:r>
            <a:rPr lang="en-GB" sz="2000" noProof="0" dirty="0" smtClean="0">
              <a:solidFill>
                <a:schemeClr val="bg1"/>
              </a:solidFill>
              <a:latin typeface="Bookman Old Style" pitchFamily="18" charset="0"/>
            </a:rPr>
            <a:t>his leg two years ago.</a:t>
          </a:r>
          <a:endParaRPr lang="en-GB" sz="2000" noProof="0" dirty="0">
            <a:solidFill>
              <a:schemeClr val="bg1"/>
            </a:solidFill>
            <a:latin typeface="Bookman Old Style" pitchFamily="18" charset="0"/>
          </a:endParaRPr>
        </a:p>
      </dgm:t>
    </dgm:pt>
    <dgm:pt modelId="{15A163FC-BA1B-4205-9C75-789EE24B508C}" type="parTrans" cxnId="{C5812991-E93F-42DC-8B79-D30DA1DBB6AC}">
      <dgm:prSet/>
      <dgm:spPr/>
      <dgm:t>
        <a:bodyPr/>
        <a:lstStyle/>
        <a:p>
          <a:endParaRPr lang="cs-CZ"/>
        </a:p>
      </dgm:t>
    </dgm:pt>
    <dgm:pt modelId="{9FD4930A-A632-4005-A377-1D9863BAC806}" type="sibTrans" cxnId="{C5812991-E93F-42DC-8B79-D30DA1DBB6AC}">
      <dgm:prSet/>
      <dgm:spPr/>
      <dgm:t>
        <a:bodyPr/>
        <a:lstStyle/>
        <a:p>
          <a:endParaRPr lang="cs-CZ"/>
        </a:p>
      </dgm:t>
    </dgm:pt>
    <dgm:pt modelId="{8FBFB16F-3995-4272-99B0-CB566E6651FC}" type="pres">
      <dgm:prSet presAssocID="{E22A616F-46EE-4A9C-9288-5FE1D8A1E7BF}" presName="Name0" presStyleCnt="0">
        <dgm:presLayoutVars>
          <dgm:dir/>
          <dgm:animLvl val="lvl"/>
          <dgm:resizeHandles val="exact"/>
        </dgm:presLayoutVars>
      </dgm:prSet>
      <dgm:spPr/>
      <dgm:t>
        <a:bodyPr/>
        <a:lstStyle/>
        <a:p>
          <a:endParaRPr lang="cs-CZ"/>
        </a:p>
      </dgm:t>
    </dgm:pt>
    <dgm:pt modelId="{87460C8C-F738-488C-9085-344BC1588FB3}" type="pres">
      <dgm:prSet presAssocID="{8C518709-FAD8-4C82-A744-F8CC61BDE294}" presName="linNode" presStyleCnt="0"/>
      <dgm:spPr/>
    </dgm:pt>
    <dgm:pt modelId="{C0160353-38B6-4F84-AFC2-3A0D7C55CB3A}" type="pres">
      <dgm:prSet presAssocID="{8C518709-FAD8-4C82-A744-F8CC61BDE294}" presName="parentText" presStyleLbl="node1" presStyleIdx="0" presStyleCnt="3" custScaleX="277778">
        <dgm:presLayoutVars>
          <dgm:chMax val="1"/>
          <dgm:bulletEnabled val="1"/>
        </dgm:presLayoutVars>
      </dgm:prSet>
      <dgm:spPr/>
      <dgm:t>
        <a:bodyPr/>
        <a:lstStyle/>
        <a:p>
          <a:endParaRPr lang="cs-CZ"/>
        </a:p>
      </dgm:t>
    </dgm:pt>
    <dgm:pt modelId="{5033E2F8-1689-4A93-84CB-1A3EE3C0BFCD}" type="pres">
      <dgm:prSet presAssocID="{F3453765-88C1-42D8-89DC-6987663023C9}" presName="sp" presStyleCnt="0"/>
      <dgm:spPr/>
    </dgm:pt>
    <dgm:pt modelId="{CC183C5F-5B81-4CAD-9302-0BB2BEC83CF6}" type="pres">
      <dgm:prSet presAssocID="{F9C3C0CD-E7C1-4916-AFA0-F50DF33EF99C}" presName="linNode" presStyleCnt="0"/>
      <dgm:spPr/>
    </dgm:pt>
    <dgm:pt modelId="{B255BE52-9F84-4347-9407-B7B7AFC3F06B}" type="pres">
      <dgm:prSet presAssocID="{F9C3C0CD-E7C1-4916-AFA0-F50DF33EF99C}" presName="parentText" presStyleLbl="node1" presStyleIdx="1" presStyleCnt="3" custScaleX="277778">
        <dgm:presLayoutVars>
          <dgm:chMax val="1"/>
          <dgm:bulletEnabled val="1"/>
        </dgm:presLayoutVars>
      </dgm:prSet>
      <dgm:spPr/>
      <dgm:t>
        <a:bodyPr/>
        <a:lstStyle/>
        <a:p>
          <a:endParaRPr lang="cs-CZ"/>
        </a:p>
      </dgm:t>
    </dgm:pt>
    <dgm:pt modelId="{43206CB9-FA6A-4EFA-BFC5-07D10586E216}" type="pres">
      <dgm:prSet presAssocID="{C0943EEF-072D-443A-B566-141A5324AADE}" presName="sp" presStyleCnt="0"/>
      <dgm:spPr/>
    </dgm:pt>
    <dgm:pt modelId="{A4ED4A6F-3C59-46AF-B2FD-C6A176F97747}" type="pres">
      <dgm:prSet presAssocID="{A1C7AD4C-F05C-4FDC-A133-62B154E86501}" presName="linNode" presStyleCnt="0"/>
      <dgm:spPr/>
    </dgm:pt>
    <dgm:pt modelId="{28C86A7A-FA63-4B88-8966-45C6F66B1B1E}" type="pres">
      <dgm:prSet presAssocID="{A1C7AD4C-F05C-4FDC-A133-62B154E86501}" presName="parentText" presStyleLbl="node1" presStyleIdx="2" presStyleCnt="3" custScaleX="277778">
        <dgm:presLayoutVars>
          <dgm:chMax val="1"/>
          <dgm:bulletEnabled val="1"/>
        </dgm:presLayoutVars>
      </dgm:prSet>
      <dgm:spPr/>
      <dgm:t>
        <a:bodyPr/>
        <a:lstStyle/>
        <a:p>
          <a:endParaRPr lang="cs-CZ"/>
        </a:p>
      </dgm:t>
    </dgm:pt>
  </dgm:ptLst>
  <dgm:cxnLst>
    <dgm:cxn modelId="{C5812991-E93F-42DC-8B79-D30DA1DBB6AC}" srcId="{E22A616F-46EE-4A9C-9288-5FE1D8A1E7BF}" destId="{A1C7AD4C-F05C-4FDC-A133-62B154E86501}" srcOrd="2" destOrd="0" parTransId="{15A163FC-BA1B-4205-9C75-789EE24B508C}" sibTransId="{9FD4930A-A632-4005-A377-1D9863BAC806}"/>
    <dgm:cxn modelId="{A4D4D8E1-80E0-4EDE-9C82-1A42D2FB8360}" srcId="{E22A616F-46EE-4A9C-9288-5FE1D8A1E7BF}" destId="{8C518709-FAD8-4C82-A744-F8CC61BDE294}" srcOrd="0" destOrd="0" parTransId="{A0FD3C2D-47AC-40B2-86F4-BE0E167B6276}" sibTransId="{F3453765-88C1-42D8-89DC-6987663023C9}"/>
    <dgm:cxn modelId="{4FF765D0-E59A-451A-810C-983BA443285A}" srcId="{E22A616F-46EE-4A9C-9288-5FE1D8A1E7BF}" destId="{F9C3C0CD-E7C1-4916-AFA0-F50DF33EF99C}" srcOrd="1" destOrd="0" parTransId="{D5CBC092-B8E6-4F7C-B8E2-3EB01E19174A}" sibTransId="{C0943EEF-072D-443A-B566-141A5324AADE}"/>
    <dgm:cxn modelId="{9BAD2491-5BFE-430E-974A-267E82A7615E}" type="presOf" srcId="{8C518709-FAD8-4C82-A744-F8CC61BDE294}" destId="{C0160353-38B6-4F84-AFC2-3A0D7C55CB3A}" srcOrd="0" destOrd="0" presId="urn:microsoft.com/office/officeart/2005/8/layout/vList5"/>
    <dgm:cxn modelId="{07452DC8-95A6-4B68-8AD6-D29623CB4AE8}" type="presOf" srcId="{E22A616F-46EE-4A9C-9288-5FE1D8A1E7BF}" destId="{8FBFB16F-3995-4272-99B0-CB566E6651FC}" srcOrd="0" destOrd="0" presId="urn:microsoft.com/office/officeart/2005/8/layout/vList5"/>
    <dgm:cxn modelId="{54C52940-86A0-4875-9ED9-F9E1CFAE36E3}" type="presOf" srcId="{A1C7AD4C-F05C-4FDC-A133-62B154E86501}" destId="{28C86A7A-FA63-4B88-8966-45C6F66B1B1E}" srcOrd="0" destOrd="0" presId="urn:microsoft.com/office/officeart/2005/8/layout/vList5"/>
    <dgm:cxn modelId="{86DE53E3-184F-48A9-9BEA-3495F3104BD6}" type="presOf" srcId="{F9C3C0CD-E7C1-4916-AFA0-F50DF33EF99C}" destId="{B255BE52-9F84-4347-9407-B7B7AFC3F06B}" srcOrd="0" destOrd="0" presId="urn:microsoft.com/office/officeart/2005/8/layout/vList5"/>
    <dgm:cxn modelId="{9671C15C-9AB8-4D8D-B532-F821F75821C9}" type="presParOf" srcId="{8FBFB16F-3995-4272-99B0-CB566E6651FC}" destId="{87460C8C-F738-488C-9085-344BC1588FB3}" srcOrd="0" destOrd="0" presId="urn:microsoft.com/office/officeart/2005/8/layout/vList5"/>
    <dgm:cxn modelId="{07241FF7-BB43-4152-8565-E8FF522EB486}" type="presParOf" srcId="{87460C8C-F738-488C-9085-344BC1588FB3}" destId="{C0160353-38B6-4F84-AFC2-3A0D7C55CB3A}" srcOrd="0" destOrd="0" presId="urn:microsoft.com/office/officeart/2005/8/layout/vList5"/>
    <dgm:cxn modelId="{13122125-00F4-4872-B439-044A58885B1F}" type="presParOf" srcId="{8FBFB16F-3995-4272-99B0-CB566E6651FC}" destId="{5033E2F8-1689-4A93-84CB-1A3EE3C0BFCD}" srcOrd="1" destOrd="0" presId="urn:microsoft.com/office/officeart/2005/8/layout/vList5"/>
    <dgm:cxn modelId="{8E6372EB-C4EA-46EE-8865-274746C07E50}" type="presParOf" srcId="{8FBFB16F-3995-4272-99B0-CB566E6651FC}" destId="{CC183C5F-5B81-4CAD-9302-0BB2BEC83CF6}" srcOrd="2" destOrd="0" presId="urn:microsoft.com/office/officeart/2005/8/layout/vList5"/>
    <dgm:cxn modelId="{9ACF7C91-1547-48D0-8291-51654AFE5075}" type="presParOf" srcId="{CC183C5F-5B81-4CAD-9302-0BB2BEC83CF6}" destId="{B255BE52-9F84-4347-9407-B7B7AFC3F06B}" srcOrd="0" destOrd="0" presId="urn:microsoft.com/office/officeart/2005/8/layout/vList5"/>
    <dgm:cxn modelId="{AE20DC38-330E-4761-A903-4CD88EED059F}" type="presParOf" srcId="{8FBFB16F-3995-4272-99B0-CB566E6651FC}" destId="{43206CB9-FA6A-4EFA-BFC5-07D10586E216}" srcOrd="3" destOrd="0" presId="urn:microsoft.com/office/officeart/2005/8/layout/vList5"/>
    <dgm:cxn modelId="{9E9CE4D0-F597-4460-BB4A-BD27C369E6FC}" type="presParOf" srcId="{8FBFB16F-3995-4272-99B0-CB566E6651FC}" destId="{A4ED4A6F-3C59-46AF-B2FD-C6A176F97747}" srcOrd="4" destOrd="0" presId="urn:microsoft.com/office/officeart/2005/8/layout/vList5"/>
    <dgm:cxn modelId="{E2C606BA-EA1E-43DA-862B-83E3B8662B02}" type="presParOf" srcId="{A4ED4A6F-3C59-46AF-B2FD-C6A176F97747}" destId="{28C86A7A-FA63-4B88-8966-45C6F66B1B1E}" srcOrd="0" destOrd="0" presId="urn:microsoft.com/office/officeart/2005/8/layout/vList5"/>
  </dgm:cxnLst>
  <dgm:bg/>
  <dgm:whole/>
  <dgm:extLst>
    <a:ext uri="http://schemas.microsoft.com/office/drawing/2008/diagram">
      <dsp:dataModelExt xmlns:dsp="http://schemas.microsoft.com/office/drawing/2008/diagram" xmlns=""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591A89-0184-4C41-998C-1BB3D5FD8BB7}"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cs-CZ"/>
        </a:p>
      </dgm:t>
    </dgm:pt>
    <dgm:pt modelId="{FBA5C14C-4508-4A91-AC11-D621B2356379}">
      <dgm:prSet/>
      <dgm:spPr>
        <a:solidFill>
          <a:schemeClr val="accent1">
            <a:lumMod val="60000"/>
            <a:lumOff val="40000"/>
          </a:schemeClr>
        </a:solidFill>
      </dgm:spPr>
      <dgm:t>
        <a:bodyPr/>
        <a:lstStyle/>
        <a:p>
          <a:pPr rtl="0"/>
          <a:r>
            <a:rPr lang="cs-CZ" b="1" dirty="0" smtClean="0">
              <a:solidFill>
                <a:srgbClr val="FF0000"/>
              </a:solidFill>
            </a:rPr>
            <a:t>PAST        NOW</a:t>
          </a:r>
          <a:endParaRPr lang="cs-CZ" b="1" dirty="0">
            <a:solidFill>
              <a:srgbClr val="FF0000"/>
            </a:solidFill>
          </a:endParaRPr>
        </a:p>
      </dgm:t>
    </dgm:pt>
    <dgm:pt modelId="{D9CC63E9-FC38-407E-BB61-ADF08DDDF613}" type="parTrans" cxnId="{F15A85BA-1EDE-4467-8283-33AE0CD42430}">
      <dgm:prSet/>
      <dgm:spPr/>
      <dgm:t>
        <a:bodyPr/>
        <a:lstStyle/>
        <a:p>
          <a:endParaRPr lang="cs-CZ"/>
        </a:p>
      </dgm:t>
    </dgm:pt>
    <dgm:pt modelId="{74F2A16F-0394-4C7F-84AF-B5227D22994D}" type="sibTrans" cxnId="{F15A85BA-1EDE-4467-8283-33AE0CD42430}">
      <dgm:prSet/>
      <dgm:spPr/>
      <dgm:t>
        <a:bodyPr/>
        <a:lstStyle/>
        <a:p>
          <a:endParaRPr lang="cs-CZ"/>
        </a:p>
      </dgm:t>
    </dgm:pt>
    <dgm:pt modelId="{999388E0-9EE7-48C5-9B4B-46A5FADA178E}" type="pres">
      <dgm:prSet presAssocID="{5F591A89-0184-4C41-998C-1BB3D5FD8BB7}" presName="Name0" presStyleCnt="0">
        <dgm:presLayoutVars>
          <dgm:chPref val="3"/>
          <dgm:dir/>
          <dgm:animLvl val="lvl"/>
          <dgm:resizeHandles/>
        </dgm:presLayoutVars>
      </dgm:prSet>
      <dgm:spPr/>
      <dgm:t>
        <a:bodyPr/>
        <a:lstStyle/>
        <a:p>
          <a:endParaRPr lang="cs-CZ"/>
        </a:p>
      </dgm:t>
    </dgm:pt>
    <dgm:pt modelId="{09DBACCD-B41C-4367-852C-6E49EDB14157}" type="pres">
      <dgm:prSet presAssocID="{FBA5C14C-4508-4A91-AC11-D621B2356379}" presName="horFlow" presStyleCnt="0"/>
      <dgm:spPr/>
    </dgm:pt>
    <dgm:pt modelId="{17DEDFC5-0054-411E-A402-8F7465DF1C9A}" type="pres">
      <dgm:prSet presAssocID="{FBA5C14C-4508-4A91-AC11-D621B2356379}" presName="bigChev" presStyleLbl="node1" presStyleIdx="0" presStyleCnt="1" custScaleX="224021" custScaleY="100089" custLinFactNeighborX="-31939" custLinFactNeighborY="42851"/>
      <dgm:spPr/>
      <dgm:t>
        <a:bodyPr/>
        <a:lstStyle/>
        <a:p>
          <a:endParaRPr lang="cs-CZ"/>
        </a:p>
      </dgm:t>
    </dgm:pt>
  </dgm:ptLst>
  <dgm:cxnLst>
    <dgm:cxn modelId="{3AEFFF93-6435-44CA-87CC-8A4E5E85A91E}" type="presOf" srcId="{5F591A89-0184-4C41-998C-1BB3D5FD8BB7}" destId="{999388E0-9EE7-48C5-9B4B-46A5FADA178E}" srcOrd="0" destOrd="0" presId="urn:microsoft.com/office/officeart/2005/8/layout/lProcess3"/>
    <dgm:cxn modelId="{8F0CF48C-13F7-4E11-AFA2-21066CFB165C}" type="presOf" srcId="{FBA5C14C-4508-4A91-AC11-D621B2356379}" destId="{17DEDFC5-0054-411E-A402-8F7465DF1C9A}" srcOrd="0" destOrd="0" presId="urn:microsoft.com/office/officeart/2005/8/layout/lProcess3"/>
    <dgm:cxn modelId="{F15A85BA-1EDE-4467-8283-33AE0CD42430}" srcId="{5F591A89-0184-4C41-998C-1BB3D5FD8BB7}" destId="{FBA5C14C-4508-4A91-AC11-D621B2356379}" srcOrd="0" destOrd="0" parTransId="{D9CC63E9-FC38-407E-BB61-ADF08DDDF613}" sibTransId="{74F2A16F-0394-4C7F-84AF-B5227D22994D}"/>
    <dgm:cxn modelId="{301E8DFB-A796-4BDA-9D8E-3DCD9D161D6E}" type="presParOf" srcId="{999388E0-9EE7-48C5-9B4B-46A5FADA178E}" destId="{09DBACCD-B41C-4367-852C-6E49EDB14157}" srcOrd="0" destOrd="0" presId="urn:microsoft.com/office/officeart/2005/8/layout/lProcess3"/>
    <dgm:cxn modelId="{16298415-7FE0-4281-B10D-37CDC1425808}" type="presParOf" srcId="{09DBACCD-B41C-4367-852C-6E49EDB14157}" destId="{17DEDFC5-0054-411E-A402-8F7465DF1C9A}" srcOrd="0" destOrd="0" presId="urn:microsoft.com/office/officeart/2005/8/layout/lProcess3"/>
  </dgm:cxnLst>
  <dgm:bg/>
  <dgm:whole/>
  <dgm:extLst>
    <a:ext uri="http://schemas.microsoft.com/office/drawing/2008/diagram">
      <dsp:dataModelExt xmlns:dsp="http://schemas.microsoft.com/office/drawing/2008/diagram" xmlns="" relId="rId18"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0804367-E53D-46B3-9D42-C892EA9FE164}">
      <dsp:nvSpPr>
        <dsp:cNvPr id="0" name=""/>
        <dsp:cNvSpPr/>
      </dsp:nvSpPr>
      <dsp:spPr>
        <a:xfrm>
          <a:off x="2047" y="1349"/>
          <a:ext cx="4191668" cy="890890"/>
        </a:xfrm>
        <a:prstGeom prst="roundRect">
          <a:avLst/>
        </a:prstGeom>
        <a:gradFill rotWithShape="1">
          <a:gsLst>
            <a:gs pos="20000">
              <a:schemeClr val="accent5">
                <a:tint val="9000"/>
              </a:schemeClr>
            </a:gs>
            <a:gs pos="100000">
              <a:schemeClr val="accent5">
                <a:tint val="70000"/>
                <a:satMod val="100000"/>
              </a:schemeClr>
            </a:gs>
          </a:gsLst>
          <a:path path="circle">
            <a:fillToRect l="-15000" t="-15000" r="115000" b="115000"/>
          </a:path>
        </a:gradFill>
        <a:ln w="9525" cap="flat" cmpd="sng" algn="ctr">
          <a:solidFill>
            <a:schemeClr val="accent5">
              <a:shade val="48000"/>
              <a:satMod val="110000"/>
            </a:schemeClr>
          </a:solidFill>
          <a:prstDash val="solid"/>
        </a:ln>
        <a:effectLst>
          <a:outerShdw blurRad="130000" dist="101600" dir="2700000" algn="tl" rotWithShape="0">
            <a:srgbClr val="000000">
              <a:alpha val="35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GB" sz="2000" kern="1200" noProof="0" dirty="0" smtClean="0">
              <a:solidFill>
                <a:schemeClr val="bg1"/>
              </a:solidFill>
              <a:latin typeface="Bookman Old Style" pitchFamily="18" charset="0"/>
            </a:rPr>
            <a:t>Present perfect:</a:t>
          </a:r>
          <a:r>
            <a:rPr lang="en-GB" sz="2000" kern="1200" noProof="0" dirty="0" smtClean="0">
              <a:solidFill>
                <a:srgbClr val="FF0000"/>
              </a:solidFill>
              <a:latin typeface="Bookman Old Style" pitchFamily="18" charset="0"/>
            </a:rPr>
            <a:t> we think about the past and present together</a:t>
          </a:r>
          <a:r>
            <a:rPr lang="cs-CZ" sz="2000" kern="1200" noProof="0" dirty="0" smtClean="0">
              <a:solidFill>
                <a:srgbClr val="FF0000"/>
              </a:solidFill>
              <a:latin typeface="Bookman Old Style" pitchFamily="18" charset="0"/>
            </a:rPr>
            <a:t>.</a:t>
          </a:r>
          <a:endParaRPr lang="en-GB" sz="2000" kern="1200" noProof="0" dirty="0">
            <a:solidFill>
              <a:srgbClr val="FF0000"/>
            </a:solidFill>
            <a:latin typeface="Bookman Old Style" pitchFamily="18" charset="0"/>
          </a:endParaRPr>
        </a:p>
      </dsp:txBody>
      <dsp:txXfrm>
        <a:off x="2047" y="1349"/>
        <a:ext cx="4191668" cy="890890"/>
      </dsp:txXfrm>
    </dsp:sp>
    <dsp:sp modelId="{2FE40D97-2263-4CA6-B961-C64F934AE982}">
      <dsp:nvSpPr>
        <dsp:cNvPr id="0" name=""/>
        <dsp:cNvSpPr/>
      </dsp:nvSpPr>
      <dsp:spPr>
        <a:xfrm>
          <a:off x="0" y="936107"/>
          <a:ext cx="4191668" cy="890890"/>
        </a:xfrm>
        <a:prstGeom prst="roundRect">
          <a:avLst/>
        </a:prstGeom>
        <a:gradFill rotWithShape="1">
          <a:gsLst>
            <a:gs pos="20000">
              <a:schemeClr val="accent5">
                <a:tint val="9000"/>
              </a:schemeClr>
            </a:gs>
            <a:gs pos="100000">
              <a:schemeClr val="accent5">
                <a:tint val="70000"/>
                <a:satMod val="100000"/>
              </a:schemeClr>
            </a:gs>
          </a:gsLst>
          <a:path path="circle">
            <a:fillToRect l="-15000" t="-15000" r="115000" b="115000"/>
          </a:path>
        </a:gradFill>
        <a:ln w="9525" cap="flat" cmpd="sng" algn="ctr">
          <a:solidFill>
            <a:schemeClr val="accent5">
              <a:shade val="48000"/>
              <a:satMod val="110000"/>
            </a:schemeClr>
          </a:solidFill>
          <a:prstDash val="solid"/>
        </a:ln>
        <a:effectLst>
          <a:outerShdw blurRad="130000" dist="101600" dir="2700000" algn="tl" rotWithShape="0">
            <a:srgbClr val="000000">
              <a:alpha val="35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GB" sz="2000" kern="1200" noProof="0" dirty="0" smtClean="0">
              <a:solidFill>
                <a:schemeClr val="bg1"/>
              </a:solidFill>
              <a:latin typeface="Bookman Old Style" pitchFamily="18" charset="0"/>
            </a:rPr>
            <a:t>I´</a:t>
          </a:r>
          <a:r>
            <a:rPr lang="en-GB" sz="2000" kern="1200" noProof="0" dirty="0" smtClean="0">
              <a:solidFill>
                <a:srgbClr val="FF0000"/>
              </a:solidFill>
              <a:latin typeface="Bookman Old Style" pitchFamily="18" charset="0"/>
            </a:rPr>
            <a:t>ve written </a:t>
          </a:r>
          <a:r>
            <a:rPr lang="en-GB" sz="2000" kern="1200" noProof="0" dirty="0" smtClean="0">
              <a:latin typeface="Bookman Old Style" pitchFamily="18" charset="0"/>
            </a:rPr>
            <a:t>to John, so he knows what´s happening now.</a:t>
          </a:r>
          <a:endParaRPr lang="en-GB" sz="2000" kern="1200" noProof="0" dirty="0">
            <a:latin typeface="Bookman Old Style" pitchFamily="18" charset="0"/>
          </a:endParaRPr>
        </a:p>
      </dsp:txBody>
      <dsp:txXfrm>
        <a:off x="0" y="936107"/>
        <a:ext cx="4191668" cy="890890"/>
      </dsp:txXfrm>
    </dsp:sp>
    <dsp:sp modelId="{72D0ECA6-4867-494F-B9B1-F800ECD1934F}">
      <dsp:nvSpPr>
        <dsp:cNvPr id="0" name=""/>
        <dsp:cNvSpPr/>
      </dsp:nvSpPr>
      <dsp:spPr>
        <a:xfrm>
          <a:off x="2047" y="1872219"/>
          <a:ext cx="4191668" cy="890890"/>
        </a:xfrm>
        <a:prstGeom prst="roundRect">
          <a:avLst/>
        </a:prstGeom>
        <a:gradFill rotWithShape="1">
          <a:gsLst>
            <a:gs pos="20000">
              <a:schemeClr val="accent5">
                <a:tint val="9000"/>
              </a:schemeClr>
            </a:gs>
            <a:gs pos="100000">
              <a:schemeClr val="accent5">
                <a:tint val="70000"/>
                <a:satMod val="100000"/>
              </a:schemeClr>
            </a:gs>
          </a:gsLst>
          <a:path path="circle">
            <a:fillToRect l="-15000" t="-15000" r="115000" b="115000"/>
          </a:path>
        </a:gradFill>
        <a:ln w="9525" cap="flat" cmpd="sng" algn="ctr">
          <a:solidFill>
            <a:schemeClr val="accent5">
              <a:shade val="48000"/>
              <a:satMod val="110000"/>
            </a:schemeClr>
          </a:solidFill>
          <a:prstDash val="solid"/>
        </a:ln>
        <a:effectLst>
          <a:outerShdw blurRad="130000" dist="101600" dir="2700000" algn="tl" rotWithShape="0">
            <a:srgbClr val="000000">
              <a:alpha val="35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GB" sz="2000" kern="1200" noProof="0" dirty="0" smtClean="0">
              <a:solidFill>
                <a:schemeClr val="bg1"/>
              </a:solidFill>
              <a:latin typeface="Bookman Old Style" pitchFamily="18" charset="0"/>
            </a:rPr>
            <a:t>John </a:t>
          </a:r>
          <a:r>
            <a:rPr lang="en-GB" sz="2000" kern="1200" noProof="0" dirty="0" smtClean="0">
              <a:solidFill>
                <a:srgbClr val="FF0000"/>
              </a:solidFill>
              <a:latin typeface="Bookman Old Style" pitchFamily="18" charset="0"/>
            </a:rPr>
            <a:t>has broken </a:t>
          </a:r>
          <a:r>
            <a:rPr lang="en-GB" sz="2000" kern="1200" noProof="0" dirty="0" smtClean="0">
              <a:solidFill>
                <a:schemeClr val="bg1"/>
              </a:solidFill>
              <a:latin typeface="Bookman Old Style" pitchFamily="18" charset="0"/>
            </a:rPr>
            <a:t>his leg and he can´t play tennis. </a:t>
          </a:r>
          <a:endParaRPr lang="en-GB" sz="2000" kern="1200" noProof="0" dirty="0">
            <a:solidFill>
              <a:schemeClr val="bg1"/>
            </a:solidFill>
            <a:latin typeface="Bookman Old Style" pitchFamily="18" charset="0"/>
          </a:endParaRPr>
        </a:p>
      </dsp:txBody>
      <dsp:txXfrm>
        <a:off x="2047" y="1872219"/>
        <a:ext cx="4191668" cy="890890"/>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C0160353-38B6-4F84-AFC2-3A0D7C55CB3A}">
      <dsp:nvSpPr>
        <dsp:cNvPr id="0" name=""/>
        <dsp:cNvSpPr/>
      </dsp:nvSpPr>
      <dsp:spPr>
        <a:xfrm>
          <a:off x="2073" y="1336"/>
          <a:ext cx="4244895" cy="881816"/>
        </a:xfrm>
        <a:prstGeom prst="roundRect">
          <a:avLst/>
        </a:prstGeom>
        <a:gradFill rotWithShape="1">
          <a:gsLst>
            <a:gs pos="0">
              <a:schemeClr val="accent5">
                <a:shade val="60000"/>
              </a:schemeClr>
            </a:gs>
            <a:gs pos="33000">
              <a:schemeClr val="accent5">
                <a:tint val="86500"/>
              </a:schemeClr>
            </a:gs>
            <a:gs pos="46750">
              <a:schemeClr val="accent5">
                <a:tint val="71000"/>
                <a:satMod val="112000"/>
              </a:schemeClr>
            </a:gs>
            <a:gs pos="53000">
              <a:schemeClr val="accent5">
                <a:tint val="71000"/>
                <a:satMod val="112000"/>
              </a:schemeClr>
            </a:gs>
            <a:gs pos="68000">
              <a:schemeClr val="accent5">
                <a:tint val="86000"/>
              </a:schemeClr>
            </a:gs>
            <a:gs pos="100000">
              <a:schemeClr val="accent5">
                <a:shade val="60000"/>
              </a:schemeClr>
            </a:gs>
          </a:gsLst>
          <a:lin ang="8350000" scaled="1"/>
        </a:gradFill>
        <a:ln w="9525" cap="flat" cmpd="sng" algn="ctr">
          <a:solidFill>
            <a:schemeClr val="accent5">
              <a:shade val="48000"/>
              <a:satMod val="110000"/>
            </a:schemeClr>
          </a:solidFill>
          <a:prstDash val="solid"/>
        </a:ln>
        <a:effectLst>
          <a:outerShdw blurRad="190500" dist="228600" dir="2700000" sy="90000" rotWithShape="0">
            <a:srgbClr val="000000">
              <a:alpha val="25500"/>
            </a:srgbClr>
          </a:outerShdw>
        </a:effectLst>
      </dsp:spPr>
      <dsp:style>
        <a:lnRef idx="1">
          <a:schemeClr val="accent5"/>
        </a:lnRef>
        <a:fillRef idx="3">
          <a:schemeClr val="accent5"/>
        </a:fillRef>
        <a:effectRef idx="2">
          <a:schemeClr val="accent5"/>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GB" sz="2000" kern="1200" noProof="0" dirty="0" smtClean="0">
              <a:solidFill>
                <a:schemeClr val="bg1"/>
              </a:solidFill>
              <a:latin typeface="Bookman Old Style" pitchFamily="18" charset="0"/>
            </a:rPr>
            <a:t>Past simple:</a:t>
          </a:r>
          <a:r>
            <a:rPr lang="en-GB" sz="2000" kern="1200" noProof="0" dirty="0" smtClean="0">
              <a:solidFill>
                <a:srgbClr val="FF0000"/>
              </a:solidFill>
              <a:latin typeface="Bookman Old Style" pitchFamily="18" charset="0"/>
            </a:rPr>
            <a:t> we think only about the past, not the present</a:t>
          </a:r>
          <a:r>
            <a:rPr lang="cs-CZ" sz="2000" kern="1200" noProof="0" dirty="0" smtClean="0">
              <a:solidFill>
                <a:srgbClr val="FF0000"/>
              </a:solidFill>
              <a:latin typeface="Bookman Old Style" pitchFamily="18" charset="0"/>
            </a:rPr>
            <a:t>.</a:t>
          </a:r>
          <a:endParaRPr lang="en-GB" sz="2000" kern="1200" noProof="0" dirty="0">
            <a:solidFill>
              <a:srgbClr val="FF0000"/>
            </a:solidFill>
            <a:latin typeface="Bookman Old Style" pitchFamily="18" charset="0"/>
          </a:endParaRPr>
        </a:p>
      </dsp:txBody>
      <dsp:txXfrm>
        <a:off x="2073" y="1336"/>
        <a:ext cx="4244895" cy="881816"/>
      </dsp:txXfrm>
    </dsp:sp>
    <dsp:sp modelId="{B255BE52-9F84-4347-9407-B7B7AFC3F06B}">
      <dsp:nvSpPr>
        <dsp:cNvPr id="0" name=""/>
        <dsp:cNvSpPr/>
      </dsp:nvSpPr>
      <dsp:spPr>
        <a:xfrm>
          <a:off x="2073" y="927243"/>
          <a:ext cx="4244895" cy="881816"/>
        </a:xfrm>
        <a:prstGeom prst="roundRect">
          <a:avLst/>
        </a:prstGeom>
        <a:gradFill rotWithShape="1">
          <a:gsLst>
            <a:gs pos="0">
              <a:schemeClr val="accent5">
                <a:shade val="60000"/>
              </a:schemeClr>
            </a:gs>
            <a:gs pos="33000">
              <a:schemeClr val="accent5">
                <a:tint val="86500"/>
              </a:schemeClr>
            </a:gs>
            <a:gs pos="46750">
              <a:schemeClr val="accent5">
                <a:tint val="71000"/>
                <a:satMod val="112000"/>
              </a:schemeClr>
            </a:gs>
            <a:gs pos="53000">
              <a:schemeClr val="accent5">
                <a:tint val="71000"/>
                <a:satMod val="112000"/>
              </a:schemeClr>
            </a:gs>
            <a:gs pos="68000">
              <a:schemeClr val="accent5">
                <a:tint val="86000"/>
              </a:schemeClr>
            </a:gs>
            <a:gs pos="100000">
              <a:schemeClr val="accent5">
                <a:shade val="60000"/>
              </a:schemeClr>
            </a:gs>
          </a:gsLst>
          <a:lin ang="8350000" scaled="1"/>
        </a:gradFill>
        <a:ln w="9525" cap="flat" cmpd="sng" algn="ctr">
          <a:solidFill>
            <a:schemeClr val="accent5">
              <a:shade val="48000"/>
              <a:satMod val="110000"/>
            </a:schemeClr>
          </a:solidFill>
          <a:prstDash val="solid"/>
        </a:ln>
        <a:effectLst>
          <a:outerShdw blurRad="190500" dist="228600" dir="2700000" sy="90000" rotWithShape="0">
            <a:srgbClr val="000000">
              <a:alpha val="25500"/>
            </a:srgbClr>
          </a:outerShdw>
        </a:effectLst>
      </dsp:spPr>
      <dsp:style>
        <a:lnRef idx="1">
          <a:schemeClr val="accent5"/>
        </a:lnRef>
        <a:fillRef idx="3">
          <a:schemeClr val="accent5"/>
        </a:fillRef>
        <a:effectRef idx="2">
          <a:schemeClr val="accent5"/>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GB" sz="2000" kern="1200" noProof="0" dirty="0" smtClean="0">
              <a:solidFill>
                <a:schemeClr val="bg1"/>
              </a:solidFill>
              <a:latin typeface="Bookman Old Style" pitchFamily="18" charset="0"/>
            </a:rPr>
            <a:t>My grandmother </a:t>
          </a:r>
          <a:r>
            <a:rPr lang="en-GB" sz="2000" kern="1200" noProof="0" dirty="0" smtClean="0">
              <a:solidFill>
                <a:srgbClr val="FF0000"/>
              </a:solidFill>
              <a:latin typeface="Bookman Old Style" pitchFamily="18" charset="0"/>
            </a:rPr>
            <a:t>wrote</a:t>
          </a:r>
          <a:r>
            <a:rPr lang="en-GB" sz="2000" kern="1200" noProof="0" dirty="0" smtClean="0">
              <a:solidFill>
                <a:schemeClr val="bg1"/>
              </a:solidFill>
              <a:latin typeface="Bookman Old Style" pitchFamily="18" charset="0"/>
            </a:rPr>
            <a:t> me a lot of letters last year. </a:t>
          </a:r>
          <a:endParaRPr lang="en-GB" sz="2000" kern="1200" noProof="0" dirty="0">
            <a:solidFill>
              <a:schemeClr val="bg1"/>
            </a:solidFill>
            <a:latin typeface="Bookman Old Style" pitchFamily="18" charset="0"/>
          </a:endParaRPr>
        </a:p>
      </dsp:txBody>
      <dsp:txXfrm>
        <a:off x="2073" y="927243"/>
        <a:ext cx="4244895" cy="881816"/>
      </dsp:txXfrm>
    </dsp:sp>
    <dsp:sp modelId="{28C86A7A-FA63-4B88-8966-45C6F66B1B1E}">
      <dsp:nvSpPr>
        <dsp:cNvPr id="0" name=""/>
        <dsp:cNvSpPr/>
      </dsp:nvSpPr>
      <dsp:spPr>
        <a:xfrm>
          <a:off x="2073" y="1853151"/>
          <a:ext cx="4244895" cy="881816"/>
        </a:xfrm>
        <a:prstGeom prst="roundRect">
          <a:avLst/>
        </a:prstGeom>
        <a:gradFill rotWithShape="1">
          <a:gsLst>
            <a:gs pos="0">
              <a:schemeClr val="accent5">
                <a:shade val="60000"/>
              </a:schemeClr>
            </a:gs>
            <a:gs pos="33000">
              <a:schemeClr val="accent5">
                <a:tint val="86500"/>
              </a:schemeClr>
            </a:gs>
            <a:gs pos="46750">
              <a:schemeClr val="accent5">
                <a:tint val="71000"/>
                <a:satMod val="112000"/>
              </a:schemeClr>
            </a:gs>
            <a:gs pos="53000">
              <a:schemeClr val="accent5">
                <a:tint val="71000"/>
                <a:satMod val="112000"/>
              </a:schemeClr>
            </a:gs>
            <a:gs pos="68000">
              <a:schemeClr val="accent5">
                <a:tint val="86000"/>
              </a:schemeClr>
            </a:gs>
            <a:gs pos="100000">
              <a:schemeClr val="accent5">
                <a:shade val="60000"/>
              </a:schemeClr>
            </a:gs>
          </a:gsLst>
          <a:lin ang="8350000" scaled="1"/>
        </a:gradFill>
        <a:ln w="9525" cap="flat" cmpd="sng" algn="ctr">
          <a:solidFill>
            <a:schemeClr val="accent5">
              <a:shade val="48000"/>
              <a:satMod val="110000"/>
            </a:schemeClr>
          </a:solidFill>
          <a:prstDash val="solid"/>
        </a:ln>
        <a:effectLst>
          <a:outerShdw blurRad="190500" dist="228600" dir="2700000" sy="90000" rotWithShape="0">
            <a:srgbClr val="000000">
              <a:alpha val="25500"/>
            </a:srgbClr>
          </a:outerShdw>
        </a:effectLst>
      </dsp:spPr>
      <dsp:style>
        <a:lnRef idx="1">
          <a:schemeClr val="accent5"/>
        </a:lnRef>
        <a:fillRef idx="3">
          <a:schemeClr val="accent5"/>
        </a:fillRef>
        <a:effectRef idx="2">
          <a:schemeClr val="accent5"/>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GB" sz="2000" kern="1200" noProof="0" dirty="0" smtClean="0">
              <a:solidFill>
                <a:schemeClr val="bg1"/>
              </a:solidFill>
              <a:latin typeface="Bookman Old Style" pitchFamily="18" charset="0"/>
            </a:rPr>
            <a:t>John </a:t>
          </a:r>
          <a:r>
            <a:rPr lang="en-GB" sz="2000" kern="1200" noProof="0" dirty="0" smtClean="0">
              <a:solidFill>
                <a:srgbClr val="FF0000"/>
              </a:solidFill>
              <a:latin typeface="Bookman Old Style" pitchFamily="18" charset="0"/>
            </a:rPr>
            <a:t>broke </a:t>
          </a:r>
          <a:r>
            <a:rPr lang="en-GB" sz="2000" kern="1200" noProof="0" dirty="0" smtClean="0">
              <a:solidFill>
                <a:schemeClr val="bg1"/>
              </a:solidFill>
              <a:latin typeface="Bookman Old Style" pitchFamily="18" charset="0"/>
            </a:rPr>
            <a:t>his leg two years ago.</a:t>
          </a:r>
          <a:endParaRPr lang="en-GB" sz="2000" kern="1200" noProof="0" dirty="0">
            <a:solidFill>
              <a:schemeClr val="bg1"/>
            </a:solidFill>
            <a:latin typeface="Bookman Old Style" pitchFamily="18" charset="0"/>
          </a:endParaRPr>
        </a:p>
      </dsp:txBody>
      <dsp:txXfrm>
        <a:off x="2073" y="1853151"/>
        <a:ext cx="4244895" cy="881816"/>
      </dsp:txXfrm>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17DEDFC5-0054-411E-A402-8F7465DF1C9A}">
      <dsp:nvSpPr>
        <dsp:cNvPr id="0" name=""/>
        <dsp:cNvSpPr/>
      </dsp:nvSpPr>
      <dsp:spPr>
        <a:xfrm>
          <a:off x="0" y="1"/>
          <a:ext cx="2820457" cy="504054"/>
        </a:xfrm>
        <a:prstGeom prst="chevron">
          <a:avLst/>
        </a:prstGeom>
        <a:solidFill>
          <a:schemeClr val="accent1">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0" bIns="15240" numCol="1" spcCol="1270" anchor="ctr" anchorCtr="0">
          <a:noAutofit/>
        </a:bodyPr>
        <a:lstStyle/>
        <a:p>
          <a:pPr lvl="0" algn="ctr" defTabSz="1066800" rtl="0">
            <a:lnSpc>
              <a:spcPct val="90000"/>
            </a:lnSpc>
            <a:spcBef>
              <a:spcPct val="0"/>
            </a:spcBef>
            <a:spcAft>
              <a:spcPct val="35000"/>
            </a:spcAft>
          </a:pPr>
          <a:r>
            <a:rPr lang="cs-CZ" sz="2400" b="1" kern="1200" dirty="0" smtClean="0">
              <a:solidFill>
                <a:srgbClr val="FF0000"/>
              </a:solidFill>
            </a:rPr>
            <a:t>PAST        NOW</a:t>
          </a:r>
          <a:endParaRPr lang="cs-CZ" sz="2400" b="1" kern="1200" dirty="0">
            <a:solidFill>
              <a:srgbClr val="FF0000"/>
            </a:solidFill>
          </a:endParaRPr>
        </a:p>
      </dsp:txBody>
      <dsp:txXfrm>
        <a:off x="0" y="1"/>
        <a:ext cx="2820457" cy="504054"/>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AB8AE82-BEA4-45FB-84B1-01CD236BF091}" type="datetimeFigureOut">
              <a:rPr lang="cs-CZ" smtClean="0"/>
              <a:pPr/>
              <a:t>5.3.2012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09D4565-18B8-4CC9-A040-4785FCAF068E}"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309D4565-18B8-4CC9-A040-4785FCAF068E}" type="slidenum">
              <a:rPr lang="cs-CZ" smtClean="0"/>
              <a:pPr/>
              <a:t>5</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fontScale="32500" lnSpcReduction="20000"/>
          </a:bodyPr>
          <a:lstStyle/>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broken</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I</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my</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have</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arm</a:t>
            </a:r>
          </a:p>
          <a:p>
            <a:pPr rtl="0" eaLnBrk="1" fontAlgn="t" latinLnBrk="0" hangingPunct="1"/>
            <a:endParaRPr lang="cs-CZ" sz="1200" b="1" i="0" u="none" strike="noStrike" kern="1200" dirty="0" smtClean="0">
              <a:solidFill>
                <a:schemeClr val="tx1"/>
              </a:solidFill>
              <a:latin typeface="+mn-lt"/>
              <a:ea typeface="+mn-ea"/>
              <a:cs typeface="+mn-cs"/>
            </a:endParaRPr>
          </a:p>
          <a:p>
            <a:pPr rtl="0" eaLnBrk="1" fontAlgn="t" latinLnBrk="0" hangingPunct="1"/>
            <a:r>
              <a:rPr lang="cs-CZ" sz="1200" b="1" i="0" u="none" strike="noStrike" kern="1200" dirty="0" smtClean="0">
                <a:solidFill>
                  <a:schemeClr val="tx1"/>
                </a:solidFill>
                <a:latin typeface="+mn-lt"/>
                <a:ea typeface="+mn-ea"/>
                <a:cs typeface="+mn-cs"/>
              </a:rPr>
              <a:t>.</a:t>
            </a:r>
            <a:endParaRPr lang="en-GB" sz="1200" b="1" i="0" u="none" strike="noStrike" kern="1200" dirty="0" smtClean="0">
              <a:solidFill>
                <a:schemeClr val="tx1"/>
              </a:solidFill>
              <a:latin typeface="+mn-lt"/>
              <a:ea typeface="+mn-ea"/>
              <a:cs typeface="+mn-cs"/>
            </a:endParaRP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haven´t</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We</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the</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cs-CZ" sz="1200" b="1" i="0" u="none" strike="noStrike" kern="1200" dirty="0" smtClean="0">
                <a:solidFill>
                  <a:schemeClr val="tx1"/>
                </a:solidFill>
                <a:latin typeface="+mn-lt"/>
                <a:ea typeface="+mn-ea"/>
                <a:cs typeface="+mn-cs"/>
              </a:rPr>
              <a:t>d</a:t>
            </a:r>
            <a:r>
              <a:rPr lang="en-GB" sz="1200" b="1" i="0" u="none" strike="noStrike" kern="1200" dirty="0" smtClean="0">
                <a:solidFill>
                  <a:schemeClr val="tx1"/>
                </a:solidFill>
                <a:latin typeface="+mn-lt"/>
                <a:ea typeface="+mn-ea"/>
                <a:cs typeface="+mn-cs"/>
              </a:rPr>
              <a:t>inner</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cooked</a:t>
            </a:r>
          </a:p>
          <a:p>
            <a:pPr rtl="0" eaLnBrk="1" fontAlgn="t" latinLnBrk="0" hangingPunct="1"/>
            <a:endParaRPr lang="cs-CZ" sz="1200" b="1" i="0" u="none" strike="noStrike" kern="1200" dirty="0" smtClean="0">
              <a:solidFill>
                <a:schemeClr val="tx1"/>
              </a:solidFill>
              <a:latin typeface="+mn-lt"/>
              <a:ea typeface="+mn-ea"/>
              <a:cs typeface="+mn-cs"/>
            </a:endParaRPr>
          </a:p>
          <a:p>
            <a:pPr rtl="0" eaLnBrk="1" fontAlgn="t" latinLnBrk="0" hangingPunct="1"/>
            <a:r>
              <a:rPr lang="cs-CZ" sz="1200" b="1" i="0" u="none" strike="noStrike" kern="1200" dirty="0" smtClean="0">
                <a:solidFill>
                  <a:schemeClr val="tx1"/>
                </a:solidFill>
                <a:latin typeface="+mn-lt"/>
                <a:ea typeface="+mn-ea"/>
                <a:cs typeface="+mn-cs"/>
              </a:rPr>
              <a:t>.</a:t>
            </a:r>
            <a:endParaRPr lang="en-GB" sz="1200" b="1" i="0" u="none" strike="noStrike" kern="1200" dirty="0" smtClean="0">
              <a:solidFill>
                <a:schemeClr val="tx1"/>
              </a:solidFill>
              <a:latin typeface="+mn-lt"/>
              <a:ea typeface="+mn-ea"/>
              <a:cs typeface="+mn-cs"/>
            </a:endParaRP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Tom</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Has</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the</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local</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museum</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visited</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swum</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have</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They</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the</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in</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see</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met</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haven´t</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film</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She</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a</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star</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you</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Have</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sailed</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a</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on</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lake</a:t>
            </a:r>
          </a:p>
          <a:p>
            <a:pPr rtl="0" eaLnBrk="1" fontAlgn="t" latinLnBrk="0" hangingPunct="1"/>
            <a:endParaRPr lang="en-GB" sz="1200" b="1" i="0" u="none" strike="noStrike" kern="1200" dirty="0" smtClean="0">
              <a:solidFill>
                <a:schemeClr val="tx1"/>
              </a:solidFill>
              <a:latin typeface="+mn-lt"/>
              <a:ea typeface="+mn-ea"/>
              <a:cs typeface="+mn-cs"/>
            </a:endParaRPr>
          </a:p>
          <a:p>
            <a:endParaRPr lang="cs-CZ" dirty="0"/>
          </a:p>
        </p:txBody>
      </p:sp>
      <p:sp>
        <p:nvSpPr>
          <p:cNvPr id="4" name="Zástupný symbol pro číslo snímku 3"/>
          <p:cNvSpPr>
            <a:spLocks noGrp="1"/>
          </p:cNvSpPr>
          <p:nvPr>
            <p:ph type="sldNum" sz="quarter" idx="10"/>
          </p:nvPr>
        </p:nvSpPr>
        <p:spPr/>
        <p:txBody>
          <a:bodyPr/>
          <a:lstStyle/>
          <a:p>
            <a:fld id="{309D4565-18B8-4CC9-A040-4785FCAF068E}" type="slidenum">
              <a:rPr lang="cs-CZ" smtClean="0"/>
              <a:pPr/>
              <a:t>6</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fontScale="32500" lnSpcReduction="20000"/>
          </a:bodyPr>
          <a:lstStyle/>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broken</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I</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my</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have</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arm</a:t>
            </a:r>
          </a:p>
          <a:p>
            <a:pPr rtl="0" eaLnBrk="1" fontAlgn="t" latinLnBrk="0" hangingPunct="1"/>
            <a:endParaRPr lang="cs-CZ" sz="1200" b="1" i="0" u="none" strike="noStrike" kern="1200" dirty="0" smtClean="0">
              <a:solidFill>
                <a:schemeClr val="tx1"/>
              </a:solidFill>
              <a:latin typeface="+mn-lt"/>
              <a:ea typeface="+mn-ea"/>
              <a:cs typeface="+mn-cs"/>
            </a:endParaRPr>
          </a:p>
          <a:p>
            <a:pPr rtl="0" eaLnBrk="1" fontAlgn="t" latinLnBrk="0" hangingPunct="1"/>
            <a:r>
              <a:rPr lang="cs-CZ" sz="1200" b="1" i="0" u="none" strike="noStrike" kern="1200" dirty="0" smtClean="0">
                <a:solidFill>
                  <a:schemeClr val="tx1"/>
                </a:solidFill>
                <a:latin typeface="+mn-lt"/>
                <a:ea typeface="+mn-ea"/>
                <a:cs typeface="+mn-cs"/>
              </a:rPr>
              <a:t>.</a:t>
            </a:r>
            <a:endParaRPr lang="en-GB" sz="1200" b="1" i="0" u="none" strike="noStrike" kern="1200" dirty="0" smtClean="0">
              <a:solidFill>
                <a:schemeClr val="tx1"/>
              </a:solidFill>
              <a:latin typeface="+mn-lt"/>
              <a:ea typeface="+mn-ea"/>
              <a:cs typeface="+mn-cs"/>
            </a:endParaRP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haven´t</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We</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the</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cs-CZ" sz="1200" b="1" i="0" u="none" strike="noStrike" kern="1200" dirty="0" smtClean="0">
                <a:solidFill>
                  <a:schemeClr val="tx1"/>
                </a:solidFill>
                <a:latin typeface="+mn-lt"/>
                <a:ea typeface="+mn-ea"/>
                <a:cs typeface="+mn-cs"/>
              </a:rPr>
              <a:t>d</a:t>
            </a:r>
            <a:r>
              <a:rPr lang="en-GB" sz="1200" b="1" i="0" u="none" strike="noStrike" kern="1200" dirty="0" smtClean="0">
                <a:solidFill>
                  <a:schemeClr val="tx1"/>
                </a:solidFill>
                <a:latin typeface="+mn-lt"/>
                <a:ea typeface="+mn-ea"/>
                <a:cs typeface="+mn-cs"/>
              </a:rPr>
              <a:t>inner</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cooked</a:t>
            </a:r>
          </a:p>
          <a:p>
            <a:pPr rtl="0" eaLnBrk="1" fontAlgn="t" latinLnBrk="0" hangingPunct="1"/>
            <a:endParaRPr lang="cs-CZ" sz="1200" b="1" i="0" u="none" strike="noStrike" kern="1200" dirty="0" smtClean="0">
              <a:solidFill>
                <a:schemeClr val="tx1"/>
              </a:solidFill>
              <a:latin typeface="+mn-lt"/>
              <a:ea typeface="+mn-ea"/>
              <a:cs typeface="+mn-cs"/>
            </a:endParaRPr>
          </a:p>
          <a:p>
            <a:pPr rtl="0" eaLnBrk="1" fontAlgn="t" latinLnBrk="0" hangingPunct="1"/>
            <a:r>
              <a:rPr lang="cs-CZ" sz="1200" b="1" i="0" u="none" strike="noStrike" kern="1200" dirty="0" smtClean="0">
                <a:solidFill>
                  <a:schemeClr val="tx1"/>
                </a:solidFill>
                <a:latin typeface="+mn-lt"/>
                <a:ea typeface="+mn-ea"/>
                <a:cs typeface="+mn-cs"/>
              </a:rPr>
              <a:t>.</a:t>
            </a:r>
            <a:endParaRPr lang="en-GB" sz="1200" b="1" i="0" u="none" strike="noStrike" kern="1200" dirty="0" smtClean="0">
              <a:solidFill>
                <a:schemeClr val="tx1"/>
              </a:solidFill>
              <a:latin typeface="+mn-lt"/>
              <a:ea typeface="+mn-ea"/>
              <a:cs typeface="+mn-cs"/>
            </a:endParaRP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Tom</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Has</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the</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local</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museum</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visited</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swum</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have</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They</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the</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in</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see</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met</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haven´t</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film</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She</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a</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star</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you</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Have</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sailed</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a</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on</a:t>
            </a:r>
          </a:p>
          <a:p>
            <a:pPr rtl="0" eaLnBrk="1" fontAlgn="t" latinLnBrk="0" hangingPunct="1"/>
            <a:endParaRPr lang="en-GB" sz="1200" b="1" i="0" u="none" strike="noStrike" kern="1200" dirty="0" smtClean="0">
              <a:solidFill>
                <a:schemeClr val="tx1"/>
              </a:solidFill>
              <a:latin typeface="+mn-lt"/>
              <a:ea typeface="+mn-ea"/>
              <a:cs typeface="+mn-cs"/>
            </a:endParaRPr>
          </a:p>
          <a:p>
            <a:pPr rtl="0" eaLnBrk="1" fontAlgn="t" latinLnBrk="0" hangingPunct="1"/>
            <a:r>
              <a:rPr lang="en-GB" sz="1200" b="1" i="0" u="none" strike="noStrike" kern="1200" dirty="0" smtClean="0">
                <a:solidFill>
                  <a:schemeClr val="tx1"/>
                </a:solidFill>
                <a:latin typeface="+mn-lt"/>
                <a:ea typeface="+mn-ea"/>
                <a:cs typeface="+mn-cs"/>
              </a:rPr>
              <a:t>lake</a:t>
            </a:r>
          </a:p>
          <a:p>
            <a:pPr rtl="0" eaLnBrk="1" fontAlgn="t" latinLnBrk="0" hangingPunct="1"/>
            <a:endParaRPr lang="en-GB" sz="1200" b="1" i="0" u="none" strike="noStrike" kern="1200" dirty="0" smtClean="0">
              <a:solidFill>
                <a:schemeClr val="tx1"/>
              </a:solidFill>
              <a:latin typeface="+mn-lt"/>
              <a:ea typeface="+mn-ea"/>
              <a:cs typeface="+mn-cs"/>
            </a:endParaRPr>
          </a:p>
          <a:p>
            <a:endParaRPr lang="cs-CZ" dirty="0"/>
          </a:p>
        </p:txBody>
      </p:sp>
      <p:sp>
        <p:nvSpPr>
          <p:cNvPr id="4" name="Zástupný symbol pro číslo snímku 3"/>
          <p:cNvSpPr>
            <a:spLocks noGrp="1"/>
          </p:cNvSpPr>
          <p:nvPr>
            <p:ph type="sldNum" sz="quarter" idx="10"/>
          </p:nvPr>
        </p:nvSpPr>
        <p:spPr/>
        <p:txBody>
          <a:bodyPr/>
          <a:lstStyle/>
          <a:p>
            <a:fld id="{309D4565-18B8-4CC9-A040-4785FCAF068E}" type="slidenum">
              <a:rPr lang="cs-CZ" smtClean="0"/>
              <a:pPr/>
              <a:t>7</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8" name="Nadpis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cs-CZ" smtClean="0"/>
              <a:t>Klepnutím lze upravit styl předlohy nadpisů.</a:t>
            </a:r>
            <a:endParaRPr kumimoji="0" lang="en-US"/>
          </a:p>
        </p:txBody>
      </p:sp>
      <p:sp>
        <p:nvSpPr>
          <p:cNvPr id="28" name="Zástupný symbol pro datum 27"/>
          <p:cNvSpPr>
            <a:spLocks noGrp="1"/>
          </p:cNvSpPr>
          <p:nvPr>
            <p:ph type="dt" sz="half" idx="10"/>
          </p:nvPr>
        </p:nvSpPr>
        <p:spPr/>
        <p:txBody>
          <a:bodyPr/>
          <a:lstStyle/>
          <a:p>
            <a:pPr>
              <a:defRPr/>
            </a:pPr>
            <a:fld id="{B90EF043-C792-450D-A01E-84187167F4F7}" type="datetimeFigureOut">
              <a:rPr lang="cs-CZ" smtClean="0"/>
              <a:pPr>
                <a:defRPr/>
              </a:pPr>
              <a:t>5.3.2012</a:t>
            </a:fld>
            <a:endParaRPr lang="cs-CZ"/>
          </a:p>
        </p:txBody>
      </p:sp>
      <p:sp>
        <p:nvSpPr>
          <p:cNvPr id="17" name="Zástupný symbol pro zápatí 16"/>
          <p:cNvSpPr>
            <a:spLocks noGrp="1"/>
          </p:cNvSpPr>
          <p:nvPr>
            <p:ph type="ftr" sz="quarter" idx="11"/>
          </p:nvPr>
        </p:nvSpPr>
        <p:spPr/>
        <p:txBody>
          <a:bodyPr/>
          <a:lstStyle/>
          <a:p>
            <a:pPr>
              <a:defRPr/>
            </a:pPr>
            <a:endParaRPr lang="cs-CZ"/>
          </a:p>
        </p:txBody>
      </p:sp>
      <p:sp>
        <p:nvSpPr>
          <p:cNvPr id="29" name="Zástupný symbol pro číslo snímku 28"/>
          <p:cNvSpPr>
            <a:spLocks noGrp="1"/>
          </p:cNvSpPr>
          <p:nvPr>
            <p:ph type="sldNum" sz="quarter" idx="12"/>
          </p:nvPr>
        </p:nvSpPr>
        <p:spPr/>
        <p:txBody>
          <a:bodyPr/>
          <a:lstStyle/>
          <a:p>
            <a:pPr>
              <a:defRPr/>
            </a:pPr>
            <a:fld id="{2B80C7BF-B114-44E7-BC03-EA1ADC4D1B5A}" type="slidenum">
              <a:rPr lang="cs-CZ" smtClean="0"/>
              <a:pPr>
                <a:defRPr/>
              </a:pPr>
              <a:t>‹#›</a:t>
            </a:fld>
            <a:endParaRPr lang="cs-CZ"/>
          </a:p>
        </p:txBody>
      </p:sp>
      <p:sp>
        <p:nvSpPr>
          <p:cNvPr id="9" name="Podnadpis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Tree>
  </p:cSld>
  <p:clrMapOvr>
    <a:masterClrMapping/>
  </p:clrMapOvr>
  <p:transition>
    <p:wedge/>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pPr>
              <a:defRPr/>
            </a:pPr>
            <a:fld id="{D29AF593-1DE2-4D57-9536-73C20AAF9BF3}" type="datetimeFigureOut">
              <a:rPr lang="cs-CZ" smtClean="0"/>
              <a:pPr>
                <a:defRPr/>
              </a:pPr>
              <a:t>5.3.2012</a:t>
            </a:fld>
            <a:endParaRPr lang="cs-CZ"/>
          </a:p>
        </p:txBody>
      </p:sp>
      <p:sp>
        <p:nvSpPr>
          <p:cNvPr id="5" name="Zástupný symbol pro zápatí 4"/>
          <p:cNvSpPr>
            <a:spLocks noGrp="1"/>
          </p:cNvSpPr>
          <p:nvPr>
            <p:ph type="ftr" sz="quarter" idx="11"/>
          </p:nvPr>
        </p:nvSpPr>
        <p:spPr/>
        <p:txBody>
          <a:bodyPr/>
          <a:lstStyle/>
          <a:p>
            <a:pPr>
              <a:defRPr/>
            </a:pPr>
            <a:endParaRPr lang="cs-CZ"/>
          </a:p>
        </p:txBody>
      </p:sp>
      <p:sp>
        <p:nvSpPr>
          <p:cNvPr id="6" name="Zástupný symbol pro číslo snímku 5"/>
          <p:cNvSpPr>
            <a:spLocks noGrp="1"/>
          </p:cNvSpPr>
          <p:nvPr>
            <p:ph type="sldNum" sz="quarter" idx="12"/>
          </p:nvPr>
        </p:nvSpPr>
        <p:spPr/>
        <p:txBody>
          <a:bodyPr/>
          <a:lstStyle/>
          <a:p>
            <a:pPr>
              <a:defRPr/>
            </a:pPr>
            <a:fld id="{1BEA8E6D-4A3B-456C-9E43-1A4FAF77E6D5}" type="slidenum">
              <a:rPr lang="cs-CZ" smtClean="0"/>
              <a:pPr>
                <a:defRPr/>
              </a:pPr>
              <a:t>‹#›</a:t>
            </a:fld>
            <a:endParaRPr lang="cs-CZ"/>
          </a:p>
        </p:txBody>
      </p:sp>
    </p:spTree>
  </p:cSld>
  <p:clrMapOvr>
    <a:masterClrMapping/>
  </p:clrMapOvr>
  <p:transition>
    <p:wedge/>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3">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pPr>
              <a:defRPr/>
            </a:pPr>
            <a:fld id="{2CD1C646-0891-4E7A-B58C-079540B2F2CE}" type="datetimeFigureOut">
              <a:rPr lang="cs-CZ" smtClean="0"/>
              <a:pPr>
                <a:defRPr/>
              </a:pPr>
              <a:t>5.3.2012</a:t>
            </a:fld>
            <a:endParaRPr lang="cs-CZ"/>
          </a:p>
        </p:txBody>
      </p:sp>
      <p:sp>
        <p:nvSpPr>
          <p:cNvPr id="5" name="Zástupný symbol pro zápatí 4"/>
          <p:cNvSpPr>
            <a:spLocks noGrp="1"/>
          </p:cNvSpPr>
          <p:nvPr>
            <p:ph type="ftr" sz="quarter" idx="11"/>
          </p:nvPr>
        </p:nvSpPr>
        <p:spPr/>
        <p:txBody>
          <a:bodyPr/>
          <a:lstStyle/>
          <a:p>
            <a:pPr>
              <a:defRPr/>
            </a:pPr>
            <a:endParaRPr lang="cs-CZ"/>
          </a:p>
        </p:txBody>
      </p:sp>
      <p:sp>
        <p:nvSpPr>
          <p:cNvPr id="6" name="Zástupný symbol pro číslo snímku 5"/>
          <p:cNvSpPr>
            <a:spLocks noGrp="1"/>
          </p:cNvSpPr>
          <p:nvPr>
            <p:ph type="sldNum" sz="quarter" idx="12"/>
          </p:nvPr>
        </p:nvSpPr>
        <p:spPr>
          <a:xfrm>
            <a:off x="7924800" y="6416675"/>
            <a:ext cx="762000" cy="365125"/>
          </a:xfrm>
        </p:spPr>
        <p:txBody>
          <a:bodyPr/>
          <a:lstStyle/>
          <a:p>
            <a:pPr>
              <a:defRPr/>
            </a:pPr>
            <a:fld id="{9A09DDC0-FB25-4BD6-88EF-5B1E5CB21C00}" type="slidenum">
              <a:rPr lang="cs-CZ" smtClean="0"/>
              <a:pPr>
                <a:defRPr/>
              </a:pPr>
              <a:t>‹#›</a:t>
            </a:fld>
            <a:endParaRPr lang="cs-CZ"/>
          </a:p>
        </p:txBody>
      </p:sp>
    </p:spTree>
  </p:cSld>
  <p:clrMapOvr>
    <a:overrideClrMapping bg1="dk1" tx1="lt1" bg2="dk2" tx2="lt2" accent1="accent1" accent2="accent2" accent3="accent3" accent4="accent4" accent5="accent5" accent6="accent6" hlink="hlink" folHlink="folHlink"/>
  </p:clrMapOvr>
  <p:transition>
    <p:wedge/>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pPr>
              <a:defRPr/>
            </a:pPr>
            <a:fld id="{B87C350A-5E78-4300-B93D-16B2F1F5C160}" type="datetimeFigureOut">
              <a:rPr lang="cs-CZ" smtClean="0"/>
              <a:pPr>
                <a:defRPr/>
              </a:pPr>
              <a:t>5.3.2012</a:t>
            </a:fld>
            <a:endParaRPr lang="cs-CZ"/>
          </a:p>
        </p:txBody>
      </p:sp>
      <p:sp>
        <p:nvSpPr>
          <p:cNvPr id="6" name="Zástupný symbol pro zápatí 5"/>
          <p:cNvSpPr>
            <a:spLocks noGrp="1"/>
          </p:cNvSpPr>
          <p:nvPr>
            <p:ph type="ftr" sz="quarter" idx="11"/>
          </p:nvPr>
        </p:nvSpPr>
        <p:spPr/>
        <p:txBody>
          <a:bodyPr/>
          <a:lstStyle/>
          <a:p>
            <a:pPr>
              <a:defRPr/>
            </a:pPr>
            <a:endParaRPr lang="cs-CZ"/>
          </a:p>
        </p:txBody>
      </p:sp>
      <p:sp>
        <p:nvSpPr>
          <p:cNvPr id="7" name="Zástupný symbol pro číslo snímku 6"/>
          <p:cNvSpPr>
            <a:spLocks noGrp="1"/>
          </p:cNvSpPr>
          <p:nvPr>
            <p:ph type="sldNum" sz="quarter" idx="12"/>
          </p:nvPr>
        </p:nvSpPr>
        <p:spPr/>
        <p:txBody>
          <a:bodyPr/>
          <a:lstStyle/>
          <a:p>
            <a:pPr>
              <a:defRPr/>
            </a:pPr>
            <a:fld id="{9E80468F-B5A8-43F1-B51C-6B8D4B17A6DC}" type="slidenum">
              <a:rPr lang="cs-CZ" smtClean="0"/>
              <a:pPr>
                <a:defRPr/>
              </a:pPr>
              <a:t>‹#›</a:t>
            </a:fld>
            <a:endParaRPr lang="cs-CZ"/>
          </a:p>
        </p:txBody>
      </p:sp>
    </p:spTree>
  </p:cSld>
  <p:clrMapOvr>
    <a:masterClrMapping/>
  </p:clrMapOvr>
  <p:transition>
    <p:wedge/>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pPr>
              <a:defRPr/>
            </a:pPr>
            <a:fld id="{A4FDE809-0F86-43AC-AF62-A21924CE817A}" type="datetimeFigureOut">
              <a:rPr lang="cs-CZ" smtClean="0"/>
              <a:pPr>
                <a:defRPr/>
              </a:pPr>
              <a:t>5.3.2012</a:t>
            </a:fld>
            <a:endParaRPr lang="cs-CZ"/>
          </a:p>
        </p:txBody>
      </p:sp>
      <p:sp>
        <p:nvSpPr>
          <p:cNvPr id="8" name="Zástupný symbol pro zápatí 7"/>
          <p:cNvSpPr>
            <a:spLocks noGrp="1"/>
          </p:cNvSpPr>
          <p:nvPr>
            <p:ph type="ftr" sz="quarter" idx="11"/>
          </p:nvPr>
        </p:nvSpPr>
        <p:spPr/>
        <p:txBody>
          <a:bodyPr/>
          <a:lstStyle/>
          <a:p>
            <a:pPr>
              <a:defRPr/>
            </a:pPr>
            <a:endParaRPr lang="cs-CZ"/>
          </a:p>
        </p:txBody>
      </p:sp>
      <p:sp>
        <p:nvSpPr>
          <p:cNvPr id="9" name="Zástupný symbol pro číslo snímku 8"/>
          <p:cNvSpPr>
            <a:spLocks noGrp="1"/>
          </p:cNvSpPr>
          <p:nvPr>
            <p:ph type="sldNum" sz="quarter" idx="12"/>
          </p:nvPr>
        </p:nvSpPr>
        <p:spPr/>
        <p:txBody>
          <a:bodyPr/>
          <a:lstStyle/>
          <a:p>
            <a:pPr>
              <a:defRPr/>
            </a:pPr>
            <a:fld id="{B113D347-A3D2-4B79-B270-765B3356E731}" type="slidenum">
              <a:rPr lang="cs-CZ" smtClean="0"/>
              <a:pPr>
                <a:defRPr/>
              </a:pPr>
              <a:t>‹#›</a:t>
            </a:fld>
            <a:endParaRPr lang="cs-CZ"/>
          </a:p>
        </p:txBody>
      </p:sp>
    </p:spTree>
  </p:cSld>
  <p:clrMapOvr>
    <a:masterClrMapping/>
  </p:clrMapOvr>
  <p:transition>
    <p:wedge/>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pPr>
              <a:defRPr/>
            </a:pPr>
            <a:fld id="{77D9E28E-A725-413D-8A29-762A074A6F36}" type="datetimeFigureOut">
              <a:rPr lang="cs-CZ" smtClean="0"/>
              <a:pPr>
                <a:defRPr/>
              </a:pPr>
              <a:t>5.3.2012</a:t>
            </a:fld>
            <a:endParaRPr lang="cs-CZ"/>
          </a:p>
        </p:txBody>
      </p:sp>
      <p:sp>
        <p:nvSpPr>
          <p:cNvPr id="4" name="Zástupný symbol pro zápatí 3"/>
          <p:cNvSpPr>
            <a:spLocks noGrp="1"/>
          </p:cNvSpPr>
          <p:nvPr>
            <p:ph type="ftr" sz="quarter" idx="11"/>
          </p:nvPr>
        </p:nvSpPr>
        <p:spPr/>
        <p:txBody>
          <a:bodyPr/>
          <a:lstStyle/>
          <a:p>
            <a:pPr>
              <a:defRPr/>
            </a:pPr>
            <a:endParaRPr lang="cs-CZ"/>
          </a:p>
        </p:txBody>
      </p:sp>
      <p:sp>
        <p:nvSpPr>
          <p:cNvPr id="5" name="Zástupný symbol pro číslo snímku 4"/>
          <p:cNvSpPr>
            <a:spLocks noGrp="1"/>
          </p:cNvSpPr>
          <p:nvPr>
            <p:ph type="sldNum" sz="quarter" idx="12"/>
          </p:nvPr>
        </p:nvSpPr>
        <p:spPr/>
        <p:txBody>
          <a:bodyPr/>
          <a:lstStyle/>
          <a:p>
            <a:pPr>
              <a:defRPr/>
            </a:pPr>
            <a:fld id="{E00D50D4-37EE-4D5C-BA75-736393171692}" type="slidenum">
              <a:rPr lang="cs-CZ" smtClean="0"/>
              <a:pPr>
                <a:defRPr/>
              </a:pPr>
              <a:t>‹#›</a:t>
            </a:fld>
            <a:endParaRPr lang="cs-CZ"/>
          </a:p>
        </p:txBody>
      </p:sp>
    </p:spTree>
  </p:cSld>
  <p:clrMapOvr>
    <a:masterClrMapping/>
  </p:clrMapOvr>
  <p:transition>
    <p:wedge/>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pPr>
              <a:defRPr/>
            </a:pPr>
            <a:fld id="{4317FD76-DA98-46F8-BD01-B1081822C75A}" type="datetimeFigureOut">
              <a:rPr lang="cs-CZ" smtClean="0"/>
              <a:pPr>
                <a:defRPr/>
              </a:pPr>
              <a:t>5.3.2012</a:t>
            </a:fld>
            <a:endParaRPr lang="cs-CZ"/>
          </a:p>
        </p:txBody>
      </p:sp>
      <p:sp>
        <p:nvSpPr>
          <p:cNvPr id="3" name="Zástupný symbol pro zápatí 2"/>
          <p:cNvSpPr>
            <a:spLocks noGrp="1"/>
          </p:cNvSpPr>
          <p:nvPr>
            <p:ph type="ftr" sz="quarter" idx="11"/>
          </p:nvPr>
        </p:nvSpPr>
        <p:spPr/>
        <p:txBody>
          <a:bodyPr/>
          <a:lstStyle/>
          <a:p>
            <a:pPr>
              <a:defRPr/>
            </a:pPr>
            <a:endParaRPr lang="cs-CZ"/>
          </a:p>
        </p:txBody>
      </p:sp>
      <p:sp>
        <p:nvSpPr>
          <p:cNvPr id="4" name="Zástupný symbol pro číslo snímku 3"/>
          <p:cNvSpPr>
            <a:spLocks noGrp="1"/>
          </p:cNvSpPr>
          <p:nvPr>
            <p:ph type="sldNum" sz="quarter" idx="12"/>
          </p:nvPr>
        </p:nvSpPr>
        <p:spPr/>
        <p:txBody>
          <a:bodyPr/>
          <a:lstStyle/>
          <a:p>
            <a:pPr>
              <a:defRPr/>
            </a:pPr>
            <a:fld id="{8CB8F3A0-202E-4E7B-AF9E-28F2D25A394B}" type="slidenum">
              <a:rPr lang="cs-CZ" smtClean="0"/>
              <a:pPr>
                <a:defRPr/>
              </a:pPr>
              <a:t>‹#›</a:t>
            </a:fld>
            <a:endParaRPr lang="cs-CZ"/>
          </a:p>
        </p:txBody>
      </p:sp>
    </p:spTree>
  </p:cSld>
  <p:clrMapOvr>
    <a:masterClrMapping/>
  </p:clrMapOvr>
  <p:transition>
    <p:wedge/>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pPr>
              <a:defRPr/>
            </a:pPr>
            <a:fld id="{A9869394-75F0-485F-A169-6668A64C8FBC}" type="datetimeFigureOut">
              <a:rPr lang="cs-CZ" smtClean="0"/>
              <a:pPr>
                <a:defRPr/>
              </a:pPr>
              <a:t>5.3.2012</a:t>
            </a:fld>
            <a:endParaRPr lang="cs-CZ"/>
          </a:p>
        </p:txBody>
      </p:sp>
      <p:sp>
        <p:nvSpPr>
          <p:cNvPr id="6" name="Zástupný symbol pro zápatí 5"/>
          <p:cNvSpPr>
            <a:spLocks noGrp="1"/>
          </p:cNvSpPr>
          <p:nvPr>
            <p:ph type="ftr" sz="quarter" idx="11"/>
          </p:nvPr>
        </p:nvSpPr>
        <p:spPr/>
        <p:txBody>
          <a:bodyPr/>
          <a:lstStyle/>
          <a:p>
            <a:pPr>
              <a:defRPr/>
            </a:pPr>
            <a:endParaRPr lang="cs-CZ"/>
          </a:p>
        </p:txBody>
      </p:sp>
      <p:sp>
        <p:nvSpPr>
          <p:cNvPr id="7" name="Zástupný symbol pro číslo snímku 6"/>
          <p:cNvSpPr>
            <a:spLocks noGrp="1"/>
          </p:cNvSpPr>
          <p:nvPr>
            <p:ph type="sldNum" sz="quarter" idx="12"/>
          </p:nvPr>
        </p:nvSpPr>
        <p:spPr/>
        <p:txBody>
          <a:bodyPr/>
          <a:lstStyle/>
          <a:p>
            <a:pPr>
              <a:defRPr/>
            </a:pPr>
            <a:fld id="{3EC88544-228B-4BFC-BCE1-657202631107}" type="slidenum">
              <a:rPr lang="cs-CZ" smtClean="0"/>
              <a:pPr>
                <a:defRPr/>
              </a:pPr>
              <a:t>‹#›</a:t>
            </a:fld>
            <a:endParaRPr lang="cs-CZ"/>
          </a:p>
        </p:txBody>
      </p:sp>
    </p:spTree>
  </p:cSld>
  <p:clrMapOvr>
    <a:masterClrMapping/>
  </p:clrMapOvr>
  <p:transition>
    <p:wedge/>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cs-CZ" smtClean="0">
                <a:solidFill>
                  <a:schemeClr val="lt1"/>
                </a:solidFill>
                <a:latin typeface="+mn-lt"/>
                <a:ea typeface="+mn-ea"/>
                <a:cs typeface="+mn-cs"/>
              </a:rPr>
              <a:t>Klepnutím na ikonu přidáte obrázek.</a:t>
            </a:r>
            <a:endParaRPr kumimoji="0" lang="en-US" dirty="0">
              <a:solidFill>
                <a:schemeClr val="lt1"/>
              </a:solidFill>
              <a:latin typeface="+mn-lt"/>
              <a:ea typeface="+mn-ea"/>
              <a:cs typeface="+mn-cs"/>
            </a:endParaRPr>
          </a:p>
        </p:txBody>
      </p:sp>
      <p:sp>
        <p:nvSpPr>
          <p:cNvPr id="4" name="Zástupný symbol pro text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pPr>
              <a:defRPr/>
            </a:pPr>
            <a:fld id="{3281A67D-01EC-4E6B-9289-971CF25E746B}" type="datetimeFigureOut">
              <a:rPr lang="cs-CZ" smtClean="0"/>
              <a:pPr>
                <a:defRPr/>
              </a:pPr>
              <a:t>5.3.2012</a:t>
            </a:fld>
            <a:endParaRPr lang="cs-CZ"/>
          </a:p>
        </p:txBody>
      </p:sp>
      <p:sp>
        <p:nvSpPr>
          <p:cNvPr id="6" name="Zástupný symbol pro zápatí 5"/>
          <p:cNvSpPr>
            <a:spLocks noGrp="1"/>
          </p:cNvSpPr>
          <p:nvPr>
            <p:ph type="ftr" sz="quarter" idx="11"/>
          </p:nvPr>
        </p:nvSpPr>
        <p:spPr/>
        <p:txBody>
          <a:bodyPr/>
          <a:lstStyle/>
          <a:p>
            <a:pPr>
              <a:defRPr/>
            </a:pPr>
            <a:endParaRPr lang="cs-CZ"/>
          </a:p>
        </p:txBody>
      </p:sp>
      <p:sp>
        <p:nvSpPr>
          <p:cNvPr id="7" name="Zástupný symbol pro číslo snímku 6"/>
          <p:cNvSpPr>
            <a:spLocks noGrp="1"/>
          </p:cNvSpPr>
          <p:nvPr>
            <p:ph type="sldNum" sz="quarter" idx="12"/>
          </p:nvPr>
        </p:nvSpPr>
        <p:spPr/>
        <p:txBody>
          <a:bodyPr/>
          <a:lstStyle/>
          <a:p>
            <a:pPr>
              <a:defRPr/>
            </a:pPr>
            <a:fld id="{E39A2B6D-6AA2-41DE-9EEE-FF3D4BD0595A}" type="slidenum">
              <a:rPr lang="cs-CZ" smtClean="0"/>
              <a:pPr>
                <a:defRPr/>
              </a:pPr>
              <a:t>‹#›</a:t>
            </a:fld>
            <a:endParaRPr lang="cs-CZ"/>
          </a:p>
        </p:txBody>
      </p:sp>
    </p:spTree>
  </p:cSld>
  <p:clrMapOvr>
    <a:masterClrMapping/>
  </p:clrMapOvr>
  <p:transition>
    <p:wedge/>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pPr>
              <a:defRPr/>
            </a:pPr>
            <a:fld id="{1AD16823-6A93-4E1B-82A3-EFC43836B7A3}" type="datetimeFigureOut">
              <a:rPr lang="cs-CZ" smtClean="0"/>
              <a:pPr>
                <a:defRPr/>
              </a:pPr>
              <a:t>5.3.2012</a:t>
            </a:fld>
            <a:endParaRPr lang="cs-CZ"/>
          </a:p>
        </p:txBody>
      </p:sp>
      <p:sp>
        <p:nvSpPr>
          <p:cNvPr id="5" name="Zástupný symbol pro zápatí 4"/>
          <p:cNvSpPr>
            <a:spLocks noGrp="1"/>
          </p:cNvSpPr>
          <p:nvPr>
            <p:ph type="ftr" sz="quarter" idx="11"/>
          </p:nvPr>
        </p:nvSpPr>
        <p:spPr/>
        <p:txBody>
          <a:bodyPr/>
          <a:lstStyle/>
          <a:p>
            <a:pPr>
              <a:defRPr/>
            </a:pPr>
            <a:endParaRPr lang="cs-CZ"/>
          </a:p>
        </p:txBody>
      </p:sp>
      <p:sp>
        <p:nvSpPr>
          <p:cNvPr id="6" name="Zástupný symbol pro číslo snímku 5"/>
          <p:cNvSpPr>
            <a:spLocks noGrp="1"/>
          </p:cNvSpPr>
          <p:nvPr>
            <p:ph type="sldNum" sz="quarter" idx="12"/>
          </p:nvPr>
        </p:nvSpPr>
        <p:spPr/>
        <p:txBody>
          <a:bodyPr/>
          <a:lstStyle/>
          <a:p>
            <a:pPr>
              <a:defRPr/>
            </a:pPr>
            <a:fld id="{7F9CDB85-E045-4726-9AB9-8FD8070B0886}" type="slidenum">
              <a:rPr lang="cs-CZ" smtClean="0"/>
              <a:pPr>
                <a:defRPr/>
              </a:pPr>
              <a:t>‹#›</a:t>
            </a:fld>
            <a:endParaRPr lang="cs-CZ"/>
          </a:p>
        </p:txBody>
      </p:sp>
    </p:spTree>
  </p:cSld>
  <p:clrMapOvr>
    <a:masterClrMapping/>
  </p:clrMapOvr>
  <p:transition>
    <p:wedge/>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pPr>
              <a:defRPr/>
            </a:pPr>
            <a:fld id="{76B001EE-06A7-4A42-95EF-382F8ACA5398}" type="datetimeFigureOut">
              <a:rPr lang="cs-CZ" smtClean="0"/>
              <a:pPr>
                <a:defRPr/>
              </a:pPr>
              <a:t>5.3.2012</a:t>
            </a:fld>
            <a:endParaRPr lang="cs-CZ"/>
          </a:p>
        </p:txBody>
      </p:sp>
      <p:sp>
        <p:nvSpPr>
          <p:cNvPr id="5" name="Zástupný symbol pro zápatí 4"/>
          <p:cNvSpPr>
            <a:spLocks noGrp="1"/>
          </p:cNvSpPr>
          <p:nvPr>
            <p:ph type="ftr" sz="quarter" idx="11"/>
          </p:nvPr>
        </p:nvSpPr>
        <p:spPr/>
        <p:txBody>
          <a:bodyPr/>
          <a:lstStyle/>
          <a:p>
            <a:pPr>
              <a:defRPr/>
            </a:pPr>
            <a:endParaRPr lang="cs-CZ"/>
          </a:p>
        </p:txBody>
      </p:sp>
      <p:sp>
        <p:nvSpPr>
          <p:cNvPr id="6" name="Zástupný symbol pro číslo snímku 5"/>
          <p:cNvSpPr>
            <a:spLocks noGrp="1"/>
          </p:cNvSpPr>
          <p:nvPr>
            <p:ph type="sldNum" sz="quarter" idx="12"/>
          </p:nvPr>
        </p:nvSpPr>
        <p:spPr/>
        <p:txBody>
          <a:bodyPr/>
          <a:lstStyle/>
          <a:p>
            <a:pPr>
              <a:defRPr/>
            </a:pPr>
            <a:fld id="{E6B59FCB-4F6F-4BC8-A519-DDE161DF5C33}" type="slidenum">
              <a:rPr lang="cs-CZ" smtClean="0"/>
              <a:pPr>
                <a:defRPr/>
              </a:pPr>
              <a:t>‹#›</a:t>
            </a:fld>
            <a:endParaRPr lang="cs-CZ"/>
          </a:p>
        </p:txBody>
      </p:sp>
    </p:spTree>
  </p:cSld>
  <p:clrMapOvr>
    <a:masterClrMapping/>
  </p:clrMapOvr>
  <p:transition>
    <p:wedge/>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a:defRPr/>
            </a:pPr>
            <a:fld id="{AB7F728B-1403-4622-A508-9B2BFDA88DFF}" type="datetimeFigureOut">
              <a:rPr lang="cs-CZ" smtClean="0"/>
              <a:pPr>
                <a:defRPr/>
              </a:pPr>
              <a:t>5.3.2012</a:t>
            </a:fld>
            <a:endParaRPr lang="cs-CZ"/>
          </a:p>
        </p:txBody>
      </p:sp>
      <p:sp>
        <p:nvSpPr>
          <p:cNvPr id="3" name="Zástupný symbol pro zápatí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a:defRPr/>
            </a:pPr>
            <a:endParaRPr lang="cs-CZ"/>
          </a:p>
        </p:txBody>
      </p:sp>
      <p:sp>
        <p:nvSpPr>
          <p:cNvPr id="23" name="Zástupný symbol pro číslo snímku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pPr>
              <a:defRPr/>
            </a:pPr>
            <a:fld id="{21ADE64E-C0EF-45CF-8178-6B2DC4BCB7EE}" type="slidenum">
              <a:rPr lang="cs-CZ" smtClean="0"/>
              <a:pPr>
                <a:defRPr/>
              </a:pPr>
              <a:t>‹#›</a:t>
            </a:fld>
            <a:endParaRPr lang="cs-CZ"/>
          </a:p>
        </p:txBody>
      </p:sp>
    </p:spTree>
  </p:cSld>
  <p:clrMap bg1="dk1" tx1="lt1" bg2="dk2" tx2="lt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 id="2147483854" r:id="rId5"/>
    <p:sldLayoutId id="2147483855" r:id="rId6"/>
    <p:sldLayoutId id="2147483856" r:id="rId7"/>
    <p:sldLayoutId id="2147483857" r:id="rId8"/>
    <p:sldLayoutId id="2147483858" r:id="rId9"/>
    <p:sldLayoutId id="2147483859" r:id="rId10"/>
    <p:sldLayoutId id="2147483860" r:id="rId11"/>
  </p:sldLayoutIdLst>
  <p:transition>
    <p:wedge/>
  </p:transition>
  <p:timing>
    <p:tnLst>
      <p:par>
        <p:cTn id="1" dur="indefinite" restart="never" nodeType="tmRoot"/>
      </p:par>
    </p:tnLst>
  </p:timing>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image" Target="../media/image4.emf"/><Relationship Id="rId18" Type="http://schemas.microsoft.com/office/2007/relationships/diagramDrawing" Target="../diagrams/drawing3.xm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3.emf"/><Relationship Id="rId17" Type="http://schemas.openxmlformats.org/officeDocument/2006/relationships/diagramColors" Target="../diagrams/colors3.xml"/><Relationship Id="rId2" Type="http://schemas.openxmlformats.org/officeDocument/2006/relationships/diagramData" Target="../diagrams/data1.xml"/><Relationship Id="rId16" Type="http://schemas.openxmlformats.org/officeDocument/2006/relationships/diagramQuickStyle" Target="../diagrams/quickStyle3.xml"/><Relationship Id="rId1" Type="http://schemas.openxmlformats.org/officeDocument/2006/relationships/slideLayout" Target="../slideLayouts/slideLayout4.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5" Type="http://schemas.openxmlformats.org/officeDocument/2006/relationships/diagramLayout" Target="../diagrams/layout3.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diagramData" Target="../diagrams/data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gif"/></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emf"/></Relationships>
</file>

<file path=ppt/slides/_rels/slide11.xml.rels><?xml version="1.0" encoding="UTF-8" standalone="yes"?>
<Relationships xmlns="http://schemas.openxmlformats.org/package/2006/relationships"><Relationship Id="rId3" Type="http://schemas.openxmlformats.org/officeDocument/2006/relationships/hyperlink" Target="http://office.microsoft.com/cs-cz/images/results.aspx?qu=komunikace&amp;ctt=1" TargetMode="External"/><Relationship Id="rId2" Type="http://schemas.openxmlformats.org/officeDocument/2006/relationships/hyperlink" Target="http://office.microsoft.com/cs-cz/images/results.aspx?ex=2&amp;qu=oko" TargetMode="External"/><Relationship Id="rId1" Type="http://schemas.openxmlformats.org/officeDocument/2006/relationships/slideLayout" Target="../slideLayouts/slideLayout2.xml"/><Relationship Id="rId5" Type="http://schemas.openxmlformats.org/officeDocument/2006/relationships/hyperlink" Target="http://office.microsoft.com/cs-cz/images/results.aspx?qu=ko%C4%8Dka&amp;ctt=1" TargetMode="External"/><Relationship Id="rId4" Type="http://schemas.openxmlformats.org/officeDocument/2006/relationships/hyperlink" Target="http://office.microsoft.com/cs-cz/images/results.aspx?qu=doktor&amp;ctt=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4800" y="457200"/>
            <a:ext cx="8587680" cy="1819672"/>
          </a:xfrm>
        </p:spPr>
        <p:txBody>
          <a:bodyPr>
            <a:normAutofit fontScale="90000"/>
          </a:bodyPr>
          <a:lstStyle/>
          <a:p>
            <a:pPr eaLnBrk="1" fontAlgn="auto" hangingPunct="1">
              <a:spcAft>
                <a:spcPts val="0"/>
              </a:spcAft>
              <a:defRPr/>
            </a:pPr>
            <a:r>
              <a:rPr lang="cs-CZ" dirty="0" smtClean="0">
                <a:latin typeface="Bookman Old Style" pitchFamily="18" charset="0"/>
              </a:rPr>
              <a:t/>
            </a:r>
            <a:br>
              <a:rPr lang="cs-CZ" dirty="0" smtClean="0">
                <a:latin typeface="Bookman Old Style" pitchFamily="18" charset="0"/>
              </a:rPr>
            </a:br>
            <a:r>
              <a:rPr lang="cs-CZ" dirty="0" smtClean="0">
                <a:latin typeface="Bookman Old Style" pitchFamily="18" charset="0"/>
              </a:rPr>
              <a:t/>
            </a:r>
            <a:br>
              <a:rPr lang="cs-CZ" dirty="0" smtClean="0">
                <a:latin typeface="Bookman Old Style" pitchFamily="18" charset="0"/>
              </a:rPr>
            </a:br>
            <a:r>
              <a:rPr lang="cs-CZ" dirty="0" smtClean="0">
                <a:latin typeface="Bookman Old Style" pitchFamily="18" charset="0"/>
              </a:rPr>
              <a:t/>
            </a:r>
            <a:br>
              <a:rPr lang="cs-CZ" dirty="0" smtClean="0">
                <a:latin typeface="Bookman Old Style" pitchFamily="18" charset="0"/>
              </a:rPr>
            </a:br>
            <a:r>
              <a:rPr lang="cs-CZ" dirty="0" smtClean="0">
                <a:latin typeface="Bookman Old Style" pitchFamily="18" charset="0"/>
              </a:rPr>
              <a:t/>
            </a:r>
            <a:br>
              <a:rPr lang="cs-CZ" dirty="0" smtClean="0">
                <a:latin typeface="Bookman Old Style" pitchFamily="18" charset="0"/>
              </a:rPr>
            </a:br>
            <a:endParaRPr lang="cs-CZ" dirty="0">
              <a:latin typeface="Bookman Old Style" pitchFamily="18" charset="0"/>
            </a:endParaRPr>
          </a:p>
        </p:txBody>
      </p:sp>
      <p:sp>
        <p:nvSpPr>
          <p:cNvPr id="10243" name="Zástupný symbol pro obsah 2"/>
          <p:cNvSpPr>
            <a:spLocks noGrp="1"/>
          </p:cNvSpPr>
          <p:nvPr>
            <p:ph idx="1"/>
          </p:nvPr>
        </p:nvSpPr>
        <p:spPr>
          <a:xfrm>
            <a:off x="395536" y="3429000"/>
            <a:ext cx="8299648" cy="3096345"/>
          </a:xfrm>
        </p:spPr>
        <p:txBody>
          <a:bodyPr>
            <a:normAutofit lnSpcReduction="10000"/>
          </a:bodyPr>
          <a:lstStyle/>
          <a:p>
            <a:pPr algn="ctr" eaLnBrk="1" hangingPunct="1">
              <a:buNone/>
              <a:defRPr/>
            </a:pPr>
            <a:r>
              <a:rPr lang="cs-CZ" sz="2400" dirty="0" smtClean="0">
                <a:latin typeface="Bookman Old Style" pitchFamily="18" charset="0"/>
              </a:rPr>
              <a:t>Název školy:  </a:t>
            </a:r>
            <a:r>
              <a:rPr lang="cs-CZ" sz="2800" i="1" dirty="0" smtClean="0">
                <a:solidFill>
                  <a:schemeClr val="tx1"/>
                </a:solidFill>
                <a:latin typeface="Bookman Old Style" pitchFamily="18" charset="0"/>
              </a:rPr>
              <a:t>Základní škola a mateřská škola, </a:t>
            </a:r>
          </a:p>
          <a:p>
            <a:pPr algn="ctr" eaLnBrk="1" hangingPunct="1">
              <a:buNone/>
              <a:defRPr/>
            </a:pPr>
            <a:r>
              <a:rPr lang="cs-CZ" sz="2800" i="1" noProof="1" smtClean="0">
                <a:solidFill>
                  <a:schemeClr val="tx1"/>
                </a:solidFill>
                <a:latin typeface="Bookman Old Style" pitchFamily="18" charset="0"/>
              </a:rPr>
              <a:t>Hlušice</a:t>
            </a:r>
            <a:endParaRPr lang="cs-CZ" sz="2800" noProof="1" smtClean="0">
              <a:solidFill>
                <a:schemeClr val="tx1"/>
              </a:solidFill>
              <a:latin typeface="Bookman Old Style" pitchFamily="18" charset="0"/>
            </a:endParaRPr>
          </a:p>
          <a:p>
            <a:pPr algn="ctr" eaLnBrk="1" hangingPunct="1">
              <a:buNone/>
              <a:defRPr/>
            </a:pPr>
            <a:r>
              <a:rPr lang="cs-CZ" sz="2400" dirty="0" smtClean="0">
                <a:solidFill>
                  <a:schemeClr val="tx1"/>
                </a:solidFill>
                <a:latin typeface="Bookman Old Style" pitchFamily="18" charset="0"/>
              </a:rPr>
              <a:t>Autor: PaedDr. Vaňková Marcela</a:t>
            </a:r>
          </a:p>
          <a:p>
            <a:pPr algn="ctr" eaLnBrk="1" hangingPunct="1">
              <a:buNone/>
              <a:defRPr/>
            </a:pPr>
            <a:r>
              <a:rPr lang="cs-CZ" sz="2000" dirty="0" smtClean="0">
                <a:solidFill>
                  <a:schemeClr val="tx1"/>
                </a:solidFill>
                <a:latin typeface="Bookman Old Style" pitchFamily="18" charset="0"/>
              </a:rPr>
              <a:t>Číslo projektu: CZ.1.07/1.4.00/21.3235</a:t>
            </a:r>
          </a:p>
          <a:p>
            <a:pPr algn="ctr" eaLnBrk="1" hangingPunct="1">
              <a:buNone/>
              <a:defRPr/>
            </a:pPr>
            <a:r>
              <a:rPr lang="cs-CZ" sz="2000" dirty="0" smtClean="0">
                <a:latin typeface="Bookman Old Style" pitchFamily="18" charset="0"/>
              </a:rPr>
              <a:t>Název: </a:t>
            </a:r>
            <a:r>
              <a:rPr lang="cs-CZ" sz="2000" dirty="0" smtClean="0">
                <a:solidFill>
                  <a:schemeClr val="tx1"/>
                </a:solidFill>
                <a:latin typeface="Bookman Old Style" pitchFamily="18" charset="0"/>
              </a:rPr>
              <a:t>VY_32_INOVACE_1A_03_</a:t>
            </a:r>
            <a:r>
              <a:rPr lang="en-GB" dirty="0" smtClean="0">
                <a:latin typeface="Bookman Old Style" pitchFamily="18" charset="0"/>
              </a:rPr>
              <a:t>Present perfect or past </a:t>
            </a:r>
            <a:r>
              <a:rPr lang="en-GB" dirty="0" smtClean="0">
                <a:latin typeface="Bookman Old Style" pitchFamily="18" charset="0"/>
              </a:rPr>
              <a:t>simple</a:t>
            </a:r>
            <a:r>
              <a:rPr lang="cs-CZ" dirty="0" smtClean="0">
                <a:latin typeface="Bookman Old Style" pitchFamily="18" charset="0"/>
              </a:rPr>
              <a:t>.</a:t>
            </a:r>
            <a:endParaRPr lang="cs-CZ" dirty="0" smtClean="0">
              <a:solidFill>
                <a:schemeClr val="tx1"/>
              </a:solidFill>
              <a:latin typeface="Bookman Old Style" pitchFamily="18" charset="0"/>
            </a:endParaRPr>
          </a:p>
          <a:p>
            <a:pPr algn="ctr">
              <a:buNone/>
              <a:defRPr/>
            </a:pPr>
            <a:r>
              <a:rPr lang="cs-CZ" sz="2000" dirty="0" smtClean="0">
                <a:latin typeface="Bookman Old Style" pitchFamily="18" charset="0"/>
              </a:rPr>
              <a:t>Téma: Anglická gramatika v 7. a 8. ročníku ZŠ</a:t>
            </a:r>
            <a:endParaRPr lang="en-GB" sz="2000" dirty="0" smtClean="0">
              <a:solidFill>
                <a:schemeClr val="tx1"/>
              </a:solidFill>
              <a:latin typeface="Bookman Old Style" pitchFamily="18" charset="0"/>
            </a:endParaRPr>
          </a:p>
          <a:p>
            <a:pPr eaLnBrk="1" hangingPunct="1"/>
            <a:endParaRPr lang="cs-CZ" dirty="0" smtClean="0"/>
          </a:p>
        </p:txBody>
      </p:sp>
      <p:pic>
        <p:nvPicPr>
          <p:cNvPr id="4" name="obrázek 1"/>
          <p:cNvPicPr>
            <a:picLocks noChangeAspect="1" noChangeArrowheads="1"/>
          </p:cNvPicPr>
          <p:nvPr/>
        </p:nvPicPr>
        <p:blipFill>
          <a:blip r:embed="rId2" cstate="print"/>
          <a:srcRect/>
          <a:stretch>
            <a:fillRect/>
          </a:stretch>
        </p:blipFill>
        <p:spPr bwMode="auto">
          <a:xfrm>
            <a:off x="1187624" y="260648"/>
            <a:ext cx="7282826" cy="1296144"/>
          </a:xfrm>
          <a:prstGeom prst="rect">
            <a:avLst/>
          </a:prstGeom>
          <a:solidFill>
            <a:srgbClr val="FFFFFF"/>
          </a:solidFill>
          <a:ln w="9525">
            <a:noFill/>
            <a:miter lim="800000"/>
            <a:headEnd/>
            <a:tailEnd/>
          </a:ln>
        </p:spPr>
      </p:pic>
    </p:spTree>
  </p:cSld>
  <p:clrMapOvr>
    <a:masterClrMapping/>
  </p:clrMapOvr>
  <p:transition spd="slow" advClick="0" advTm="5000">
    <p:wedg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800" dirty="0" smtClean="0">
                <a:solidFill>
                  <a:srgbClr val="00B050"/>
                </a:solidFill>
                <a:latin typeface="Bookman Old Style" pitchFamily="18" charset="0"/>
              </a:rPr>
              <a:t>ANOTACE:</a:t>
            </a:r>
            <a:endParaRPr lang="cs-CZ" sz="2800" dirty="0">
              <a:solidFill>
                <a:srgbClr val="00B050"/>
              </a:solidFill>
              <a:latin typeface="Bookman Old Style" pitchFamily="18" charset="0"/>
            </a:endParaRPr>
          </a:p>
        </p:txBody>
      </p:sp>
      <p:sp>
        <p:nvSpPr>
          <p:cNvPr id="3" name="Zástupný symbol pro obsah 2"/>
          <p:cNvSpPr>
            <a:spLocks noGrp="1"/>
          </p:cNvSpPr>
          <p:nvPr>
            <p:ph idx="1"/>
          </p:nvPr>
        </p:nvSpPr>
        <p:spPr>
          <a:xfrm>
            <a:off x="457200" y="1484784"/>
            <a:ext cx="8291264" cy="4824576"/>
          </a:xfrm>
        </p:spPr>
        <p:txBody>
          <a:bodyPr>
            <a:normAutofit fontScale="92500" lnSpcReduction="20000"/>
          </a:bodyPr>
          <a:lstStyle/>
          <a:p>
            <a:r>
              <a:rPr lang="cs-CZ" sz="2000" dirty="0" smtClean="0">
                <a:latin typeface="Bookman Old Style" pitchFamily="18" charset="0"/>
              </a:rPr>
              <a:t>1) Materiál je určen pro žáky 2. stupně ZŠ. Dle úvodních vět </a:t>
            </a:r>
          </a:p>
          <a:p>
            <a:pPr>
              <a:buNone/>
            </a:pPr>
            <a:r>
              <a:rPr lang="cs-CZ" sz="2000" dirty="0" smtClean="0">
                <a:latin typeface="Bookman Old Style" pitchFamily="18" charset="0"/>
              </a:rPr>
              <a:t>      a tabulek učitel připomene žákům tvorbu času: předpřítomného a prostého minulého. Nové: rozdíl mezi užitím času předpřítomného a minulého, charakterizující výrazy (příslovce).</a:t>
            </a:r>
          </a:p>
          <a:p>
            <a:r>
              <a:rPr lang="cs-CZ" sz="2000" dirty="0" smtClean="0">
                <a:latin typeface="Bookman Old Style" pitchFamily="18" charset="0"/>
              </a:rPr>
              <a:t>2) Následuje ukázka rozhovoru a procvičení: seřazení slov dle správného pořadí do vět – věta kladná, záporná, otázka </a:t>
            </a:r>
          </a:p>
          <a:p>
            <a:pPr>
              <a:buNone/>
            </a:pPr>
            <a:r>
              <a:rPr lang="cs-CZ" sz="2000" dirty="0" smtClean="0">
                <a:latin typeface="Bookman Old Style" pitchFamily="18" charset="0"/>
              </a:rPr>
              <a:t>     v minulém a předpřítomném času. Pro individuální názornou práci je vhodné stránku vytisknou, rozstříhat slova a sestavovat věty manuálně. Kontrola dle vzoru.</a:t>
            </a:r>
          </a:p>
          <a:p>
            <a:r>
              <a:rPr lang="cs-CZ" sz="2000" dirty="0" smtClean="0">
                <a:latin typeface="Bookman Old Style" pitchFamily="18" charset="0"/>
              </a:rPr>
              <a:t>3) Doplňování správných tvarů sloves v textu – příčestí minulé, tvary minulého času. Kontrola je po odhalení barevných obdélníků. </a:t>
            </a:r>
          </a:p>
          <a:p>
            <a:r>
              <a:rPr lang="cs-CZ" sz="2000" dirty="0" smtClean="0">
                <a:latin typeface="Bookman Old Style" pitchFamily="18" charset="0"/>
              </a:rPr>
              <a:t>4) Závěr – zpestření gramatiky </a:t>
            </a:r>
            <a:r>
              <a:rPr lang="en-GB" sz="2000" dirty="0" smtClean="0">
                <a:latin typeface="Bookman Old Style" pitchFamily="18" charset="0"/>
              </a:rPr>
              <a:t>present perfect</a:t>
            </a:r>
            <a:r>
              <a:rPr lang="cs-CZ" sz="2000" dirty="0" smtClean="0">
                <a:latin typeface="Bookman Old Style" pitchFamily="18" charset="0"/>
              </a:rPr>
              <a:t> </a:t>
            </a:r>
            <a:r>
              <a:rPr lang="en-GB" sz="2000" dirty="0" smtClean="0">
                <a:latin typeface="Bookman Old Style" pitchFamily="18" charset="0"/>
              </a:rPr>
              <a:t>and</a:t>
            </a:r>
            <a:r>
              <a:rPr lang="cs-CZ" sz="2000" dirty="0" smtClean="0">
                <a:latin typeface="Bookman Old Style" pitchFamily="18" charset="0"/>
              </a:rPr>
              <a:t> past </a:t>
            </a:r>
            <a:r>
              <a:rPr lang="en-GB" sz="2000" dirty="0" smtClean="0">
                <a:latin typeface="Bookman Old Style" pitchFamily="18" charset="0"/>
              </a:rPr>
              <a:t>simple </a:t>
            </a:r>
            <a:r>
              <a:rPr lang="cs-CZ" sz="2000" dirty="0" smtClean="0">
                <a:latin typeface="Bookman Old Style" pitchFamily="18" charset="0"/>
              </a:rPr>
              <a:t>s obrázky – výroky ze života. </a:t>
            </a:r>
          </a:p>
          <a:p>
            <a:r>
              <a:rPr lang="cs-CZ" sz="2000" dirty="0" smtClean="0">
                <a:latin typeface="Bookman Old Style" pitchFamily="18" charset="0"/>
              </a:rPr>
              <a:t>5) Zařazení materiálu do úvodních hodin – </a:t>
            </a:r>
            <a:r>
              <a:rPr lang="en-GB" sz="2000" dirty="0" smtClean="0">
                <a:latin typeface="Bookman Old Style" pitchFamily="18" charset="0"/>
              </a:rPr>
              <a:t>present perfect</a:t>
            </a:r>
            <a:r>
              <a:rPr lang="cs-CZ" sz="2000" dirty="0" smtClean="0">
                <a:latin typeface="Bookman Old Style" pitchFamily="18" charset="0"/>
              </a:rPr>
              <a:t> </a:t>
            </a:r>
            <a:r>
              <a:rPr lang="en-US" sz="2000" dirty="0" smtClean="0">
                <a:latin typeface="Bookman Old Style" pitchFamily="18" charset="0"/>
              </a:rPr>
              <a:t>or past simple.</a:t>
            </a:r>
          </a:p>
          <a:p>
            <a:endParaRPr lang="cs-CZ" sz="2000" dirty="0" smtClean="0">
              <a:latin typeface="Bookman Old Style" pitchFamily="18" charset="0"/>
            </a:endParaRPr>
          </a:p>
          <a:p>
            <a:endParaRPr lang="cs-CZ" dirty="0"/>
          </a:p>
        </p:txBody>
      </p:sp>
    </p:spTree>
  </p:cSld>
  <p:clrMapOvr>
    <a:masterClrMapping/>
  </p:clrMapOvr>
  <p:transition spd="slow" advClick="0" advTm="5000">
    <p:wedg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eaLnBrk="1" fontAlgn="auto" hangingPunct="1">
              <a:spcAft>
                <a:spcPts val="0"/>
              </a:spcAft>
              <a:defRPr/>
            </a:pPr>
            <a:r>
              <a:rPr lang="cs-CZ" dirty="0" err="1" smtClean="0">
                <a:solidFill>
                  <a:srgbClr val="00B050"/>
                </a:solidFill>
                <a:latin typeface="Bookman Old Style" pitchFamily="18" charset="0"/>
              </a:rPr>
              <a:t>Present</a:t>
            </a:r>
            <a:r>
              <a:rPr lang="cs-CZ" dirty="0" smtClean="0">
                <a:solidFill>
                  <a:srgbClr val="00B050"/>
                </a:solidFill>
                <a:latin typeface="Bookman Old Style" pitchFamily="18" charset="0"/>
              </a:rPr>
              <a:t> </a:t>
            </a:r>
            <a:r>
              <a:rPr lang="cs-CZ" dirty="0" err="1" smtClean="0">
                <a:solidFill>
                  <a:srgbClr val="00B050"/>
                </a:solidFill>
                <a:latin typeface="Bookman Old Style" pitchFamily="18" charset="0"/>
              </a:rPr>
              <a:t>perfect</a:t>
            </a:r>
            <a:r>
              <a:rPr lang="cs-CZ" dirty="0" smtClean="0">
                <a:solidFill>
                  <a:srgbClr val="00B050"/>
                </a:solidFill>
                <a:latin typeface="Bookman Old Style" pitchFamily="18" charset="0"/>
              </a:rPr>
              <a:t> </a:t>
            </a:r>
            <a:r>
              <a:rPr lang="cs-CZ" dirty="0" err="1" smtClean="0">
                <a:solidFill>
                  <a:srgbClr val="00B050"/>
                </a:solidFill>
                <a:latin typeface="Bookman Old Style" pitchFamily="18" charset="0"/>
              </a:rPr>
              <a:t>or</a:t>
            </a:r>
            <a:r>
              <a:rPr lang="cs-CZ" dirty="0" smtClean="0">
                <a:solidFill>
                  <a:srgbClr val="00B050"/>
                </a:solidFill>
                <a:latin typeface="Bookman Old Style" pitchFamily="18" charset="0"/>
              </a:rPr>
              <a:t> past </a:t>
            </a:r>
            <a:r>
              <a:rPr lang="cs-CZ" dirty="0" err="1" smtClean="0">
                <a:solidFill>
                  <a:srgbClr val="00B050"/>
                </a:solidFill>
                <a:latin typeface="Bookman Old Style" pitchFamily="18" charset="0"/>
              </a:rPr>
              <a:t>simple</a:t>
            </a:r>
            <a:r>
              <a:rPr lang="cs-CZ" dirty="0" smtClean="0">
                <a:solidFill>
                  <a:srgbClr val="00B050"/>
                </a:solidFill>
                <a:latin typeface="Bookman Old Style" pitchFamily="18" charset="0"/>
              </a:rPr>
              <a:t>?</a:t>
            </a:r>
            <a:endParaRPr lang="cs-CZ" dirty="0">
              <a:solidFill>
                <a:srgbClr val="00B050"/>
              </a:solidFill>
              <a:latin typeface="Bookman Old Style" pitchFamily="18" charset="0"/>
            </a:endParaRPr>
          </a:p>
        </p:txBody>
      </p:sp>
      <p:graphicFrame>
        <p:nvGraphicFramePr>
          <p:cNvPr id="9" name="Zástupný symbol pro obsah 8"/>
          <p:cNvGraphicFramePr>
            <a:graphicFrameLocks noGrp="1"/>
          </p:cNvGraphicFramePr>
          <p:nvPr>
            <p:ph sz="half" idx="1"/>
          </p:nvPr>
        </p:nvGraphicFramePr>
        <p:xfrm>
          <a:off x="251520" y="3789040"/>
          <a:ext cx="4195763" cy="27644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2" name="Zástupný symbol pro obsah 11"/>
          <p:cNvGraphicFramePr>
            <a:graphicFrameLocks noGrp="1"/>
          </p:cNvGraphicFramePr>
          <p:nvPr>
            <p:ph sz="half" idx="2"/>
          </p:nvPr>
        </p:nvGraphicFramePr>
        <p:xfrm>
          <a:off x="4716016" y="3789040"/>
          <a:ext cx="4249042" cy="273630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026" name="Picture 2"/>
          <p:cNvPicPr>
            <a:picLocks noChangeAspect="1" noChangeArrowheads="1"/>
          </p:cNvPicPr>
          <p:nvPr/>
        </p:nvPicPr>
        <p:blipFill>
          <a:blip r:embed="rId12" cstate="print"/>
          <a:srcRect/>
          <a:stretch>
            <a:fillRect/>
          </a:stretch>
        </p:blipFill>
        <p:spPr bwMode="auto">
          <a:xfrm>
            <a:off x="1547664" y="1556792"/>
            <a:ext cx="936104" cy="735511"/>
          </a:xfrm>
          <a:prstGeom prst="rect">
            <a:avLst/>
          </a:prstGeom>
          <a:noFill/>
          <a:ln w="9525">
            <a:noFill/>
            <a:miter lim="800000"/>
            <a:headEnd/>
            <a:tailEnd/>
          </a:ln>
          <a:effectLst/>
        </p:spPr>
      </p:pic>
      <p:pic>
        <p:nvPicPr>
          <p:cNvPr id="5" name="Picture 3"/>
          <p:cNvPicPr>
            <a:picLocks noChangeAspect="1" noChangeArrowheads="1"/>
          </p:cNvPicPr>
          <p:nvPr/>
        </p:nvPicPr>
        <p:blipFill>
          <a:blip r:embed="rId13" cstate="print"/>
          <a:srcRect/>
          <a:stretch>
            <a:fillRect/>
          </a:stretch>
        </p:blipFill>
        <p:spPr bwMode="auto">
          <a:xfrm flipH="1">
            <a:off x="6228184" y="1628800"/>
            <a:ext cx="911374" cy="762474"/>
          </a:xfrm>
          <a:prstGeom prst="rect">
            <a:avLst/>
          </a:prstGeom>
          <a:noFill/>
          <a:ln w="9525">
            <a:noFill/>
            <a:miter lim="800000"/>
            <a:headEnd/>
            <a:tailEnd/>
          </a:ln>
          <a:effectLst/>
        </p:spPr>
      </p:pic>
      <p:graphicFrame>
        <p:nvGraphicFramePr>
          <p:cNvPr id="15" name="Diagram 14"/>
          <p:cNvGraphicFramePr/>
          <p:nvPr/>
        </p:nvGraphicFramePr>
        <p:xfrm>
          <a:off x="611560" y="2924944"/>
          <a:ext cx="3456384" cy="504056"/>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
        <p:nvSpPr>
          <p:cNvPr id="17" name="Dvojitá šipka 16"/>
          <p:cNvSpPr/>
          <p:nvPr/>
        </p:nvSpPr>
        <p:spPr>
          <a:xfrm>
            <a:off x="5364088" y="2924944"/>
            <a:ext cx="2652140" cy="503605"/>
          </a:xfrm>
          <a:prstGeom prst="chevron">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cs-CZ" sz="2400" b="1" dirty="0" smtClean="0">
                <a:solidFill>
                  <a:srgbClr val="FF0000"/>
                </a:solidFill>
              </a:rPr>
              <a:t>PAST    NOW</a:t>
            </a:r>
            <a:endParaRPr lang="cs-CZ" sz="2400" b="1" dirty="0">
              <a:solidFill>
                <a:srgbClr val="FF0000"/>
              </a:solidFill>
            </a:endParaRPr>
          </a:p>
        </p:txBody>
      </p:sp>
      <p:cxnSp>
        <p:nvCxnSpPr>
          <p:cNvPr id="20" name="Přímá spojovací šipka 19"/>
          <p:cNvCxnSpPr/>
          <p:nvPr/>
        </p:nvCxnSpPr>
        <p:spPr>
          <a:xfrm flipH="1">
            <a:off x="1187624" y="2348880"/>
            <a:ext cx="360040" cy="432048"/>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25" name="Přímá spojovací šipka 24"/>
          <p:cNvCxnSpPr/>
          <p:nvPr/>
        </p:nvCxnSpPr>
        <p:spPr>
          <a:xfrm>
            <a:off x="2483768" y="2348880"/>
            <a:ext cx="288032" cy="432048"/>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27" name="Přímá spojovací šipka 26"/>
          <p:cNvCxnSpPr/>
          <p:nvPr/>
        </p:nvCxnSpPr>
        <p:spPr>
          <a:xfrm flipH="1">
            <a:off x="5940152" y="2348880"/>
            <a:ext cx="360040" cy="504056"/>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advClick="0" advTm="10000">
    <p:pull dir="rd"/>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eaLnBrk="1" hangingPunct="1">
              <a:defRPr/>
            </a:pPr>
            <a:r>
              <a:rPr lang="cs-CZ" sz="3200" dirty="0" smtClean="0">
                <a:solidFill>
                  <a:srgbClr val="00B050"/>
                </a:solidFill>
                <a:latin typeface="Georgia" pitchFamily="18" charset="0"/>
              </a:rPr>
              <a:t>TYPICAL  EXPRESSIONS </a:t>
            </a:r>
            <a:endParaRPr lang="cs-CZ" sz="3200" dirty="0">
              <a:solidFill>
                <a:srgbClr val="00B050"/>
              </a:solidFill>
              <a:latin typeface="Georgia" pitchFamily="18" charset="0"/>
            </a:endParaRPr>
          </a:p>
        </p:txBody>
      </p:sp>
      <p:graphicFrame>
        <p:nvGraphicFramePr>
          <p:cNvPr id="4" name="Zástupný symbol pro obsah 3"/>
          <p:cNvGraphicFramePr>
            <a:graphicFrameLocks noGrp="1"/>
          </p:cNvGraphicFramePr>
          <p:nvPr>
            <p:ph idx="1"/>
          </p:nvPr>
        </p:nvGraphicFramePr>
        <p:xfrm>
          <a:off x="395537" y="1484783"/>
          <a:ext cx="8004000" cy="4896546"/>
        </p:xfrm>
        <a:graphic>
          <a:graphicData uri="http://schemas.openxmlformats.org/drawingml/2006/table">
            <a:tbl>
              <a:tblPr firstRow="1" bandRow="1">
                <a:tableStyleId>{7DF18680-E054-41AD-8BC1-D1AEF772440D}</a:tableStyleId>
              </a:tblPr>
              <a:tblGrid>
                <a:gridCol w="2001000"/>
                <a:gridCol w="2001000"/>
                <a:gridCol w="2001000"/>
                <a:gridCol w="2001000"/>
              </a:tblGrid>
              <a:tr h="874889">
                <a:tc gridSpan="2">
                  <a:txBody>
                    <a:bodyPr/>
                    <a:lstStyle/>
                    <a:p>
                      <a:pPr algn="ctr"/>
                      <a:endParaRPr lang="cs-CZ" sz="2400" dirty="0" smtClean="0"/>
                    </a:p>
                    <a:p>
                      <a:pPr algn="ctr"/>
                      <a:r>
                        <a:rPr lang="cs-CZ" sz="2400" dirty="0" smtClean="0"/>
                        <a:t>PRESENT</a:t>
                      </a:r>
                      <a:r>
                        <a:rPr lang="cs-CZ" sz="2400" baseline="0" dirty="0" smtClean="0"/>
                        <a:t> PERFECT</a:t>
                      </a:r>
                      <a:endParaRPr lang="cs-CZ" sz="2400" b="0" dirty="0" smtClean="0">
                        <a:solidFill>
                          <a:schemeClr val="tx1"/>
                        </a:solidFill>
                        <a:latin typeface="Bookman Old Style" pitchFamily="18" charset="0"/>
                      </a:endParaRPr>
                    </a:p>
                  </a:txBody>
                  <a:tcPr/>
                </a:tc>
                <a:tc hMerge="1">
                  <a:txBody>
                    <a:bodyPr/>
                    <a:lstStyle/>
                    <a:p>
                      <a:endParaRPr lang="cs-CZ" sz="2400" b="0" dirty="0">
                        <a:latin typeface="Bookman Old Style" pitchFamily="18" charset="0"/>
                      </a:endParaRPr>
                    </a:p>
                  </a:txBody>
                  <a:tcPr/>
                </a:tc>
                <a:tc gridSpan="2">
                  <a:txBody>
                    <a:bodyPr/>
                    <a:lstStyle/>
                    <a:p>
                      <a:pPr algn="ctr"/>
                      <a:endParaRPr lang="cs-CZ" sz="2400" b="0" dirty="0" smtClean="0">
                        <a:latin typeface="Bookman Old Style" pitchFamily="18" charset="0"/>
                      </a:endParaRPr>
                    </a:p>
                    <a:p>
                      <a:pPr algn="ctr"/>
                      <a:r>
                        <a:rPr lang="cs-CZ" sz="2400" b="1" dirty="0" smtClean="0">
                          <a:latin typeface="+mn-lt"/>
                        </a:rPr>
                        <a:t>PAST SIMPLE</a:t>
                      </a:r>
                      <a:endParaRPr lang="cs-CZ" sz="2400" b="1" dirty="0">
                        <a:latin typeface="+mn-lt"/>
                      </a:endParaRPr>
                    </a:p>
                  </a:txBody>
                  <a:tcPr/>
                </a:tc>
                <a:tc hMerge="1">
                  <a:txBody>
                    <a:bodyPr/>
                    <a:lstStyle/>
                    <a:p>
                      <a:endParaRPr lang="cs-CZ" sz="2400" b="0" dirty="0">
                        <a:latin typeface="Bookman Old Style" pitchFamily="18" charset="0"/>
                      </a:endParaRPr>
                    </a:p>
                  </a:txBody>
                  <a:tcPr/>
                </a:tc>
              </a:tr>
              <a:tr h="924514">
                <a:tc>
                  <a:txBody>
                    <a:bodyPr/>
                    <a:lstStyle/>
                    <a:p>
                      <a:pPr algn="ctr"/>
                      <a:endParaRPr lang="cs-CZ" sz="2400" noProof="0" dirty="0" smtClean="0">
                        <a:latin typeface="Bookman Old Style" pitchFamily="18" charset="0"/>
                      </a:endParaRPr>
                    </a:p>
                    <a:p>
                      <a:pPr algn="ctr"/>
                      <a:r>
                        <a:rPr lang="cs-CZ" sz="2400" noProof="0" dirty="0" smtClean="0">
                          <a:latin typeface="Bookman Old Style" pitchFamily="18" charset="0"/>
                        </a:rPr>
                        <a:t>ALREADY</a:t>
                      </a:r>
                      <a:endParaRPr lang="en-GB" sz="2400" noProof="0" dirty="0">
                        <a:latin typeface="Bookman Old Style" pitchFamily="18" charset="0"/>
                      </a:endParaRPr>
                    </a:p>
                  </a:txBody>
                  <a:tcPr/>
                </a:tc>
                <a:tc>
                  <a:txBody>
                    <a:bodyPr/>
                    <a:lstStyle/>
                    <a:p>
                      <a:pPr algn="ctr"/>
                      <a:endParaRPr lang="cs-CZ" sz="2400" noProof="0" dirty="0" smtClean="0">
                        <a:latin typeface="Bookman Old Style" pitchFamily="18" charset="0"/>
                      </a:endParaRPr>
                    </a:p>
                    <a:p>
                      <a:pPr algn="ctr"/>
                      <a:r>
                        <a:rPr lang="cs-CZ" sz="2400" noProof="0" dirty="0" smtClean="0">
                          <a:latin typeface="Bookman Old Style" pitchFamily="18" charset="0"/>
                        </a:rPr>
                        <a:t>EVER</a:t>
                      </a:r>
                      <a:endParaRPr lang="en-GB" sz="2400" noProof="0" dirty="0">
                        <a:latin typeface="Bookman Old Style" pitchFamily="18" charset="0"/>
                      </a:endParaRPr>
                    </a:p>
                  </a:txBody>
                  <a:tcPr/>
                </a:tc>
                <a:tc gridSpan="2">
                  <a:txBody>
                    <a:bodyPr/>
                    <a:lstStyle/>
                    <a:p>
                      <a:pPr algn="ctr"/>
                      <a:endParaRPr lang="cs-CZ" sz="2400" noProof="0" dirty="0" smtClean="0">
                        <a:latin typeface="Bookman Old Style" pitchFamily="18" charset="0"/>
                      </a:endParaRPr>
                    </a:p>
                    <a:p>
                      <a:pPr algn="ctr"/>
                      <a:r>
                        <a:rPr lang="cs-CZ" sz="2400" noProof="0" dirty="0" smtClean="0">
                          <a:solidFill>
                            <a:srgbClr val="FF0000"/>
                          </a:solidFill>
                          <a:latin typeface="Bookman Old Style" pitchFamily="18" charset="0"/>
                        </a:rPr>
                        <a:t>YESTERDAY</a:t>
                      </a:r>
                      <a:endParaRPr lang="en-GB" sz="2400" noProof="0" dirty="0">
                        <a:solidFill>
                          <a:srgbClr val="FF0000"/>
                        </a:solidFill>
                        <a:latin typeface="Bookman Old Style" pitchFamily="18" charset="0"/>
                      </a:endParaRPr>
                    </a:p>
                  </a:txBody>
                  <a:tcPr/>
                </a:tc>
                <a:tc hMerge="1">
                  <a:txBody>
                    <a:bodyPr/>
                    <a:lstStyle/>
                    <a:p>
                      <a:pPr algn="ctr"/>
                      <a:endParaRPr lang="en-GB" sz="2400" noProof="0" dirty="0">
                        <a:latin typeface="Bookman Old Style" pitchFamily="18" charset="0"/>
                      </a:endParaRPr>
                    </a:p>
                  </a:txBody>
                  <a:tcPr/>
                </a:tc>
              </a:tr>
              <a:tr h="1032381">
                <a:tc>
                  <a:txBody>
                    <a:bodyPr/>
                    <a:lstStyle/>
                    <a:p>
                      <a:pPr algn="ctr"/>
                      <a:endParaRPr lang="cs-CZ" sz="2400" noProof="0" dirty="0" smtClean="0">
                        <a:latin typeface="Bookman Old Style" pitchFamily="18" charset="0"/>
                      </a:endParaRPr>
                    </a:p>
                    <a:p>
                      <a:pPr algn="ctr"/>
                      <a:r>
                        <a:rPr lang="cs-CZ" sz="2400" noProof="0" dirty="0" smtClean="0">
                          <a:latin typeface="Bookman Old Style" pitchFamily="18" charset="0"/>
                        </a:rPr>
                        <a:t>YET</a:t>
                      </a:r>
                      <a:endParaRPr lang="en-GB" sz="2400" noProof="0" dirty="0">
                        <a:latin typeface="Bookman Old Style" pitchFamily="18" charset="0"/>
                      </a:endParaRPr>
                    </a:p>
                  </a:txBody>
                  <a:tcPr/>
                </a:tc>
                <a:tc>
                  <a:txBody>
                    <a:bodyPr/>
                    <a:lstStyle/>
                    <a:p>
                      <a:pPr algn="ctr"/>
                      <a:endParaRPr lang="cs-CZ" sz="2400" noProof="0" dirty="0" smtClean="0">
                        <a:latin typeface="Bookman Old Style" pitchFamily="18" charset="0"/>
                      </a:endParaRPr>
                    </a:p>
                    <a:p>
                      <a:pPr algn="ctr"/>
                      <a:r>
                        <a:rPr lang="cs-CZ" sz="2400" noProof="0" dirty="0" smtClean="0">
                          <a:latin typeface="Bookman Old Style" pitchFamily="18" charset="0"/>
                        </a:rPr>
                        <a:t>NEVER</a:t>
                      </a:r>
                      <a:endParaRPr lang="en-GB" sz="2400" noProof="0" dirty="0">
                        <a:latin typeface="Bookman Old Style" pitchFamily="18" charset="0"/>
                      </a:endParaRPr>
                    </a:p>
                  </a:txBody>
                  <a:tcPr/>
                </a:tc>
                <a:tc gridSpan="2">
                  <a:txBody>
                    <a:bodyPr/>
                    <a:lstStyle/>
                    <a:p>
                      <a:pPr algn="ctr"/>
                      <a:endParaRPr lang="cs-CZ" sz="2400" noProof="0" dirty="0" smtClean="0">
                        <a:latin typeface="Bookman Old Style" pitchFamily="18" charset="0"/>
                      </a:endParaRPr>
                    </a:p>
                    <a:p>
                      <a:pPr algn="ctr"/>
                      <a:r>
                        <a:rPr lang="cs-CZ" sz="2400" noProof="0" dirty="0" smtClean="0">
                          <a:solidFill>
                            <a:srgbClr val="FF0000"/>
                          </a:solidFill>
                          <a:latin typeface="Bookman Old Style" pitchFamily="18" charset="0"/>
                        </a:rPr>
                        <a:t>LAST</a:t>
                      </a:r>
                      <a:r>
                        <a:rPr lang="cs-CZ" sz="2400" noProof="0" dirty="0" smtClean="0">
                          <a:latin typeface="Bookman Old Style" pitchFamily="18" charset="0"/>
                        </a:rPr>
                        <a:t> YEAR,</a:t>
                      </a:r>
                      <a:r>
                        <a:rPr lang="cs-CZ" sz="2400" baseline="0" noProof="0" dirty="0" smtClean="0">
                          <a:latin typeface="Bookman Old Style" pitchFamily="18" charset="0"/>
                        </a:rPr>
                        <a:t> WEEK</a:t>
                      </a:r>
                      <a:endParaRPr lang="en-GB" sz="2400" noProof="0" dirty="0">
                        <a:latin typeface="Bookman Old Style" pitchFamily="18" charset="0"/>
                      </a:endParaRPr>
                    </a:p>
                  </a:txBody>
                  <a:tcPr/>
                </a:tc>
                <a:tc hMerge="1">
                  <a:txBody>
                    <a:bodyPr/>
                    <a:lstStyle/>
                    <a:p>
                      <a:pPr algn="ctr"/>
                      <a:endParaRPr lang="en-GB" sz="2400" noProof="0" dirty="0">
                        <a:latin typeface="Bookman Old Style" pitchFamily="18" charset="0"/>
                      </a:endParaRPr>
                    </a:p>
                  </a:txBody>
                  <a:tcPr/>
                </a:tc>
              </a:tr>
              <a:tr h="1032381">
                <a:tc>
                  <a:txBody>
                    <a:bodyPr/>
                    <a:lstStyle/>
                    <a:p>
                      <a:pPr algn="ctr"/>
                      <a:endParaRPr lang="cs-CZ" sz="2400" noProof="0" dirty="0" smtClean="0">
                        <a:latin typeface="Bookman Old Style" pitchFamily="18" charset="0"/>
                      </a:endParaRPr>
                    </a:p>
                    <a:p>
                      <a:pPr algn="ctr"/>
                      <a:r>
                        <a:rPr lang="cs-CZ" sz="2400" noProof="0" dirty="0" smtClean="0">
                          <a:latin typeface="Bookman Old Style" pitchFamily="18" charset="0"/>
                        </a:rPr>
                        <a:t>JUST</a:t>
                      </a:r>
                      <a:endParaRPr lang="en-GB" sz="2400" noProof="0" dirty="0">
                        <a:latin typeface="Bookman Old Style" pitchFamily="18" charset="0"/>
                      </a:endParaRPr>
                    </a:p>
                  </a:txBody>
                  <a:tcPr/>
                </a:tc>
                <a:tc>
                  <a:txBody>
                    <a:bodyPr/>
                    <a:lstStyle/>
                    <a:p>
                      <a:pPr algn="ctr"/>
                      <a:endParaRPr lang="cs-CZ" sz="2400" noProof="0" dirty="0" smtClean="0">
                        <a:latin typeface="Bookman Old Style" pitchFamily="18" charset="0"/>
                      </a:endParaRPr>
                    </a:p>
                    <a:p>
                      <a:pPr algn="ctr"/>
                      <a:r>
                        <a:rPr lang="cs-CZ" sz="2400" noProof="0" dirty="0" smtClean="0">
                          <a:latin typeface="Bookman Old Style" pitchFamily="18" charset="0"/>
                        </a:rPr>
                        <a:t>LATELY</a:t>
                      </a:r>
                      <a:endParaRPr lang="en-GB" sz="2400" noProof="0" dirty="0">
                        <a:latin typeface="Bookman Old Style" pitchFamily="18" charset="0"/>
                      </a:endParaRPr>
                    </a:p>
                  </a:txBody>
                  <a:tcPr/>
                </a:tc>
                <a:tc gridSpan="2">
                  <a:txBody>
                    <a:bodyPr/>
                    <a:lstStyle/>
                    <a:p>
                      <a:pPr algn="ctr"/>
                      <a:endParaRPr lang="cs-CZ" sz="2400" noProof="0" dirty="0" smtClean="0">
                        <a:latin typeface="Bookman Old Style" pitchFamily="18" charset="0"/>
                      </a:endParaRPr>
                    </a:p>
                    <a:p>
                      <a:pPr algn="ctr"/>
                      <a:r>
                        <a:rPr lang="cs-CZ" sz="2400" noProof="0" dirty="0" smtClean="0">
                          <a:latin typeface="Bookman Old Style" pitchFamily="18" charset="0"/>
                        </a:rPr>
                        <a:t>TWO YEARS </a:t>
                      </a:r>
                      <a:r>
                        <a:rPr lang="cs-CZ" sz="2400" noProof="0" dirty="0" smtClean="0">
                          <a:solidFill>
                            <a:srgbClr val="FF0000"/>
                          </a:solidFill>
                          <a:latin typeface="Bookman Old Style" pitchFamily="18" charset="0"/>
                        </a:rPr>
                        <a:t>AGO</a:t>
                      </a:r>
                      <a:endParaRPr lang="en-GB" sz="2400" noProof="0" dirty="0">
                        <a:solidFill>
                          <a:srgbClr val="FF0000"/>
                        </a:solidFill>
                        <a:latin typeface="Bookman Old Style" pitchFamily="18" charset="0"/>
                      </a:endParaRPr>
                    </a:p>
                  </a:txBody>
                  <a:tcPr/>
                </a:tc>
                <a:tc hMerge="1">
                  <a:txBody>
                    <a:bodyPr/>
                    <a:lstStyle/>
                    <a:p>
                      <a:pPr algn="ctr"/>
                      <a:endParaRPr lang="en-GB" sz="2400" noProof="0" dirty="0">
                        <a:latin typeface="Bookman Old Style" pitchFamily="18" charset="0"/>
                      </a:endParaRPr>
                    </a:p>
                  </a:txBody>
                  <a:tcPr/>
                </a:tc>
              </a:tr>
              <a:tr h="1032381">
                <a:tc>
                  <a:txBody>
                    <a:bodyPr/>
                    <a:lstStyle/>
                    <a:p>
                      <a:pPr algn="ctr"/>
                      <a:endParaRPr lang="cs-CZ" sz="2400" noProof="0" dirty="0" smtClean="0">
                        <a:latin typeface="Bookman Old Style" pitchFamily="18" charset="0"/>
                      </a:endParaRPr>
                    </a:p>
                    <a:p>
                      <a:pPr algn="ctr"/>
                      <a:r>
                        <a:rPr lang="cs-CZ" sz="2400" noProof="0" dirty="0" smtClean="0">
                          <a:latin typeface="Bookman Old Style" pitchFamily="18" charset="0"/>
                        </a:rPr>
                        <a:t>FOR</a:t>
                      </a:r>
                      <a:endParaRPr lang="en-GB" sz="2400" noProof="0" dirty="0">
                        <a:latin typeface="Bookman Old Style" pitchFamily="18" charset="0"/>
                      </a:endParaRPr>
                    </a:p>
                  </a:txBody>
                  <a:tcPr/>
                </a:tc>
                <a:tc>
                  <a:txBody>
                    <a:bodyPr/>
                    <a:lstStyle/>
                    <a:p>
                      <a:pPr algn="ctr"/>
                      <a:endParaRPr lang="cs-CZ" sz="2400" noProof="0" dirty="0" smtClean="0">
                        <a:latin typeface="Bookman Old Style" pitchFamily="18" charset="0"/>
                      </a:endParaRPr>
                    </a:p>
                    <a:p>
                      <a:pPr algn="ctr"/>
                      <a:r>
                        <a:rPr lang="cs-CZ" sz="2400" noProof="0" dirty="0" smtClean="0">
                          <a:latin typeface="Bookman Old Style" pitchFamily="18" charset="0"/>
                        </a:rPr>
                        <a:t>SINCE</a:t>
                      </a:r>
                      <a:endParaRPr lang="en-GB" sz="2400" noProof="0" dirty="0">
                        <a:latin typeface="Bookman Old Style" pitchFamily="18" charset="0"/>
                      </a:endParaRPr>
                    </a:p>
                  </a:txBody>
                  <a:tcPr/>
                </a:tc>
                <a:tc>
                  <a:txBody>
                    <a:bodyPr/>
                    <a:lstStyle/>
                    <a:p>
                      <a:pPr algn="ctr"/>
                      <a:endParaRPr lang="cs-CZ" sz="2400" noProof="0" dirty="0" smtClean="0">
                        <a:latin typeface="Bookman Old Style" pitchFamily="18" charset="0"/>
                      </a:endParaRPr>
                    </a:p>
                    <a:p>
                      <a:pPr algn="ctr"/>
                      <a:r>
                        <a:rPr lang="cs-CZ" sz="2400" noProof="0" dirty="0" smtClean="0">
                          <a:solidFill>
                            <a:srgbClr val="FF0000"/>
                          </a:solidFill>
                          <a:latin typeface="Bookman Old Style" pitchFamily="18" charset="0"/>
                        </a:rPr>
                        <a:t>IN</a:t>
                      </a:r>
                      <a:r>
                        <a:rPr lang="cs-CZ" sz="2400" noProof="0" dirty="0" smtClean="0">
                          <a:latin typeface="Bookman Old Style" pitchFamily="18" charset="0"/>
                        </a:rPr>
                        <a:t> 2000</a:t>
                      </a:r>
                      <a:endParaRPr lang="en-GB" sz="2400" noProof="0" dirty="0">
                        <a:latin typeface="Bookman Old Style" pitchFamily="18" charset="0"/>
                      </a:endParaRPr>
                    </a:p>
                  </a:txBody>
                  <a:tcPr/>
                </a:tc>
                <a:tc>
                  <a:txBody>
                    <a:bodyPr/>
                    <a:lstStyle/>
                    <a:p>
                      <a:pPr algn="ctr"/>
                      <a:endParaRPr lang="cs-CZ" sz="2400" noProof="0" dirty="0" smtClean="0">
                        <a:latin typeface="Bookman Old Style" pitchFamily="18" charset="0"/>
                      </a:endParaRPr>
                    </a:p>
                    <a:p>
                      <a:pPr algn="ctr"/>
                      <a:r>
                        <a:rPr lang="cs-CZ" sz="2400" noProof="0" dirty="0" smtClean="0">
                          <a:solidFill>
                            <a:srgbClr val="FF0000"/>
                          </a:solidFill>
                          <a:latin typeface="Bookman Old Style" pitchFamily="18" charset="0"/>
                        </a:rPr>
                        <a:t>IN </a:t>
                      </a:r>
                      <a:r>
                        <a:rPr lang="cs-CZ" sz="2400" noProof="0" dirty="0" smtClean="0">
                          <a:latin typeface="Bookman Old Style" pitchFamily="18" charset="0"/>
                        </a:rPr>
                        <a:t>MARCH</a:t>
                      </a:r>
                      <a:endParaRPr lang="en-GB" sz="2400" noProof="0" dirty="0">
                        <a:latin typeface="Bookman Old Style" pitchFamily="18" charset="0"/>
                      </a:endParaRPr>
                    </a:p>
                  </a:txBody>
                  <a:tcPr/>
                </a:tc>
              </a:tr>
            </a:tbl>
          </a:graphicData>
        </a:graphic>
      </p:graphicFrame>
    </p:spTree>
  </p:cSld>
  <p:clrMapOvr>
    <a:masterClrMapping/>
  </p:clrMapOvr>
  <p:transition spd="slow" advClick="0" advTm="10000">
    <p:pull dir="rd"/>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eaLnBrk="1" hangingPunct="1">
              <a:defRPr/>
            </a:pPr>
            <a:r>
              <a:rPr lang="cs-CZ" sz="2400" i="1" dirty="0" smtClean="0">
                <a:solidFill>
                  <a:srgbClr val="00B050"/>
                </a:solidFill>
              </a:rPr>
              <a:t>DIALOGUES:</a:t>
            </a:r>
            <a:endParaRPr lang="en-GB" sz="2400" i="1" dirty="0">
              <a:solidFill>
                <a:srgbClr val="00B050"/>
              </a:solidFill>
            </a:endParaRPr>
          </a:p>
        </p:txBody>
      </p:sp>
      <p:pic>
        <p:nvPicPr>
          <p:cNvPr id="1026" name="Picture 2"/>
          <p:cNvPicPr>
            <a:picLocks noGrp="1" noChangeAspect="1" noChangeArrowheads="1"/>
          </p:cNvPicPr>
          <p:nvPr>
            <p:ph idx="1"/>
          </p:nvPr>
        </p:nvPicPr>
        <p:blipFill>
          <a:blip r:embed="rId3" cstate="print"/>
          <a:srcRect/>
          <a:stretch>
            <a:fillRect/>
          </a:stretch>
        </p:blipFill>
        <p:spPr bwMode="auto">
          <a:xfrm>
            <a:off x="395536" y="2852936"/>
            <a:ext cx="3657600" cy="2432304"/>
          </a:xfrm>
          <a:prstGeom prst="rect">
            <a:avLst/>
          </a:prstGeom>
          <a:noFill/>
          <a:ln w="9525">
            <a:noFill/>
            <a:miter lim="800000"/>
            <a:headEnd/>
            <a:tailEnd/>
          </a:ln>
          <a:effectLst/>
        </p:spPr>
      </p:pic>
      <p:sp>
        <p:nvSpPr>
          <p:cNvPr id="7" name="Obláček 6"/>
          <p:cNvSpPr/>
          <p:nvPr/>
        </p:nvSpPr>
        <p:spPr>
          <a:xfrm>
            <a:off x="179512" y="1412776"/>
            <a:ext cx="2195736" cy="1080120"/>
          </a:xfrm>
          <a:prstGeom prst="cloudCallout">
            <a:avLst>
              <a:gd name="adj1" fmla="val 17158"/>
              <a:gd name="adj2" fmla="val 936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Where´s Bill</a:t>
            </a:r>
            <a:r>
              <a:rPr lang="cs-CZ" sz="2400" dirty="0" smtClean="0"/>
              <a:t>?</a:t>
            </a:r>
            <a:endParaRPr lang="cs-CZ" sz="2400" dirty="0"/>
          </a:p>
        </p:txBody>
      </p:sp>
      <p:sp>
        <p:nvSpPr>
          <p:cNvPr id="8" name="Obláček 7"/>
          <p:cNvSpPr/>
          <p:nvPr/>
        </p:nvSpPr>
        <p:spPr>
          <a:xfrm>
            <a:off x="2771800" y="764704"/>
            <a:ext cx="4032448" cy="1296144"/>
          </a:xfrm>
          <a:prstGeom prst="cloudCallout">
            <a:avLst>
              <a:gd name="adj1" fmla="val -37542"/>
              <a:gd name="adj2" fmla="val 11819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t>He´s gone to </a:t>
            </a:r>
            <a:r>
              <a:rPr lang="en-US" sz="2000" noProof="1" smtClean="0"/>
              <a:t>Greece. </a:t>
            </a:r>
            <a:r>
              <a:rPr lang="en-GB" sz="2000" dirty="0" smtClean="0"/>
              <a:t>He was there last year, too.</a:t>
            </a:r>
            <a:endParaRPr lang="en-GB" sz="2000" dirty="0"/>
          </a:p>
        </p:txBody>
      </p:sp>
      <p:pic>
        <p:nvPicPr>
          <p:cNvPr id="1027" name="Picture 3"/>
          <p:cNvPicPr>
            <a:picLocks noChangeAspect="1" noChangeArrowheads="1"/>
          </p:cNvPicPr>
          <p:nvPr/>
        </p:nvPicPr>
        <p:blipFill>
          <a:blip r:embed="rId4" cstate="print"/>
          <a:srcRect/>
          <a:stretch>
            <a:fillRect/>
          </a:stretch>
        </p:blipFill>
        <p:spPr bwMode="auto">
          <a:xfrm>
            <a:off x="5364088" y="4437112"/>
            <a:ext cx="2664296" cy="2110334"/>
          </a:xfrm>
          <a:prstGeom prst="rect">
            <a:avLst/>
          </a:prstGeom>
          <a:noFill/>
          <a:ln w="9525">
            <a:noFill/>
            <a:miter lim="800000"/>
            <a:headEnd/>
            <a:tailEnd/>
          </a:ln>
          <a:effectLst/>
        </p:spPr>
      </p:pic>
      <p:sp>
        <p:nvSpPr>
          <p:cNvPr id="10" name="Obláček 9"/>
          <p:cNvSpPr/>
          <p:nvPr/>
        </p:nvSpPr>
        <p:spPr>
          <a:xfrm>
            <a:off x="6084168" y="2852936"/>
            <a:ext cx="3059832" cy="1296144"/>
          </a:xfrm>
          <a:prstGeom prst="cloudCallout">
            <a:avLst>
              <a:gd name="adj1" fmla="val -15590"/>
              <a:gd name="adj2" fmla="val 10086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Doctor, doctor, I´ve lost my memory.</a:t>
            </a:r>
            <a:endParaRPr lang="en-GB" dirty="0"/>
          </a:p>
        </p:txBody>
      </p:sp>
      <p:sp>
        <p:nvSpPr>
          <p:cNvPr id="11" name="Obláček 10"/>
          <p:cNvSpPr/>
          <p:nvPr/>
        </p:nvSpPr>
        <p:spPr>
          <a:xfrm>
            <a:off x="827584" y="5373216"/>
            <a:ext cx="4464496" cy="1224136"/>
          </a:xfrm>
          <a:prstGeom prst="cloudCallout">
            <a:avLst>
              <a:gd name="adj1" fmla="val 60100"/>
              <a:gd name="adj2" fmla="val -5282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 see. How long have you had this problem? Here´s the medicine for you.</a:t>
            </a:r>
            <a:endParaRPr lang="en-GB" dirty="0"/>
          </a:p>
        </p:txBody>
      </p:sp>
    </p:spTree>
  </p:cSld>
  <p:clrMapOvr>
    <a:masterClrMapping/>
  </p:clrMapOvr>
  <p:transition spd="slow" advClick="0" advTm="10000">
    <p:pull dir="rd"/>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en-GB" sz="2800" dirty="0" smtClean="0">
                <a:solidFill>
                  <a:srgbClr val="00B050"/>
                </a:solidFill>
                <a:latin typeface="Bookman Old Style" pitchFamily="18" charset="0"/>
              </a:rPr>
              <a:t>Exercises</a:t>
            </a:r>
            <a:r>
              <a:rPr lang="cs-CZ" sz="2800" dirty="0" smtClean="0">
                <a:solidFill>
                  <a:srgbClr val="00B050"/>
                </a:solidFill>
                <a:latin typeface="Bookman Old Style" pitchFamily="18" charset="0"/>
              </a:rPr>
              <a:t>:  </a:t>
            </a:r>
            <a:r>
              <a:rPr lang="en-GB" sz="2800" dirty="0" smtClean="0">
                <a:solidFill>
                  <a:srgbClr val="00B050"/>
                </a:solidFill>
                <a:latin typeface="Bookman Old Style" pitchFamily="18" charset="0"/>
              </a:rPr>
              <a:t>Put the words in the correct order.  </a:t>
            </a:r>
            <a:endParaRPr lang="en-GB" sz="2800" dirty="0">
              <a:solidFill>
                <a:srgbClr val="00B050"/>
              </a:solidFill>
              <a:latin typeface="Bookman Old Style" pitchFamily="18" charset="0"/>
            </a:endParaRPr>
          </a:p>
        </p:txBody>
      </p:sp>
      <p:sp>
        <p:nvSpPr>
          <p:cNvPr id="3" name="Zástupný symbol pro obsah 2"/>
          <p:cNvSpPr>
            <a:spLocks noGrp="1"/>
          </p:cNvSpPr>
          <p:nvPr>
            <p:ph idx="1"/>
          </p:nvPr>
        </p:nvSpPr>
        <p:spPr/>
        <p:txBody>
          <a:bodyPr/>
          <a:lstStyle/>
          <a:p>
            <a:pPr>
              <a:buNone/>
            </a:pPr>
            <a:endParaRPr lang="cs-CZ" dirty="0"/>
          </a:p>
        </p:txBody>
      </p:sp>
      <p:graphicFrame>
        <p:nvGraphicFramePr>
          <p:cNvPr id="4" name="Tabulka 3"/>
          <p:cNvGraphicFramePr>
            <a:graphicFrameLocks noGrp="1"/>
          </p:cNvGraphicFramePr>
          <p:nvPr/>
        </p:nvGraphicFramePr>
        <p:xfrm>
          <a:off x="323529" y="1556792"/>
          <a:ext cx="8496943" cy="5040558"/>
        </p:xfrm>
        <a:graphic>
          <a:graphicData uri="http://schemas.openxmlformats.org/drawingml/2006/table">
            <a:tbl>
              <a:tblPr firstRow="1" bandRow="1">
                <a:tableStyleId>{5C22544A-7EE6-4342-B048-85BDC9FD1C3A}</a:tableStyleId>
              </a:tblPr>
              <a:tblGrid>
                <a:gridCol w="1213849"/>
                <a:gridCol w="1213849"/>
                <a:gridCol w="1213849"/>
                <a:gridCol w="1213849"/>
                <a:gridCol w="1213849"/>
                <a:gridCol w="1213849"/>
                <a:gridCol w="1213849"/>
              </a:tblGrid>
              <a:tr h="840093">
                <a:tc>
                  <a:txBody>
                    <a:bodyPr/>
                    <a:lstStyle/>
                    <a:p>
                      <a:pPr algn="ctr"/>
                      <a:endParaRPr lang="en-GB" sz="2000" b="1" noProof="0" dirty="0" smtClean="0">
                        <a:solidFill>
                          <a:schemeClr val="bg1"/>
                        </a:solidFill>
                        <a:latin typeface="Bookman Old Style" pitchFamily="18" charset="0"/>
                      </a:endParaRPr>
                    </a:p>
                    <a:p>
                      <a:pPr algn="ctr"/>
                      <a:r>
                        <a:rPr lang="en-GB" sz="2000" b="1" noProof="0" dirty="0" smtClean="0">
                          <a:solidFill>
                            <a:schemeClr val="bg1"/>
                          </a:solidFill>
                          <a:latin typeface="Bookman Old Style" pitchFamily="18" charset="0"/>
                        </a:rPr>
                        <a:t>love</a:t>
                      </a:r>
                      <a:endParaRPr lang="en-GB" sz="2000" b="1" noProof="0" dirty="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dirty="0" smtClean="0">
                        <a:solidFill>
                          <a:schemeClr val="bg1"/>
                        </a:solidFill>
                        <a:latin typeface="Bookman Old Style" pitchFamily="18" charset="0"/>
                      </a:endParaRPr>
                    </a:p>
                    <a:p>
                      <a:pPr algn="ctr"/>
                      <a:r>
                        <a:rPr lang="en-GB" sz="2000" b="1" noProof="0" dirty="0" smtClean="0">
                          <a:solidFill>
                            <a:schemeClr val="bg1"/>
                          </a:solidFill>
                          <a:latin typeface="Bookman Old Style" pitchFamily="18" charset="0"/>
                        </a:rPr>
                        <a:t>any</a:t>
                      </a:r>
                      <a:endParaRPr lang="en-GB" sz="2000" b="1" noProof="0" dirty="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dirty="0" smtClean="0">
                        <a:solidFill>
                          <a:schemeClr val="bg1"/>
                        </a:solidFill>
                        <a:latin typeface="Bookman Old Style" pitchFamily="18" charset="0"/>
                      </a:endParaRPr>
                    </a:p>
                    <a:p>
                      <a:pPr algn="ctr"/>
                      <a:r>
                        <a:rPr lang="en-GB" sz="2000" b="1" noProof="0" dirty="0" smtClean="0">
                          <a:solidFill>
                            <a:schemeClr val="bg1"/>
                          </a:solidFill>
                          <a:latin typeface="Bookman Old Style" pitchFamily="18" charset="0"/>
                        </a:rPr>
                        <a:t>Have</a:t>
                      </a:r>
                      <a:endParaRPr lang="en-GB" sz="2000" b="1" noProof="0" dirty="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dirty="0" smtClean="0">
                        <a:solidFill>
                          <a:schemeClr val="bg1"/>
                        </a:solidFill>
                        <a:latin typeface="Bookman Old Style" pitchFamily="18" charset="0"/>
                      </a:endParaRPr>
                    </a:p>
                    <a:p>
                      <a:pPr algn="ctr"/>
                      <a:r>
                        <a:rPr lang="en-GB" sz="2000" b="1" noProof="0" dirty="0" smtClean="0">
                          <a:solidFill>
                            <a:schemeClr val="bg1"/>
                          </a:solidFill>
                          <a:latin typeface="Bookman Old Style" pitchFamily="18" charset="0"/>
                        </a:rPr>
                        <a:t>ever</a:t>
                      </a:r>
                      <a:endParaRPr lang="en-GB" sz="2000" b="1" noProof="0" dirty="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dirty="0" smtClean="0">
                        <a:solidFill>
                          <a:schemeClr val="bg1"/>
                        </a:solidFill>
                        <a:latin typeface="Bookman Old Style" pitchFamily="18" charset="0"/>
                      </a:endParaRPr>
                    </a:p>
                    <a:p>
                      <a:pPr algn="ctr"/>
                      <a:r>
                        <a:rPr lang="en-GB" sz="2000" b="1" noProof="0" dirty="0" smtClean="0">
                          <a:solidFill>
                            <a:schemeClr val="bg1"/>
                          </a:solidFill>
                          <a:latin typeface="Bookman Old Style" pitchFamily="18" charset="0"/>
                        </a:rPr>
                        <a:t>you</a:t>
                      </a:r>
                      <a:endParaRPr lang="en-GB" sz="2000" b="1" noProof="0" dirty="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dirty="0" smtClean="0">
                        <a:solidFill>
                          <a:schemeClr val="bg1"/>
                        </a:solidFill>
                        <a:latin typeface="Bookman Old Style" pitchFamily="18" charset="0"/>
                      </a:endParaRPr>
                    </a:p>
                    <a:p>
                      <a:pPr algn="ctr"/>
                      <a:r>
                        <a:rPr lang="en-GB" sz="2000" b="1" noProof="0" dirty="0" smtClean="0">
                          <a:solidFill>
                            <a:schemeClr val="bg1"/>
                          </a:solidFill>
                          <a:latin typeface="Bookman Old Style" pitchFamily="18" charset="0"/>
                        </a:rPr>
                        <a:t>written</a:t>
                      </a:r>
                      <a:endParaRPr lang="en-GB" sz="2000" b="1" noProof="0" dirty="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dirty="0" smtClean="0">
                        <a:solidFill>
                          <a:schemeClr val="bg1"/>
                        </a:solidFill>
                        <a:latin typeface="Bookman Old Style" pitchFamily="18" charset="0"/>
                      </a:endParaRPr>
                    </a:p>
                    <a:p>
                      <a:pPr algn="ctr"/>
                      <a:r>
                        <a:rPr lang="en-GB" sz="2000" b="1" noProof="0" dirty="0" smtClean="0">
                          <a:solidFill>
                            <a:schemeClr val="bg1"/>
                          </a:solidFill>
                          <a:latin typeface="Bookman Old Style" pitchFamily="18" charset="0"/>
                        </a:rPr>
                        <a:t>letter?</a:t>
                      </a:r>
                      <a:endParaRPr lang="en-GB" sz="2000" b="1" noProof="0" dirty="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r>
              <a:tr h="840093">
                <a:tc>
                  <a:txBody>
                    <a:bodyPr/>
                    <a:lstStyle/>
                    <a:p>
                      <a:pPr algn="ctr"/>
                      <a:endParaRPr lang="en-GB" sz="2000" b="1" noProof="0" dirty="0" smtClean="0">
                        <a:solidFill>
                          <a:schemeClr val="bg1"/>
                        </a:solidFill>
                        <a:latin typeface="Bookman Old Style" pitchFamily="18" charset="0"/>
                      </a:endParaRPr>
                    </a:p>
                    <a:p>
                      <a:pPr algn="ctr"/>
                      <a:r>
                        <a:rPr lang="en-GB" sz="2000" b="1" noProof="0" dirty="0" smtClean="0">
                          <a:solidFill>
                            <a:schemeClr val="bg1"/>
                          </a:solidFill>
                          <a:latin typeface="Bookman Old Style" pitchFamily="18" charset="0"/>
                        </a:rPr>
                        <a:t>didn´t</a:t>
                      </a:r>
                      <a:endParaRPr lang="en-GB" sz="2000" b="1" noProof="0" dirty="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dirty="0" smtClean="0">
                        <a:solidFill>
                          <a:schemeClr val="bg1"/>
                        </a:solidFill>
                        <a:latin typeface="Bookman Old Style" pitchFamily="18" charset="0"/>
                      </a:endParaRPr>
                    </a:p>
                    <a:p>
                      <a:pPr algn="ctr"/>
                      <a:r>
                        <a:rPr lang="en-GB" sz="2000" b="1" noProof="0" dirty="0" smtClean="0">
                          <a:solidFill>
                            <a:schemeClr val="bg1"/>
                          </a:solidFill>
                          <a:latin typeface="Bookman Old Style" pitchFamily="18" charset="0"/>
                        </a:rPr>
                        <a:t>You</a:t>
                      </a:r>
                      <a:endParaRPr lang="en-GB" sz="2000" b="1" noProof="0" dirty="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dirty="0" smtClean="0">
                        <a:solidFill>
                          <a:schemeClr val="bg1"/>
                        </a:solidFill>
                        <a:latin typeface="Bookman Old Style" pitchFamily="18" charset="0"/>
                      </a:endParaRPr>
                    </a:p>
                    <a:p>
                      <a:pPr algn="ctr"/>
                      <a:r>
                        <a:rPr lang="en-GB" sz="2000" b="1" noProof="0" dirty="0" smtClean="0">
                          <a:solidFill>
                            <a:schemeClr val="bg1"/>
                          </a:solidFill>
                          <a:latin typeface="Bookman Old Style" pitchFamily="18" charset="0"/>
                        </a:rPr>
                        <a:t>much</a:t>
                      </a:r>
                      <a:endParaRPr lang="en-GB" sz="2000" b="1" noProof="0" dirty="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dirty="0" smtClean="0">
                        <a:solidFill>
                          <a:schemeClr val="bg1"/>
                        </a:solidFill>
                        <a:latin typeface="Bookman Old Style" pitchFamily="18" charset="0"/>
                      </a:endParaRPr>
                    </a:p>
                    <a:p>
                      <a:pPr algn="ctr"/>
                      <a:r>
                        <a:rPr lang="en-GB" sz="2000" b="1" noProof="0" dirty="0" smtClean="0">
                          <a:solidFill>
                            <a:schemeClr val="bg1"/>
                          </a:solidFill>
                          <a:latin typeface="Bookman Old Style" pitchFamily="18" charset="0"/>
                        </a:rPr>
                        <a:t>do</a:t>
                      </a:r>
                      <a:endParaRPr lang="en-GB" sz="2000" b="1" noProof="0" dirty="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last</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work</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week.</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r>
              <a:tr h="840093">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school.</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1800" b="1" noProof="0" smtClean="0">
                        <a:solidFill>
                          <a:schemeClr val="bg1"/>
                        </a:solidFill>
                        <a:latin typeface="Bookman Old Style" pitchFamily="18" charset="0"/>
                      </a:endParaRPr>
                    </a:p>
                    <a:p>
                      <a:pPr algn="ctr"/>
                      <a:r>
                        <a:rPr lang="en-GB" sz="1800" b="1" noProof="0" smtClean="0">
                          <a:solidFill>
                            <a:schemeClr val="bg1"/>
                          </a:solidFill>
                          <a:latin typeface="Bookman Old Style" pitchFamily="18" charset="0"/>
                        </a:rPr>
                        <a:t>finished</a:t>
                      </a:r>
                      <a:endParaRPr lang="en-GB" sz="18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I</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haven´t</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I</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studied</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dirty="0" smtClean="0">
                        <a:solidFill>
                          <a:schemeClr val="bg1"/>
                        </a:solidFill>
                        <a:latin typeface="Bookman Old Style" pitchFamily="18" charset="0"/>
                      </a:endParaRPr>
                    </a:p>
                    <a:p>
                      <a:pPr algn="ctr"/>
                      <a:r>
                        <a:rPr lang="en-GB" sz="2000" b="1" noProof="0" dirty="0" smtClean="0">
                          <a:solidFill>
                            <a:schemeClr val="bg1"/>
                          </a:solidFill>
                          <a:latin typeface="Bookman Old Style" pitchFamily="18" charset="0"/>
                        </a:rPr>
                        <a:t>since</a:t>
                      </a:r>
                      <a:endParaRPr lang="en-GB" sz="2000" b="1" noProof="0" dirty="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r>
              <a:tr h="840093">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buy</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Did</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bread</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she</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the</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1600" b="1" noProof="0" smtClean="0">
                          <a:solidFill>
                            <a:schemeClr val="bg1"/>
                          </a:solidFill>
                          <a:latin typeface="Bookman Old Style" pitchFamily="18" charset="0"/>
                        </a:rPr>
                        <a:t>yesterday</a:t>
                      </a:r>
                      <a:endParaRPr lang="en-GB" sz="16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r>
              <a:tr h="840093">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already</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read</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has</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He</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book</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the</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dirty="0" smtClean="0">
                        <a:solidFill>
                          <a:schemeClr val="bg1"/>
                        </a:solidFill>
                        <a:latin typeface="Bookman Old Style" pitchFamily="18" charset="0"/>
                      </a:endParaRPr>
                    </a:p>
                    <a:p>
                      <a:pPr algn="ctr"/>
                      <a:r>
                        <a:rPr lang="en-GB" sz="2000" b="1" noProof="0" dirty="0" smtClean="0">
                          <a:solidFill>
                            <a:schemeClr val="bg1"/>
                          </a:solidFill>
                          <a:latin typeface="Bookman Old Style" pitchFamily="18" charset="0"/>
                        </a:rPr>
                        <a:t>.</a:t>
                      </a:r>
                      <a:endParaRPr lang="en-GB" sz="2000" b="1" noProof="0" dirty="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r>
              <a:tr h="840093">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went</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1800" b="1" noProof="0" smtClean="0">
                          <a:solidFill>
                            <a:schemeClr val="bg1"/>
                          </a:solidFill>
                          <a:latin typeface="Bookman Old Style" pitchFamily="18" charset="0"/>
                        </a:rPr>
                        <a:t>England</a:t>
                      </a:r>
                      <a:endParaRPr lang="en-GB" sz="18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to</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ago.</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1800" b="1" noProof="0" smtClean="0">
                        <a:solidFill>
                          <a:schemeClr val="bg1"/>
                        </a:solidFill>
                        <a:latin typeface="Bookman Old Style" pitchFamily="18" charset="0"/>
                      </a:endParaRPr>
                    </a:p>
                    <a:p>
                      <a:pPr algn="ctr"/>
                      <a:r>
                        <a:rPr lang="en-GB" sz="1800" b="1" noProof="0" smtClean="0">
                          <a:solidFill>
                            <a:schemeClr val="bg1"/>
                          </a:solidFill>
                          <a:latin typeface="Bookman Old Style" pitchFamily="18" charset="0"/>
                        </a:rPr>
                        <a:t>They</a:t>
                      </a:r>
                      <a:endParaRPr lang="en-GB" sz="18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three</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dirty="0" smtClean="0">
                        <a:solidFill>
                          <a:schemeClr val="bg1"/>
                        </a:solidFill>
                        <a:latin typeface="Bookman Old Style" pitchFamily="18" charset="0"/>
                      </a:endParaRPr>
                    </a:p>
                    <a:p>
                      <a:pPr algn="ctr"/>
                      <a:r>
                        <a:rPr lang="en-GB" sz="2000" b="1" noProof="0" dirty="0" smtClean="0">
                          <a:solidFill>
                            <a:schemeClr val="bg1"/>
                          </a:solidFill>
                          <a:latin typeface="Bookman Old Style" pitchFamily="18" charset="0"/>
                        </a:rPr>
                        <a:t>months</a:t>
                      </a:r>
                      <a:endParaRPr lang="en-GB" sz="2000" b="1" noProof="0" dirty="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r>
            </a:tbl>
          </a:graphicData>
        </a:graphic>
      </p:graphicFrame>
    </p:spTree>
  </p:cSld>
  <p:clrMapOvr>
    <a:masterClrMapping/>
  </p:clrMapOvr>
  <p:transition spd="slow" advClick="0" advTm="15000">
    <p:dissolv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en-GB" sz="2800" dirty="0" smtClean="0">
                <a:solidFill>
                  <a:srgbClr val="00B050"/>
                </a:solidFill>
                <a:latin typeface="Bookman Old Style" pitchFamily="18" charset="0"/>
              </a:rPr>
              <a:t>Check your sentences: </a:t>
            </a:r>
            <a:endParaRPr lang="en-GB" sz="2800" dirty="0">
              <a:solidFill>
                <a:srgbClr val="00B050"/>
              </a:solidFill>
              <a:latin typeface="Bookman Old Style" pitchFamily="18" charset="0"/>
            </a:endParaRPr>
          </a:p>
        </p:txBody>
      </p:sp>
      <p:sp>
        <p:nvSpPr>
          <p:cNvPr id="3" name="Zástupný symbol pro obsah 2"/>
          <p:cNvSpPr>
            <a:spLocks noGrp="1"/>
          </p:cNvSpPr>
          <p:nvPr>
            <p:ph idx="1"/>
          </p:nvPr>
        </p:nvSpPr>
        <p:spPr/>
        <p:txBody>
          <a:bodyPr/>
          <a:lstStyle/>
          <a:p>
            <a:pPr>
              <a:buNone/>
            </a:pPr>
            <a:endParaRPr lang="cs-CZ" dirty="0"/>
          </a:p>
        </p:txBody>
      </p:sp>
      <p:graphicFrame>
        <p:nvGraphicFramePr>
          <p:cNvPr id="4" name="Tabulka 3"/>
          <p:cNvGraphicFramePr>
            <a:graphicFrameLocks noGrp="1"/>
          </p:cNvGraphicFramePr>
          <p:nvPr/>
        </p:nvGraphicFramePr>
        <p:xfrm>
          <a:off x="323529" y="1556792"/>
          <a:ext cx="8496943" cy="5040558"/>
        </p:xfrm>
        <a:graphic>
          <a:graphicData uri="http://schemas.openxmlformats.org/drawingml/2006/table">
            <a:tbl>
              <a:tblPr firstRow="1" bandRow="1">
                <a:tableStyleId>{5C22544A-7EE6-4342-B048-85BDC9FD1C3A}</a:tableStyleId>
              </a:tblPr>
              <a:tblGrid>
                <a:gridCol w="1213849"/>
                <a:gridCol w="1213849"/>
                <a:gridCol w="1213849"/>
                <a:gridCol w="1213849"/>
                <a:gridCol w="1213849"/>
                <a:gridCol w="1213849"/>
                <a:gridCol w="1213849"/>
              </a:tblGrid>
              <a:tr h="840093">
                <a:tc>
                  <a:txBody>
                    <a:bodyPr/>
                    <a:lstStyle/>
                    <a:p>
                      <a:pPr algn="ctr"/>
                      <a:endParaRPr lang="en-GB" sz="2000" b="1" noProof="0" dirty="0" smtClean="0">
                        <a:solidFill>
                          <a:schemeClr val="bg1"/>
                        </a:solidFill>
                        <a:latin typeface="Bookman Old Style" pitchFamily="18" charset="0"/>
                      </a:endParaRPr>
                    </a:p>
                    <a:p>
                      <a:pPr algn="ctr"/>
                      <a:r>
                        <a:rPr lang="en-GB" sz="2000" b="1" noProof="0" dirty="0" smtClean="0">
                          <a:solidFill>
                            <a:schemeClr val="bg1"/>
                          </a:solidFill>
                          <a:latin typeface="Bookman Old Style" pitchFamily="18" charset="0"/>
                        </a:rPr>
                        <a:t>Have</a:t>
                      </a:r>
                      <a:endParaRPr lang="en-GB" sz="2000" b="1" noProof="0" dirty="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you</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ever</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marL="0" marR="0" indent="0" algn="ctr" defTabSz="914400" rtl="0" eaLnBrk="1" fontAlgn="auto" latinLnBrk="0" hangingPunct="1">
                        <a:lnSpc>
                          <a:spcPct val="100000"/>
                        </a:lnSpc>
                        <a:spcBef>
                          <a:spcPts val="0"/>
                        </a:spcBef>
                        <a:spcAft>
                          <a:spcPts val="0"/>
                        </a:spcAft>
                        <a:buClrTx/>
                        <a:buSzTx/>
                        <a:buFontTx/>
                        <a:buNone/>
                        <a:tabLst/>
                        <a:defRPr/>
                      </a:pPr>
                      <a:r>
                        <a:rPr lang="en-GB" sz="2000" b="1" noProof="0" smtClean="0">
                          <a:solidFill>
                            <a:schemeClr val="bg1"/>
                          </a:solidFill>
                          <a:latin typeface="Bookman Old Style" pitchFamily="18" charset="0"/>
                        </a:rPr>
                        <a:t>written</a:t>
                      </a: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any</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love</a:t>
                      </a: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letter?</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r>
              <a:tr h="840093">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You</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didn´t</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do</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much</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work</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last</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dirty="0" smtClean="0">
                        <a:solidFill>
                          <a:schemeClr val="bg1"/>
                        </a:solidFill>
                        <a:latin typeface="Bookman Old Style" pitchFamily="18" charset="0"/>
                      </a:endParaRPr>
                    </a:p>
                    <a:p>
                      <a:pPr algn="ctr"/>
                      <a:r>
                        <a:rPr lang="en-GB" sz="2000" b="1" noProof="0" dirty="0" smtClean="0">
                          <a:solidFill>
                            <a:schemeClr val="bg1"/>
                          </a:solidFill>
                          <a:latin typeface="Bookman Old Style" pitchFamily="18" charset="0"/>
                        </a:rPr>
                        <a:t>week.</a:t>
                      </a:r>
                      <a:endParaRPr lang="en-GB" sz="2000" b="1" noProof="0" dirty="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r>
              <a:tr h="840093">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I</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1800" b="1" noProof="0" smtClean="0">
                        <a:solidFill>
                          <a:schemeClr val="bg1"/>
                        </a:solidFill>
                        <a:latin typeface="Bookman Old Style" pitchFamily="18" charset="0"/>
                      </a:endParaRPr>
                    </a:p>
                    <a:p>
                      <a:pPr algn="ctr"/>
                      <a:r>
                        <a:rPr lang="en-GB" sz="1800" b="1" noProof="0" smtClean="0">
                          <a:solidFill>
                            <a:schemeClr val="bg1"/>
                          </a:solidFill>
                          <a:latin typeface="Bookman Old Style" pitchFamily="18" charset="0"/>
                        </a:rPr>
                        <a:t>haven´t</a:t>
                      </a:r>
                      <a:endParaRPr lang="en-GB" sz="18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studied</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since</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I</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1800" b="1" noProof="0" smtClean="0">
                          <a:solidFill>
                            <a:schemeClr val="bg1"/>
                          </a:solidFill>
                          <a:latin typeface="Bookman Old Style" pitchFamily="18" charset="0"/>
                        </a:rPr>
                        <a:t>finished</a:t>
                      </a:r>
                      <a:endParaRPr lang="en-GB" sz="18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school.</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r>
              <a:tr h="840093">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Did</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she</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buy</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the</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bread</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1600" b="1" noProof="0" smtClean="0">
                          <a:solidFill>
                            <a:schemeClr val="bg1"/>
                          </a:solidFill>
                          <a:latin typeface="Bookman Old Style" pitchFamily="18" charset="0"/>
                        </a:rPr>
                        <a:t>yesterday</a:t>
                      </a:r>
                      <a:endParaRPr lang="en-GB" sz="16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r>
              <a:tr h="840093">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He</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has</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already</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read</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the</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book</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r>
              <a:tr h="840093">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They</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went</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to</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1800" b="1" noProof="0" smtClean="0">
                          <a:solidFill>
                            <a:schemeClr val="bg1"/>
                          </a:solidFill>
                          <a:latin typeface="Bookman Old Style" pitchFamily="18" charset="0"/>
                        </a:rPr>
                        <a:t>England</a:t>
                      </a:r>
                      <a:endParaRPr lang="en-GB" sz="18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1800" b="1" noProof="0" smtClean="0">
                        <a:solidFill>
                          <a:schemeClr val="bg1"/>
                        </a:solidFill>
                        <a:latin typeface="Bookman Old Style" pitchFamily="18" charset="0"/>
                      </a:endParaRPr>
                    </a:p>
                    <a:p>
                      <a:pPr algn="ctr"/>
                      <a:r>
                        <a:rPr lang="en-GB" sz="1800" b="1" noProof="0" smtClean="0">
                          <a:solidFill>
                            <a:schemeClr val="bg1"/>
                          </a:solidFill>
                          <a:latin typeface="Bookman Old Style" pitchFamily="18" charset="0"/>
                        </a:rPr>
                        <a:t>three</a:t>
                      </a:r>
                      <a:endParaRPr lang="en-GB" sz="18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smtClean="0">
                        <a:solidFill>
                          <a:schemeClr val="bg1"/>
                        </a:solidFill>
                        <a:latin typeface="Bookman Old Style" pitchFamily="18" charset="0"/>
                      </a:endParaRPr>
                    </a:p>
                    <a:p>
                      <a:pPr algn="ctr"/>
                      <a:r>
                        <a:rPr lang="en-GB" sz="2000" b="1" noProof="0" smtClean="0">
                          <a:solidFill>
                            <a:schemeClr val="bg1"/>
                          </a:solidFill>
                          <a:latin typeface="Bookman Old Style" pitchFamily="18" charset="0"/>
                        </a:rPr>
                        <a:t>months</a:t>
                      </a:r>
                      <a:endParaRPr lang="en-GB" sz="2000" b="1" noProof="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c>
                  <a:txBody>
                    <a:bodyPr/>
                    <a:lstStyle/>
                    <a:p>
                      <a:pPr algn="ctr"/>
                      <a:endParaRPr lang="en-GB" sz="2000" b="1" noProof="0" dirty="0" smtClean="0">
                        <a:solidFill>
                          <a:schemeClr val="bg1"/>
                        </a:solidFill>
                        <a:latin typeface="Bookman Old Style" pitchFamily="18" charset="0"/>
                      </a:endParaRPr>
                    </a:p>
                    <a:p>
                      <a:pPr algn="ctr"/>
                      <a:r>
                        <a:rPr lang="en-GB" sz="2000" b="1" noProof="0" dirty="0" smtClean="0">
                          <a:solidFill>
                            <a:schemeClr val="bg1"/>
                          </a:solidFill>
                          <a:latin typeface="Bookman Old Style" pitchFamily="18" charset="0"/>
                        </a:rPr>
                        <a:t>ago.</a:t>
                      </a:r>
                      <a:endParaRPr lang="en-GB" sz="2000" b="1" noProof="0" dirty="0">
                        <a:solidFill>
                          <a:schemeClr val="bg1"/>
                        </a:solidFill>
                        <a:latin typeface="Bookman Old Style" pitchFamily="18" charset="0"/>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3500000" scaled="1"/>
                      <a:tileRect/>
                    </a:gradFill>
                  </a:tcPr>
                </a:tc>
              </a:tr>
            </a:tbl>
          </a:graphicData>
        </a:graphic>
      </p:graphicFrame>
    </p:spTree>
  </p:cSld>
  <p:clrMapOvr>
    <a:masterClrMapping/>
  </p:clrMapOvr>
  <p:transition spd="slow" advClick="0" advTm="15000">
    <p:dissolv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859216" cy="1066130"/>
          </a:xfrm>
        </p:spPr>
        <p:txBody>
          <a:bodyPr>
            <a:noAutofit/>
          </a:bodyPr>
          <a:lstStyle/>
          <a:p>
            <a:r>
              <a:rPr lang="en-GB" sz="3200" dirty="0" smtClean="0">
                <a:solidFill>
                  <a:srgbClr val="00B050"/>
                </a:solidFill>
                <a:latin typeface="Bookman Old Style" pitchFamily="18" charset="0"/>
              </a:rPr>
              <a:t>Put simple past verbs into the story</a:t>
            </a:r>
            <a:r>
              <a:rPr lang="cs-CZ" sz="3200" dirty="0" smtClean="0">
                <a:solidFill>
                  <a:srgbClr val="00B050"/>
                </a:solidFill>
                <a:latin typeface="Bookman Old Style" pitchFamily="18" charset="0"/>
              </a:rPr>
              <a:t> „</a:t>
            </a:r>
            <a:r>
              <a:rPr lang="cs-CZ" sz="3200" dirty="0" err="1" smtClean="0">
                <a:solidFill>
                  <a:srgbClr val="00B050"/>
                </a:solidFill>
                <a:latin typeface="Bookman Old Style" pitchFamily="18" charset="0"/>
              </a:rPr>
              <a:t>Cinderella</a:t>
            </a:r>
            <a:r>
              <a:rPr lang="cs-CZ" sz="3200" dirty="0" smtClean="0">
                <a:solidFill>
                  <a:srgbClr val="00B050"/>
                </a:solidFill>
                <a:latin typeface="Bookman Old Style" pitchFamily="18" charset="0"/>
              </a:rPr>
              <a:t>“</a:t>
            </a:r>
            <a:endParaRPr lang="en-GB" sz="3200" dirty="0">
              <a:solidFill>
                <a:srgbClr val="00B050"/>
              </a:solidFill>
              <a:latin typeface="Bookman Old Style" pitchFamily="18" charset="0"/>
            </a:endParaRPr>
          </a:p>
        </p:txBody>
      </p:sp>
      <p:sp>
        <p:nvSpPr>
          <p:cNvPr id="3" name="Zástupný symbol pro obsah 2"/>
          <p:cNvSpPr>
            <a:spLocks noGrp="1"/>
          </p:cNvSpPr>
          <p:nvPr>
            <p:ph idx="1"/>
          </p:nvPr>
        </p:nvSpPr>
        <p:spPr>
          <a:xfrm>
            <a:off x="179512" y="2204864"/>
            <a:ext cx="8712968" cy="4392487"/>
          </a:xfrm>
        </p:spPr>
        <p:txBody>
          <a:bodyPr>
            <a:normAutofit/>
          </a:bodyPr>
          <a:lstStyle/>
          <a:p>
            <a:r>
              <a:rPr lang="en-GB" sz="3200" dirty="0" smtClean="0"/>
              <a:t>Once upon a time there was a beautiful girl called Cinderella. Every day she got up early, she swept the floors, she made the beds, she cleaned the furniture, she washed and ironed the clothes, she washed up all the dishes and put them away. She tidied all the rooms, and she did hundreds of other jobs.</a:t>
            </a:r>
          </a:p>
          <a:p>
            <a:endParaRPr lang="en-GB" sz="2800" dirty="0" smtClean="0"/>
          </a:p>
          <a:p>
            <a:endParaRPr lang="en-GB" sz="2800" dirty="0" smtClean="0"/>
          </a:p>
        </p:txBody>
      </p:sp>
      <p:sp>
        <p:nvSpPr>
          <p:cNvPr id="4" name="Obdélník 3"/>
          <p:cNvSpPr/>
          <p:nvPr/>
        </p:nvSpPr>
        <p:spPr>
          <a:xfrm>
            <a:off x="5148064" y="2348880"/>
            <a:ext cx="792088"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bdélník 4"/>
          <p:cNvSpPr/>
          <p:nvPr/>
        </p:nvSpPr>
        <p:spPr>
          <a:xfrm>
            <a:off x="6660232" y="2852936"/>
            <a:ext cx="72008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bdélník 5"/>
          <p:cNvSpPr/>
          <p:nvPr/>
        </p:nvSpPr>
        <p:spPr>
          <a:xfrm>
            <a:off x="2627784" y="3212976"/>
            <a:ext cx="1080120"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5724128" y="4221088"/>
            <a:ext cx="1440160"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délník 7"/>
          <p:cNvSpPr/>
          <p:nvPr/>
        </p:nvSpPr>
        <p:spPr>
          <a:xfrm>
            <a:off x="6372200" y="3284984"/>
            <a:ext cx="1008112"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bdélník 8"/>
          <p:cNvSpPr/>
          <p:nvPr/>
        </p:nvSpPr>
        <p:spPr>
          <a:xfrm>
            <a:off x="1547664" y="4221088"/>
            <a:ext cx="1296144"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bdélník 9"/>
          <p:cNvSpPr/>
          <p:nvPr/>
        </p:nvSpPr>
        <p:spPr>
          <a:xfrm>
            <a:off x="7236296" y="3789040"/>
            <a:ext cx="1512168"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a:off x="3419872" y="4797152"/>
            <a:ext cx="792088"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2483768" y="3717032"/>
            <a:ext cx="1440160"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TextovéPole 13"/>
          <p:cNvSpPr txBox="1"/>
          <p:nvPr/>
        </p:nvSpPr>
        <p:spPr>
          <a:xfrm>
            <a:off x="0" y="1628800"/>
            <a:ext cx="9144000" cy="461665"/>
          </a:xfrm>
          <a:prstGeom prst="rect">
            <a:avLst/>
          </a:prstGeom>
          <a:noFill/>
        </p:spPr>
        <p:txBody>
          <a:bodyPr wrap="square" rtlCol="0">
            <a:spAutoFit/>
          </a:bodyPr>
          <a:lstStyle/>
          <a:p>
            <a:r>
              <a:rPr lang="en-GB" sz="2400" b="1" dirty="0" smtClean="0">
                <a:solidFill>
                  <a:schemeClr val="bg1"/>
                </a:solidFill>
                <a:latin typeface="+mn-lt"/>
              </a:rPr>
              <a:t>be</a:t>
            </a:r>
            <a:r>
              <a:rPr lang="cs-CZ" sz="2400" b="1" dirty="0" smtClean="0">
                <a:solidFill>
                  <a:schemeClr val="bg1"/>
                </a:solidFill>
                <a:latin typeface="+mn-lt"/>
              </a:rPr>
              <a:t>  </a:t>
            </a:r>
            <a:r>
              <a:rPr lang="en-GB" sz="2400" b="1" dirty="0" smtClean="0">
                <a:solidFill>
                  <a:schemeClr val="bg1"/>
                </a:solidFill>
                <a:latin typeface="+mn-lt"/>
              </a:rPr>
              <a:t>get up  sweep  make  clean  wash  iron  wash up  put  tidy do  </a:t>
            </a:r>
            <a:endParaRPr lang="en-GB" sz="2400" b="1" dirty="0">
              <a:solidFill>
                <a:schemeClr val="bg1"/>
              </a:solidFill>
              <a:latin typeface="+mn-lt"/>
            </a:endParaRPr>
          </a:p>
        </p:txBody>
      </p:sp>
      <p:sp>
        <p:nvSpPr>
          <p:cNvPr id="15" name="Obdélník 14"/>
          <p:cNvSpPr/>
          <p:nvPr/>
        </p:nvSpPr>
        <p:spPr>
          <a:xfrm>
            <a:off x="7164288" y="4725144"/>
            <a:ext cx="1152128"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a:off x="4211960" y="5229200"/>
            <a:ext cx="720080"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12" fill="hold" grpId="0" nodeType="clickEffect">
                                  <p:stCondLst>
                                    <p:cond delay="0"/>
                                  </p:stCondLst>
                                  <p:childTnLst>
                                    <p:anim calcmode="lin" valueType="num">
                                      <p:cBhvr additive="base">
                                        <p:cTn id="6" dur="1000"/>
                                        <p:tgtEl>
                                          <p:spTgt spid="4"/>
                                        </p:tgtEl>
                                        <p:attrNameLst>
                                          <p:attrName>ppt_x</p:attrName>
                                        </p:attrNameLst>
                                      </p:cBhvr>
                                      <p:tavLst>
                                        <p:tav tm="0">
                                          <p:val>
                                            <p:strVal val="ppt_x"/>
                                          </p:val>
                                        </p:tav>
                                        <p:tav tm="100000">
                                          <p:val>
                                            <p:strVal val="0-ppt_w/2"/>
                                          </p:val>
                                        </p:tav>
                                      </p:tavLst>
                                    </p:anim>
                                    <p:anim calcmode="lin" valueType="num">
                                      <p:cBhvr additive="base">
                                        <p:cTn id="7" dur="1000"/>
                                        <p:tgtEl>
                                          <p:spTgt spid="4"/>
                                        </p:tgtEl>
                                        <p:attrNameLst>
                                          <p:attrName>ppt_y</p:attrName>
                                        </p:attrNameLst>
                                      </p:cBhvr>
                                      <p:tavLst>
                                        <p:tav tm="0">
                                          <p:val>
                                            <p:strVal val="ppt_y"/>
                                          </p:val>
                                        </p:tav>
                                        <p:tav tm="100000">
                                          <p:val>
                                            <p:strVal val="1+ppt_h/2"/>
                                          </p:val>
                                        </p:tav>
                                      </p:tavLst>
                                    </p:anim>
                                    <p:set>
                                      <p:cBhvr>
                                        <p:cTn id="8" dur="1" fill="hold">
                                          <p:stCondLst>
                                            <p:cond delay="999"/>
                                          </p:stCondLst>
                                        </p:cTn>
                                        <p:tgtEl>
                                          <p:spTgt spid="4"/>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6" fill="hold" grpId="0" nodeType="clickEffect">
                                  <p:stCondLst>
                                    <p:cond delay="0"/>
                                  </p:stCondLst>
                                  <p:childTnLst>
                                    <p:anim calcmode="lin" valueType="num">
                                      <p:cBhvr additive="base">
                                        <p:cTn id="12" dur="1000"/>
                                        <p:tgtEl>
                                          <p:spTgt spid="5"/>
                                        </p:tgtEl>
                                        <p:attrNameLst>
                                          <p:attrName>ppt_x</p:attrName>
                                        </p:attrNameLst>
                                      </p:cBhvr>
                                      <p:tavLst>
                                        <p:tav tm="0">
                                          <p:val>
                                            <p:strVal val="ppt_x"/>
                                          </p:val>
                                        </p:tav>
                                        <p:tav tm="100000">
                                          <p:val>
                                            <p:strVal val="1+ppt_w/2"/>
                                          </p:val>
                                        </p:tav>
                                      </p:tavLst>
                                    </p:anim>
                                    <p:anim calcmode="lin" valueType="num">
                                      <p:cBhvr additive="base">
                                        <p:cTn id="13" dur="1000"/>
                                        <p:tgtEl>
                                          <p:spTgt spid="5"/>
                                        </p:tgtEl>
                                        <p:attrNameLst>
                                          <p:attrName>ppt_y</p:attrName>
                                        </p:attrNameLst>
                                      </p:cBhvr>
                                      <p:tavLst>
                                        <p:tav tm="0">
                                          <p:val>
                                            <p:strVal val="ppt_y"/>
                                          </p:val>
                                        </p:tav>
                                        <p:tav tm="100000">
                                          <p:val>
                                            <p:strVal val="1+ppt_h/2"/>
                                          </p:val>
                                        </p:tav>
                                      </p:tavLst>
                                    </p:anim>
                                    <p:set>
                                      <p:cBhvr>
                                        <p:cTn id="14" dur="1" fill="hold">
                                          <p:stCondLst>
                                            <p:cond delay="999"/>
                                          </p:stCondLst>
                                        </p:cTn>
                                        <p:tgtEl>
                                          <p:spTgt spid="5"/>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12" fill="hold" grpId="0" nodeType="clickEffect">
                                  <p:stCondLst>
                                    <p:cond delay="0"/>
                                  </p:stCondLst>
                                  <p:childTnLst>
                                    <p:anim calcmode="lin" valueType="num">
                                      <p:cBhvr additive="base">
                                        <p:cTn id="18" dur="1000"/>
                                        <p:tgtEl>
                                          <p:spTgt spid="6"/>
                                        </p:tgtEl>
                                        <p:attrNameLst>
                                          <p:attrName>ppt_x</p:attrName>
                                        </p:attrNameLst>
                                      </p:cBhvr>
                                      <p:tavLst>
                                        <p:tav tm="0">
                                          <p:val>
                                            <p:strVal val="ppt_x"/>
                                          </p:val>
                                        </p:tav>
                                        <p:tav tm="100000">
                                          <p:val>
                                            <p:strVal val="0-ppt_w/2"/>
                                          </p:val>
                                        </p:tav>
                                      </p:tavLst>
                                    </p:anim>
                                    <p:anim calcmode="lin" valueType="num">
                                      <p:cBhvr additive="base">
                                        <p:cTn id="19" dur="1000"/>
                                        <p:tgtEl>
                                          <p:spTgt spid="6"/>
                                        </p:tgtEl>
                                        <p:attrNameLst>
                                          <p:attrName>ppt_y</p:attrName>
                                        </p:attrNameLst>
                                      </p:cBhvr>
                                      <p:tavLst>
                                        <p:tav tm="0">
                                          <p:val>
                                            <p:strVal val="ppt_y"/>
                                          </p:val>
                                        </p:tav>
                                        <p:tav tm="100000">
                                          <p:val>
                                            <p:strVal val="1+ppt_h/2"/>
                                          </p:val>
                                        </p:tav>
                                      </p:tavLst>
                                    </p:anim>
                                    <p:set>
                                      <p:cBhvr>
                                        <p:cTn id="20" dur="1" fill="hold">
                                          <p:stCondLst>
                                            <p:cond delay="999"/>
                                          </p:stCondLst>
                                        </p:cTn>
                                        <p:tgtEl>
                                          <p:spTgt spid="6"/>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6" fill="hold" grpId="0" nodeType="clickEffect">
                                  <p:stCondLst>
                                    <p:cond delay="0"/>
                                  </p:stCondLst>
                                  <p:childTnLst>
                                    <p:anim calcmode="lin" valueType="num">
                                      <p:cBhvr additive="base">
                                        <p:cTn id="24" dur="1000"/>
                                        <p:tgtEl>
                                          <p:spTgt spid="8"/>
                                        </p:tgtEl>
                                        <p:attrNameLst>
                                          <p:attrName>ppt_x</p:attrName>
                                        </p:attrNameLst>
                                      </p:cBhvr>
                                      <p:tavLst>
                                        <p:tav tm="0">
                                          <p:val>
                                            <p:strVal val="ppt_x"/>
                                          </p:val>
                                        </p:tav>
                                        <p:tav tm="100000">
                                          <p:val>
                                            <p:strVal val="1+ppt_w/2"/>
                                          </p:val>
                                        </p:tav>
                                      </p:tavLst>
                                    </p:anim>
                                    <p:anim calcmode="lin" valueType="num">
                                      <p:cBhvr additive="base">
                                        <p:cTn id="25" dur="1000"/>
                                        <p:tgtEl>
                                          <p:spTgt spid="8"/>
                                        </p:tgtEl>
                                        <p:attrNameLst>
                                          <p:attrName>ppt_y</p:attrName>
                                        </p:attrNameLst>
                                      </p:cBhvr>
                                      <p:tavLst>
                                        <p:tav tm="0">
                                          <p:val>
                                            <p:strVal val="ppt_y"/>
                                          </p:val>
                                        </p:tav>
                                        <p:tav tm="100000">
                                          <p:val>
                                            <p:strVal val="1+ppt_h/2"/>
                                          </p:val>
                                        </p:tav>
                                      </p:tavLst>
                                    </p:anim>
                                    <p:set>
                                      <p:cBhvr>
                                        <p:cTn id="26" dur="1" fill="hold">
                                          <p:stCondLst>
                                            <p:cond delay="999"/>
                                          </p:stCondLst>
                                        </p:cTn>
                                        <p:tgtEl>
                                          <p:spTgt spid="8"/>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xit" presetSubtype="12" fill="hold" grpId="0" nodeType="clickEffect">
                                  <p:stCondLst>
                                    <p:cond delay="0"/>
                                  </p:stCondLst>
                                  <p:childTnLst>
                                    <p:anim calcmode="lin" valueType="num">
                                      <p:cBhvr additive="base">
                                        <p:cTn id="30" dur="1000"/>
                                        <p:tgtEl>
                                          <p:spTgt spid="13"/>
                                        </p:tgtEl>
                                        <p:attrNameLst>
                                          <p:attrName>ppt_x</p:attrName>
                                        </p:attrNameLst>
                                      </p:cBhvr>
                                      <p:tavLst>
                                        <p:tav tm="0">
                                          <p:val>
                                            <p:strVal val="ppt_x"/>
                                          </p:val>
                                        </p:tav>
                                        <p:tav tm="100000">
                                          <p:val>
                                            <p:strVal val="0-ppt_w/2"/>
                                          </p:val>
                                        </p:tav>
                                      </p:tavLst>
                                    </p:anim>
                                    <p:anim calcmode="lin" valueType="num">
                                      <p:cBhvr additive="base">
                                        <p:cTn id="31" dur="1000"/>
                                        <p:tgtEl>
                                          <p:spTgt spid="13"/>
                                        </p:tgtEl>
                                        <p:attrNameLst>
                                          <p:attrName>ppt_y</p:attrName>
                                        </p:attrNameLst>
                                      </p:cBhvr>
                                      <p:tavLst>
                                        <p:tav tm="0">
                                          <p:val>
                                            <p:strVal val="ppt_y"/>
                                          </p:val>
                                        </p:tav>
                                        <p:tav tm="100000">
                                          <p:val>
                                            <p:strVal val="1+ppt_h/2"/>
                                          </p:val>
                                        </p:tav>
                                      </p:tavLst>
                                    </p:anim>
                                    <p:set>
                                      <p:cBhvr>
                                        <p:cTn id="32" dur="1" fill="hold">
                                          <p:stCondLst>
                                            <p:cond delay="999"/>
                                          </p:stCondLst>
                                        </p:cTn>
                                        <p:tgtEl>
                                          <p:spTgt spid="13"/>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 presetClass="exit" presetSubtype="6" fill="hold" grpId="0" nodeType="clickEffect">
                                  <p:stCondLst>
                                    <p:cond delay="0"/>
                                  </p:stCondLst>
                                  <p:childTnLst>
                                    <p:anim calcmode="lin" valueType="num">
                                      <p:cBhvr additive="base">
                                        <p:cTn id="36" dur="1000"/>
                                        <p:tgtEl>
                                          <p:spTgt spid="10"/>
                                        </p:tgtEl>
                                        <p:attrNameLst>
                                          <p:attrName>ppt_x</p:attrName>
                                        </p:attrNameLst>
                                      </p:cBhvr>
                                      <p:tavLst>
                                        <p:tav tm="0">
                                          <p:val>
                                            <p:strVal val="ppt_x"/>
                                          </p:val>
                                        </p:tav>
                                        <p:tav tm="100000">
                                          <p:val>
                                            <p:strVal val="1+ppt_w/2"/>
                                          </p:val>
                                        </p:tav>
                                      </p:tavLst>
                                    </p:anim>
                                    <p:anim calcmode="lin" valueType="num">
                                      <p:cBhvr additive="base">
                                        <p:cTn id="37" dur="1000"/>
                                        <p:tgtEl>
                                          <p:spTgt spid="10"/>
                                        </p:tgtEl>
                                        <p:attrNameLst>
                                          <p:attrName>ppt_y</p:attrName>
                                        </p:attrNameLst>
                                      </p:cBhvr>
                                      <p:tavLst>
                                        <p:tav tm="0">
                                          <p:val>
                                            <p:strVal val="ppt_y"/>
                                          </p:val>
                                        </p:tav>
                                        <p:tav tm="100000">
                                          <p:val>
                                            <p:strVal val="1+ppt_h/2"/>
                                          </p:val>
                                        </p:tav>
                                      </p:tavLst>
                                    </p:anim>
                                    <p:set>
                                      <p:cBhvr>
                                        <p:cTn id="38" dur="1" fill="hold">
                                          <p:stCondLst>
                                            <p:cond delay="999"/>
                                          </p:stCondLst>
                                        </p:cTn>
                                        <p:tgtEl>
                                          <p:spTgt spid="10"/>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2" presetClass="exit" presetSubtype="12" fill="hold" grpId="0" nodeType="clickEffect">
                                  <p:stCondLst>
                                    <p:cond delay="0"/>
                                  </p:stCondLst>
                                  <p:childTnLst>
                                    <p:anim calcmode="lin" valueType="num">
                                      <p:cBhvr additive="base">
                                        <p:cTn id="42" dur="1000"/>
                                        <p:tgtEl>
                                          <p:spTgt spid="9"/>
                                        </p:tgtEl>
                                        <p:attrNameLst>
                                          <p:attrName>ppt_x</p:attrName>
                                        </p:attrNameLst>
                                      </p:cBhvr>
                                      <p:tavLst>
                                        <p:tav tm="0">
                                          <p:val>
                                            <p:strVal val="ppt_x"/>
                                          </p:val>
                                        </p:tav>
                                        <p:tav tm="100000">
                                          <p:val>
                                            <p:strVal val="0-ppt_w/2"/>
                                          </p:val>
                                        </p:tav>
                                      </p:tavLst>
                                    </p:anim>
                                    <p:anim calcmode="lin" valueType="num">
                                      <p:cBhvr additive="base">
                                        <p:cTn id="43" dur="1000"/>
                                        <p:tgtEl>
                                          <p:spTgt spid="9"/>
                                        </p:tgtEl>
                                        <p:attrNameLst>
                                          <p:attrName>ppt_y</p:attrName>
                                        </p:attrNameLst>
                                      </p:cBhvr>
                                      <p:tavLst>
                                        <p:tav tm="0">
                                          <p:val>
                                            <p:strVal val="ppt_y"/>
                                          </p:val>
                                        </p:tav>
                                        <p:tav tm="100000">
                                          <p:val>
                                            <p:strVal val="1+ppt_h/2"/>
                                          </p:val>
                                        </p:tav>
                                      </p:tavLst>
                                    </p:anim>
                                    <p:set>
                                      <p:cBhvr>
                                        <p:cTn id="44" dur="1" fill="hold">
                                          <p:stCondLst>
                                            <p:cond delay="999"/>
                                          </p:stCondLst>
                                        </p:cTn>
                                        <p:tgtEl>
                                          <p:spTgt spid="9"/>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2" presetClass="exit" presetSubtype="6" fill="hold" grpId="0" nodeType="clickEffect">
                                  <p:stCondLst>
                                    <p:cond delay="0"/>
                                  </p:stCondLst>
                                  <p:childTnLst>
                                    <p:anim calcmode="lin" valueType="num">
                                      <p:cBhvr additive="base">
                                        <p:cTn id="48" dur="1000"/>
                                        <p:tgtEl>
                                          <p:spTgt spid="7"/>
                                        </p:tgtEl>
                                        <p:attrNameLst>
                                          <p:attrName>ppt_x</p:attrName>
                                        </p:attrNameLst>
                                      </p:cBhvr>
                                      <p:tavLst>
                                        <p:tav tm="0">
                                          <p:val>
                                            <p:strVal val="ppt_x"/>
                                          </p:val>
                                        </p:tav>
                                        <p:tav tm="100000">
                                          <p:val>
                                            <p:strVal val="1+ppt_w/2"/>
                                          </p:val>
                                        </p:tav>
                                      </p:tavLst>
                                    </p:anim>
                                    <p:anim calcmode="lin" valueType="num">
                                      <p:cBhvr additive="base">
                                        <p:cTn id="49" dur="1000"/>
                                        <p:tgtEl>
                                          <p:spTgt spid="7"/>
                                        </p:tgtEl>
                                        <p:attrNameLst>
                                          <p:attrName>ppt_y</p:attrName>
                                        </p:attrNameLst>
                                      </p:cBhvr>
                                      <p:tavLst>
                                        <p:tav tm="0">
                                          <p:val>
                                            <p:strVal val="ppt_y"/>
                                          </p:val>
                                        </p:tav>
                                        <p:tav tm="100000">
                                          <p:val>
                                            <p:strVal val="1+ppt_h/2"/>
                                          </p:val>
                                        </p:tav>
                                      </p:tavLst>
                                    </p:anim>
                                    <p:set>
                                      <p:cBhvr>
                                        <p:cTn id="50" dur="1" fill="hold">
                                          <p:stCondLst>
                                            <p:cond delay="999"/>
                                          </p:stCondLst>
                                        </p:cTn>
                                        <p:tgtEl>
                                          <p:spTgt spid="7"/>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2" presetClass="exit" presetSubtype="12" fill="hold" grpId="0" nodeType="clickEffect">
                                  <p:stCondLst>
                                    <p:cond delay="0"/>
                                  </p:stCondLst>
                                  <p:childTnLst>
                                    <p:anim calcmode="lin" valueType="num">
                                      <p:cBhvr additive="base">
                                        <p:cTn id="54" dur="1000"/>
                                        <p:tgtEl>
                                          <p:spTgt spid="11"/>
                                        </p:tgtEl>
                                        <p:attrNameLst>
                                          <p:attrName>ppt_x</p:attrName>
                                        </p:attrNameLst>
                                      </p:cBhvr>
                                      <p:tavLst>
                                        <p:tav tm="0">
                                          <p:val>
                                            <p:strVal val="ppt_x"/>
                                          </p:val>
                                        </p:tav>
                                        <p:tav tm="100000">
                                          <p:val>
                                            <p:strVal val="0-ppt_w/2"/>
                                          </p:val>
                                        </p:tav>
                                      </p:tavLst>
                                    </p:anim>
                                    <p:anim calcmode="lin" valueType="num">
                                      <p:cBhvr additive="base">
                                        <p:cTn id="55" dur="1000"/>
                                        <p:tgtEl>
                                          <p:spTgt spid="11"/>
                                        </p:tgtEl>
                                        <p:attrNameLst>
                                          <p:attrName>ppt_y</p:attrName>
                                        </p:attrNameLst>
                                      </p:cBhvr>
                                      <p:tavLst>
                                        <p:tav tm="0">
                                          <p:val>
                                            <p:strVal val="ppt_y"/>
                                          </p:val>
                                        </p:tav>
                                        <p:tav tm="100000">
                                          <p:val>
                                            <p:strVal val="1+ppt_h/2"/>
                                          </p:val>
                                        </p:tav>
                                      </p:tavLst>
                                    </p:anim>
                                    <p:set>
                                      <p:cBhvr>
                                        <p:cTn id="56" dur="1" fill="hold">
                                          <p:stCondLst>
                                            <p:cond delay="999"/>
                                          </p:stCondLst>
                                        </p:cTn>
                                        <p:tgtEl>
                                          <p:spTgt spid="11"/>
                                        </p:tgtEl>
                                        <p:attrNameLst>
                                          <p:attrName>style.visibility</p:attrName>
                                        </p:attrNameLst>
                                      </p:cBhvr>
                                      <p:to>
                                        <p:strVal val="hidden"/>
                                      </p:to>
                                    </p:set>
                                  </p:childTnLst>
                                </p:cTn>
                              </p:par>
                            </p:childTnLst>
                          </p:cTn>
                        </p:par>
                      </p:childTnLst>
                    </p:cTn>
                  </p:par>
                  <p:par>
                    <p:cTn id="57" fill="hold">
                      <p:stCondLst>
                        <p:cond delay="indefinite"/>
                      </p:stCondLst>
                      <p:childTnLst>
                        <p:par>
                          <p:cTn id="58" fill="hold">
                            <p:stCondLst>
                              <p:cond delay="0"/>
                            </p:stCondLst>
                            <p:childTnLst>
                              <p:par>
                                <p:cTn id="59" presetID="54" presetClass="path" presetSubtype="0" accel="50000" decel="50000" fill="hold" grpId="0" nodeType="clickEffect">
                                  <p:stCondLst>
                                    <p:cond delay="0"/>
                                  </p:stCondLst>
                                  <p:childTnLst>
                                    <p:animMotion origin="layout" path="M 0 0  c 0.004 -0.01067  0.018 -0.02133  0.023 -0.02133  c 0.031 0  0.063 0.16667  0.063 0.33333  c 0 -0.084  0.016 -0.16667  0.031 -0.16667  c 0.016 0  0.031 0.084  0.031 0.16667  c 0 -0.04133  0.008 -0.084  0.016 -0.084  c 0.008 0  0.016 0.04133  0.016 0.084  c 0 -0.02133  0.004 -0.04133  0.008 -0.04133  c 0.004 0  0.008 0.02133  0.008 0.04133  c 0 -0.01067  0.002 -0.02133  0.004 -0.02133  c 0.001 0  0.004 0.01067  0.004 0.02133  c 0 -0.00533  0.001 -0.01067  0.002 -0.01067  c 0 0.00133  0.002 0.00533  0.002 0.01067  c 0 -0.00267  0 -0.00533  0.001 -0.00533  c 0 0.00133  0.001 0.00267  0.001 0.00533  c 0 -0.00133  0 -0.00267  0 -0.004  c 0.001 0  0.001 0.00133  0.001 0.00267  c 0.001 0  0.001 -0.00133  0.001 -0.00267  c 0.001 0  0.001 0.00133  0.001 0.00267  E" pathEditMode="relative" ptsTypes="">
                                      <p:cBhvr>
                                        <p:cTn id="60" dur="2000" fill="hold"/>
                                        <p:tgtEl>
                                          <p:spTgt spid="15"/>
                                        </p:tgtEl>
                                        <p:attrNameLst>
                                          <p:attrName>ppt_x</p:attrName>
                                          <p:attrName>ppt_y</p:attrName>
                                        </p:attrNameLst>
                                      </p:cBhvr>
                                    </p:animMotion>
                                  </p:childTnLst>
                                </p:cTn>
                              </p:par>
                            </p:childTnLst>
                          </p:cTn>
                        </p:par>
                      </p:childTnLst>
                    </p:cTn>
                  </p:par>
                  <p:par>
                    <p:cTn id="61" fill="hold">
                      <p:stCondLst>
                        <p:cond delay="indefinite"/>
                      </p:stCondLst>
                      <p:childTnLst>
                        <p:par>
                          <p:cTn id="62" fill="hold">
                            <p:stCondLst>
                              <p:cond delay="0"/>
                            </p:stCondLst>
                            <p:childTnLst>
                              <p:par>
                                <p:cTn id="63" presetID="41" presetClass="path" presetSubtype="0" accel="50000" decel="50000" fill="hold" grpId="0" nodeType="clickEffect">
                                  <p:stCondLst>
                                    <p:cond delay="0"/>
                                  </p:stCondLst>
                                  <p:childTnLst>
                                    <p:animMotion origin="layout" path="M 0 0  c -0.004 -0.01067  -0.018 -0.02133  -0.023 -0.02133  c -0.031 0  -0.063 0.16667  -0.063 0.33333  c 0 -0.084  -0.016 -0.16667  -0.031 -0.16667  c -0.016 0  -0.031 0.084  -0.031 0.16667  c 0 -0.04133  -0.008 -0.084  -0.016 -0.084  c -0.008 0  -0.016 0.04133  -0.016 0.084  c 0 -0.02133  -0.004 -0.04133  -0.008 -0.04133  c -0.004 0  -0.008 0.02133  -0.008 0.04133  c 0 -0.01067  -0.002 -0.02133  -0.004 -0.02133  c -0.001 0  -0.004 0.01067  -0.004 0.02133  c 0 -0.00533  -0.001 -0.01067  -0.002 -0.01067  c 0 -0.00133  -0.002 0.00533  -0.002 0.01067  c 0 -0.00267  0 -0.00533  -0.001 -0.00533  c 0 0.00133  -0.001 0.00267  -0.001 0.00533  c 0 -0.00133  0 -0.00267  0 -0.004  c -0.001 0  -0.001 0.00133  -0.001 0.00267  c -0.001 0  -0.001 -0.00133  -0.001 -0.00267  c -0.001 0  -0.001 0.00133  -0.001 0.00267  E" pathEditMode="relative" ptsTypes="">
                                      <p:cBhvr>
                                        <p:cTn id="64" dur="2000" fill="hold"/>
                                        <p:tgtEl>
                                          <p:spTgt spid="16"/>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3" grpId="0" animBg="1"/>
      <p:bldP spid="15" grpId="0" animBg="1"/>
      <p:bldP spid="1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859216" cy="1066130"/>
          </a:xfrm>
        </p:spPr>
        <p:txBody>
          <a:bodyPr>
            <a:noAutofit/>
          </a:bodyPr>
          <a:lstStyle/>
          <a:p>
            <a:r>
              <a:rPr lang="en-GB" sz="3200" dirty="0" smtClean="0">
                <a:solidFill>
                  <a:srgbClr val="00B050"/>
                </a:solidFill>
                <a:latin typeface="Bookman Old Style" pitchFamily="18" charset="0"/>
              </a:rPr>
              <a:t>Now put present perfect verbs into conversation.</a:t>
            </a:r>
            <a:endParaRPr lang="en-GB" sz="3200" dirty="0">
              <a:solidFill>
                <a:srgbClr val="00B050"/>
              </a:solidFill>
              <a:latin typeface="Bookman Old Style" pitchFamily="18" charset="0"/>
            </a:endParaRPr>
          </a:p>
        </p:txBody>
      </p:sp>
      <p:sp>
        <p:nvSpPr>
          <p:cNvPr id="3" name="Zástupný symbol pro obsah 2"/>
          <p:cNvSpPr>
            <a:spLocks noGrp="1"/>
          </p:cNvSpPr>
          <p:nvPr>
            <p:ph idx="1"/>
          </p:nvPr>
        </p:nvSpPr>
        <p:spPr>
          <a:xfrm>
            <a:off x="179512" y="2204864"/>
            <a:ext cx="8712968" cy="4392487"/>
          </a:xfrm>
        </p:spPr>
        <p:txBody>
          <a:bodyPr>
            <a:normAutofit/>
          </a:bodyPr>
          <a:lstStyle/>
          <a:p>
            <a:r>
              <a:rPr lang="en-GB" sz="2800" dirty="0" smtClean="0"/>
              <a:t>Well</a:t>
            </a:r>
            <a:r>
              <a:rPr lang="en-GB" dirty="0" smtClean="0"/>
              <a:t>, Cinderella, have you done everything? Have you swept the floors? Have you made the beds? Have you cleaned the furniture? Have you washed the clothes? Have you ironed them? Have you washed up the dishes? And have you put them away? Have you tidied all the rooms?</a:t>
            </a:r>
          </a:p>
          <a:p>
            <a:endParaRPr lang="en-GB" dirty="0" smtClean="0"/>
          </a:p>
          <a:p>
            <a:r>
              <a:rPr lang="en-GB" sz="2800" dirty="0" smtClean="0"/>
              <a:t>No, I haven´t done anything. I´m going to marry the Prince. Goodbye!</a:t>
            </a:r>
          </a:p>
          <a:p>
            <a:endParaRPr lang="en-GB" sz="2800" dirty="0" smtClean="0"/>
          </a:p>
        </p:txBody>
      </p:sp>
      <p:sp>
        <p:nvSpPr>
          <p:cNvPr id="4" name="Obdélník 3"/>
          <p:cNvSpPr/>
          <p:nvPr/>
        </p:nvSpPr>
        <p:spPr>
          <a:xfrm>
            <a:off x="5076056" y="2204864"/>
            <a:ext cx="792088"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bdélník 4"/>
          <p:cNvSpPr/>
          <p:nvPr/>
        </p:nvSpPr>
        <p:spPr>
          <a:xfrm>
            <a:off x="1475656" y="2708920"/>
            <a:ext cx="1008112"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bdélník 5"/>
          <p:cNvSpPr/>
          <p:nvPr/>
        </p:nvSpPr>
        <p:spPr>
          <a:xfrm>
            <a:off x="4139952" y="2636912"/>
            <a:ext cx="1008112"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1475656" y="3933056"/>
            <a:ext cx="1728192"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délník 7"/>
          <p:cNvSpPr/>
          <p:nvPr/>
        </p:nvSpPr>
        <p:spPr>
          <a:xfrm>
            <a:off x="5796136" y="2708920"/>
            <a:ext cx="1008112"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bdélník 8"/>
          <p:cNvSpPr/>
          <p:nvPr/>
        </p:nvSpPr>
        <p:spPr>
          <a:xfrm>
            <a:off x="5580112" y="3501008"/>
            <a:ext cx="1080120"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bdélník 9"/>
          <p:cNvSpPr/>
          <p:nvPr/>
        </p:nvSpPr>
        <p:spPr>
          <a:xfrm>
            <a:off x="539552" y="3501008"/>
            <a:ext cx="1512168"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a:off x="7452320" y="4005064"/>
            <a:ext cx="792088"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2411760" y="3140968"/>
            <a:ext cx="1296144"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TextovéPole 13"/>
          <p:cNvSpPr txBox="1"/>
          <p:nvPr/>
        </p:nvSpPr>
        <p:spPr>
          <a:xfrm>
            <a:off x="0" y="1628800"/>
            <a:ext cx="9144000" cy="461665"/>
          </a:xfrm>
          <a:prstGeom prst="rect">
            <a:avLst/>
          </a:prstGeom>
          <a:noFill/>
        </p:spPr>
        <p:txBody>
          <a:bodyPr wrap="square" rtlCol="0">
            <a:spAutoFit/>
          </a:bodyPr>
          <a:lstStyle/>
          <a:p>
            <a:r>
              <a:rPr lang="cs-CZ" sz="2400" b="1" dirty="0" smtClean="0">
                <a:solidFill>
                  <a:schemeClr val="bg1"/>
                </a:solidFill>
                <a:latin typeface="+mn-lt"/>
              </a:rPr>
              <a:t>     do  </a:t>
            </a:r>
            <a:r>
              <a:rPr lang="en-GB" sz="2400" b="1" dirty="0" smtClean="0">
                <a:solidFill>
                  <a:schemeClr val="bg1"/>
                </a:solidFill>
                <a:latin typeface="+mn-lt"/>
              </a:rPr>
              <a:t>sweep  make  clean  wash  iron  wash up  put  tidy </a:t>
            </a:r>
            <a:r>
              <a:rPr lang="cs-CZ" sz="2400" b="1" dirty="0" smtClean="0">
                <a:solidFill>
                  <a:schemeClr val="bg1"/>
                </a:solidFill>
                <a:latin typeface="+mn-lt"/>
              </a:rPr>
              <a:t> </a:t>
            </a:r>
            <a:r>
              <a:rPr lang="en-GB" sz="2400" b="1" dirty="0" smtClean="0">
                <a:solidFill>
                  <a:schemeClr val="bg1"/>
                </a:solidFill>
                <a:latin typeface="+mn-lt"/>
              </a:rPr>
              <a:t>do  </a:t>
            </a:r>
            <a:endParaRPr lang="en-GB" sz="2400" b="1" dirty="0">
              <a:solidFill>
                <a:schemeClr val="bg1"/>
              </a:solidFill>
              <a:latin typeface="+mn-lt"/>
            </a:endParaRPr>
          </a:p>
        </p:txBody>
      </p:sp>
      <p:sp>
        <p:nvSpPr>
          <p:cNvPr id="15" name="Obdélník 14"/>
          <p:cNvSpPr/>
          <p:nvPr/>
        </p:nvSpPr>
        <p:spPr>
          <a:xfrm>
            <a:off x="2771800" y="4365104"/>
            <a:ext cx="2592288"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a:off x="1691680" y="5301208"/>
            <a:ext cx="2088232"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12" fill="hold" grpId="0" nodeType="clickEffect">
                                  <p:stCondLst>
                                    <p:cond delay="0"/>
                                  </p:stCondLst>
                                  <p:childTnLst>
                                    <p:anim calcmode="lin" valueType="num">
                                      <p:cBhvr additive="base">
                                        <p:cTn id="6" dur="1000"/>
                                        <p:tgtEl>
                                          <p:spTgt spid="4"/>
                                        </p:tgtEl>
                                        <p:attrNameLst>
                                          <p:attrName>ppt_x</p:attrName>
                                        </p:attrNameLst>
                                      </p:cBhvr>
                                      <p:tavLst>
                                        <p:tav tm="0">
                                          <p:val>
                                            <p:strVal val="ppt_x"/>
                                          </p:val>
                                        </p:tav>
                                        <p:tav tm="100000">
                                          <p:val>
                                            <p:strVal val="0-ppt_w/2"/>
                                          </p:val>
                                        </p:tav>
                                      </p:tavLst>
                                    </p:anim>
                                    <p:anim calcmode="lin" valueType="num">
                                      <p:cBhvr additive="base">
                                        <p:cTn id="7" dur="1000"/>
                                        <p:tgtEl>
                                          <p:spTgt spid="4"/>
                                        </p:tgtEl>
                                        <p:attrNameLst>
                                          <p:attrName>ppt_y</p:attrName>
                                        </p:attrNameLst>
                                      </p:cBhvr>
                                      <p:tavLst>
                                        <p:tav tm="0">
                                          <p:val>
                                            <p:strVal val="ppt_y"/>
                                          </p:val>
                                        </p:tav>
                                        <p:tav tm="100000">
                                          <p:val>
                                            <p:strVal val="1+ppt_h/2"/>
                                          </p:val>
                                        </p:tav>
                                      </p:tavLst>
                                    </p:anim>
                                    <p:set>
                                      <p:cBhvr>
                                        <p:cTn id="8" dur="1" fill="hold">
                                          <p:stCondLst>
                                            <p:cond delay="999"/>
                                          </p:stCondLst>
                                        </p:cTn>
                                        <p:tgtEl>
                                          <p:spTgt spid="4"/>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6" fill="hold" grpId="0" nodeType="clickEffect">
                                  <p:stCondLst>
                                    <p:cond delay="0"/>
                                  </p:stCondLst>
                                  <p:childTnLst>
                                    <p:anim calcmode="lin" valueType="num">
                                      <p:cBhvr additive="base">
                                        <p:cTn id="12" dur="1000"/>
                                        <p:tgtEl>
                                          <p:spTgt spid="5"/>
                                        </p:tgtEl>
                                        <p:attrNameLst>
                                          <p:attrName>ppt_x</p:attrName>
                                        </p:attrNameLst>
                                      </p:cBhvr>
                                      <p:tavLst>
                                        <p:tav tm="0">
                                          <p:val>
                                            <p:strVal val="ppt_x"/>
                                          </p:val>
                                        </p:tav>
                                        <p:tav tm="100000">
                                          <p:val>
                                            <p:strVal val="1+ppt_w/2"/>
                                          </p:val>
                                        </p:tav>
                                      </p:tavLst>
                                    </p:anim>
                                    <p:anim calcmode="lin" valueType="num">
                                      <p:cBhvr additive="base">
                                        <p:cTn id="13" dur="1000"/>
                                        <p:tgtEl>
                                          <p:spTgt spid="5"/>
                                        </p:tgtEl>
                                        <p:attrNameLst>
                                          <p:attrName>ppt_y</p:attrName>
                                        </p:attrNameLst>
                                      </p:cBhvr>
                                      <p:tavLst>
                                        <p:tav tm="0">
                                          <p:val>
                                            <p:strVal val="ppt_y"/>
                                          </p:val>
                                        </p:tav>
                                        <p:tav tm="100000">
                                          <p:val>
                                            <p:strVal val="1+ppt_h/2"/>
                                          </p:val>
                                        </p:tav>
                                      </p:tavLst>
                                    </p:anim>
                                    <p:set>
                                      <p:cBhvr>
                                        <p:cTn id="14" dur="1" fill="hold">
                                          <p:stCondLst>
                                            <p:cond delay="999"/>
                                          </p:stCondLst>
                                        </p:cTn>
                                        <p:tgtEl>
                                          <p:spTgt spid="5"/>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12" fill="hold" grpId="0" nodeType="clickEffect">
                                  <p:stCondLst>
                                    <p:cond delay="0"/>
                                  </p:stCondLst>
                                  <p:childTnLst>
                                    <p:anim calcmode="lin" valueType="num">
                                      <p:cBhvr additive="base">
                                        <p:cTn id="18" dur="1000"/>
                                        <p:tgtEl>
                                          <p:spTgt spid="6"/>
                                        </p:tgtEl>
                                        <p:attrNameLst>
                                          <p:attrName>ppt_x</p:attrName>
                                        </p:attrNameLst>
                                      </p:cBhvr>
                                      <p:tavLst>
                                        <p:tav tm="0">
                                          <p:val>
                                            <p:strVal val="ppt_x"/>
                                          </p:val>
                                        </p:tav>
                                        <p:tav tm="100000">
                                          <p:val>
                                            <p:strVal val="0-ppt_w/2"/>
                                          </p:val>
                                        </p:tav>
                                      </p:tavLst>
                                    </p:anim>
                                    <p:anim calcmode="lin" valueType="num">
                                      <p:cBhvr additive="base">
                                        <p:cTn id="19" dur="1000"/>
                                        <p:tgtEl>
                                          <p:spTgt spid="6"/>
                                        </p:tgtEl>
                                        <p:attrNameLst>
                                          <p:attrName>ppt_y</p:attrName>
                                        </p:attrNameLst>
                                      </p:cBhvr>
                                      <p:tavLst>
                                        <p:tav tm="0">
                                          <p:val>
                                            <p:strVal val="ppt_y"/>
                                          </p:val>
                                        </p:tav>
                                        <p:tav tm="100000">
                                          <p:val>
                                            <p:strVal val="1+ppt_h/2"/>
                                          </p:val>
                                        </p:tav>
                                      </p:tavLst>
                                    </p:anim>
                                    <p:set>
                                      <p:cBhvr>
                                        <p:cTn id="20" dur="1" fill="hold">
                                          <p:stCondLst>
                                            <p:cond delay="999"/>
                                          </p:stCondLst>
                                        </p:cTn>
                                        <p:tgtEl>
                                          <p:spTgt spid="6"/>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6" fill="hold" grpId="0" nodeType="clickEffect">
                                  <p:stCondLst>
                                    <p:cond delay="0"/>
                                  </p:stCondLst>
                                  <p:childTnLst>
                                    <p:anim calcmode="lin" valueType="num">
                                      <p:cBhvr additive="base">
                                        <p:cTn id="24" dur="1000"/>
                                        <p:tgtEl>
                                          <p:spTgt spid="8"/>
                                        </p:tgtEl>
                                        <p:attrNameLst>
                                          <p:attrName>ppt_x</p:attrName>
                                        </p:attrNameLst>
                                      </p:cBhvr>
                                      <p:tavLst>
                                        <p:tav tm="0">
                                          <p:val>
                                            <p:strVal val="ppt_x"/>
                                          </p:val>
                                        </p:tav>
                                        <p:tav tm="100000">
                                          <p:val>
                                            <p:strVal val="1+ppt_w/2"/>
                                          </p:val>
                                        </p:tav>
                                      </p:tavLst>
                                    </p:anim>
                                    <p:anim calcmode="lin" valueType="num">
                                      <p:cBhvr additive="base">
                                        <p:cTn id="25" dur="1000"/>
                                        <p:tgtEl>
                                          <p:spTgt spid="8"/>
                                        </p:tgtEl>
                                        <p:attrNameLst>
                                          <p:attrName>ppt_y</p:attrName>
                                        </p:attrNameLst>
                                      </p:cBhvr>
                                      <p:tavLst>
                                        <p:tav tm="0">
                                          <p:val>
                                            <p:strVal val="ppt_y"/>
                                          </p:val>
                                        </p:tav>
                                        <p:tav tm="100000">
                                          <p:val>
                                            <p:strVal val="1+ppt_h/2"/>
                                          </p:val>
                                        </p:tav>
                                      </p:tavLst>
                                    </p:anim>
                                    <p:set>
                                      <p:cBhvr>
                                        <p:cTn id="26" dur="1" fill="hold">
                                          <p:stCondLst>
                                            <p:cond delay="999"/>
                                          </p:stCondLst>
                                        </p:cTn>
                                        <p:tgtEl>
                                          <p:spTgt spid="8"/>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xit" presetSubtype="12" fill="hold" grpId="0" nodeType="clickEffect">
                                  <p:stCondLst>
                                    <p:cond delay="0"/>
                                  </p:stCondLst>
                                  <p:childTnLst>
                                    <p:anim calcmode="lin" valueType="num">
                                      <p:cBhvr additive="base">
                                        <p:cTn id="30" dur="1000"/>
                                        <p:tgtEl>
                                          <p:spTgt spid="13"/>
                                        </p:tgtEl>
                                        <p:attrNameLst>
                                          <p:attrName>ppt_x</p:attrName>
                                        </p:attrNameLst>
                                      </p:cBhvr>
                                      <p:tavLst>
                                        <p:tav tm="0">
                                          <p:val>
                                            <p:strVal val="ppt_x"/>
                                          </p:val>
                                        </p:tav>
                                        <p:tav tm="100000">
                                          <p:val>
                                            <p:strVal val="0-ppt_w/2"/>
                                          </p:val>
                                        </p:tav>
                                      </p:tavLst>
                                    </p:anim>
                                    <p:anim calcmode="lin" valueType="num">
                                      <p:cBhvr additive="base">
                                        <p:cTn id="31" dur="1000"/>
                                        <p:tgtEl>
                                          <p:spTgt spid="13"/>
                                        </p:tgtEl>
                                        <p:attrNameLst>
                                          <p:attrName>ppt_y</p:attrName>
                                        </p:attrNameLst>
                                      </p:cBhvr>
                                      <p:tavLst>
                                        <p:tav tm="0">
                                          <p:val>
                                            <p:strVal val="ppt_y"/>
                                          </p:val>
                                        </p:tav>
                                        <p:tav tm="100000">
                                          <p:val>
                                            <p:strVal val="1+ppt_h/2"/>
                                          </p:val>
                                        </p:tav>
                                      </p:tavLst>
                                    </p:anim>
                                    <p:set>
                                      <p:cBhvr>
                                        <p:cTn id="32" dur="1" fill="hold">
                                          <p:stCondLst>
                                            <p:cond delay="999"/>
                                          </p:stCondLst>
                                        </p:cTn>
                                        <p:tgtEl>
                                          <p:spTgt spid="13"/>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 presetClass="exit" presetSubtype="6" fill="hold" grpId="0" nodeType="clickEffect">
                                  <p:stCondLst>
                                    <p:cond delay="0"/>
                                  </p:stCondLst>
                                  <p:childTnLst>
                                    <p:anim calcmode="lin" valueType="num">
                                      <p:cBhvr additive="base">
                                        <p:cTn id="36" dur="1000"/>
                                        <p:tgtEl>
                                          <p:spTgt spid="10"/>
                                        </p:tgtEl>
                                        <p:attrNameLst>
                                          <p:attrName>ppt_x</p:attrName>
                                        </p:attrNameLst>
                                      </p:cBhvr>
                                      <p:tavLst>
                                        <p:tav tm="0">
                                          <p:val>
                                            <p:strVal val="ppt_x"/>
                                          </p:val>
                                        </p:tav>
                                        <p:tav tm="100000">
                                          <p:val>
                                            <p:strVal val="1+ppt_w/2"/>
                                          </p:val>
                                        </p:tav>
                                      </p:tavLst>
                                    </p:anim>
                                    <p:anim calcmode="lin" valueType="num">
                                      <p:cBhvr additive="base">
                                        <p:cTn id="37" dur="1000"/>
                                        <p:tgtEl>
                                          <p:spTgt spid="10"/>
                                        </p:tgtEl>
                                        <p:attrNameLst>
                                          <p:attrName>ppt_y</p:attrName>
                                        </p:attrNameLst>
                                      </p:cBhvr>
                                      <p:tavLst>
                                        <p:tav tm="0">
                                          <p:val>
                                            <p:strVal val="ppt_y"/>
                                          </p:val>
                                        </p:tav>
                                        <p:tav tm="100000">
                                          <p:val>
                                            <p:strVal val="1+ppt_h/2"/>
                                          </p:val>
                                        </p:tav>
                                      </p:tavLst>
                                    </p:anim>
                                    <p:set>
                                      <p:cBhvr>
                                        <p:cTn id="38" dur="1" fill="hold">
                                          <p:stCondLst>
                                            <p:cond delay="999"/>
                                          </p:stCondLst>
                                        </p:cTn>
                                        <p:tgtEl>
                                          <p:spTgt spid="10"/>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2" presetClass="exit" presetSubtype="12" fill="hold" grpId="0" nodeType="clickEffect">
                                  <p:stCondLst>
                                    <p:cond delay="0"/>
                                  </p:stCondLst>
                                  <p:childTnLst>
                                    <p:anim calcmode="lin" valueType="num">
                                      <p:cBhvr additive="base">
                                        <p:cTn id="42" dur="1000"/>
                                        <p:tgtEl>
                                          <p:spTgt spid="9"/>
                                        </p:tgtEl>
                                        <p:attrNameLst>
                                          <p:attrName>ppt_x</p:attrName>
                                        </p:attrNameLst>
                                      </p:cBhvr>
                                      <p:tavLst>
                                        <p:tav tm="0">
                                          <p:val>
                                            <p:strVal val="ppt_x"/>
                                          </p:val>
                                        </p:tav>
                                        <p:tav tm="100000">
                                          <p:val>
                                            <p:strVal val="0-ppt_w/2"/>
                                          </p:val>
                                        </p:tav>
                                      </p:tavLst>
                                    </p:anim>
                                    <p:anim calcmode="lin" valueType="num">
                                      <p:cBhvr additive="base">
                                        <p:cTn id="43" dur="1000"/>
                                        <p:tgtEl>
                                          <p:spTgt spid="9"/>
                                        </p:tgtEl>
                                        <p:attrNameLst>
                                          <p:attrName>ppt_y</p:attrName>
                                        </p:attrNameLst>
                                      </p:cBhvr>
                                      <p:tavLst>
                                        <p:tav tm="0">
                                          <p:val>
                                            <p:strVal val="ppt_y"/>
                                          </p:val>
                                        </p:tav>
                                        <p:tav tm="100000">
                                          <p:val>
                                            <p:strVal val="1+ppt_h/2"/>
                                          </p:val>
                                        </p:tav>
                                      </p:tavLst>
                                    </p:anim>
                                    <p:set>
                                      <p:cBhvr>
                                        <p:cTn id="44" dur="1" fill="hold">
                                          <p:stCondLst>
                                            <p:cond delay="999"/>
                                          </p:stCondLst>
                                        </p:cTn>
                                        <p:tgtEl>
                                          <p:spTgt spid="9"/>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2" presetClass="exit" presetSubtype="6" fill="hold" grpId="0" nodeType="clickEffect">
                                  <p:stCondLst>
                                    <p:cond delay="0"/>
                                  </p:stCondLst>
                                  <p:childTnLst>
                                    <p:anim calcmode="lin" valueType="num">
                                      <p:cBhvr additive="base">
                                        <p:cTn id="48" dur="1000"/>
                                        <p:tgtEl>
                                          <p:spTgt spid="7"/>
                                        </p:tgtEl>
                                        <p:attrNameLst>
                                          <p:attrName>ppt_x</p:attrName>
                                        </p:attrNameLst>
                                      </p:cBhvr>
                                      <p:tavLst>
                                        <p:tav tm="0">
                                          <p:val>
                                            <p:strVal val="ppt_x"/>
                                          </p:val>
                                        </p:tav>
                                        <p:tav tm="100000">
                                          <p:val>
                                            <p:strVal val="1+ppt_w/2"/>
                                          </p:val>
                                        </p:tav>
                                      </p:tavLst>
                                    </p:anim>
                                    <p:anim calcmode="lin" valueType="num">
                                      <p:cBhvr additive="base">
                                        <p:cTn id="49" dur="1000"/>
                                        <p:tgtEl>
                                          <p:spTgt spid="7"/>
                                        </p:tgtEl>
                                        <p:attrNameLst>
                                          <p:attrName>ppt_y</p:attrName>
                                        </p:attrNameLst>
                                      </p:cBhvr>
                                      <p:tavLst>
                                        <p:tav tm="0">
                                          <p:val>
                                            <p:strVal val="ppt_y"/>
                                          </p:val>
                                        </p:tav>
                                        <p:tav tm="100000">
                                          <p:val>
                                            <p:strVal val="1+ppt_h/2"/>
                                          </p:val>
                                        </p:tav>
                                      </p:tavLst>
                                    </p:anim>
                                    <p:set>
                                      <p:cBhvr>
                                        <p:cTn id="50" dur="1" fill="hold">
                                          <p:stCondLst>
                                            <p:cond delay="999"/>
                                          </p:stCondLst>
                                        </p:cTn>
                                        <p:tgtEl>
                                          <p:spTgt spid="7"/>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2" presetClass="exit" presetSubtype="12" fill="hold" grpId="0" nodeType="clickEffect">
                                  <p:stCondLst>
                                    <p:cond delay="0"/>
                                  </p:stCondLst>
                                  <p:childTnLst>
                                    <p:anim calcmode="lin" valueType="num">
                                      <p:cBhvr additive="base">
                                        <p:cTn id="54" dur="1000"/>
                                        <p:tgtEl>
                                          <p:spTgt spid="11"/>
                                        </p:tgtEl>
                                        <p:attrNameLst>
                                          <p:attrName>ppt_x</p:attrName>
                                        </p:attrNameLst>
                                      </p:cBhvr>
                                      <p:tavLst>
                                        <p:tav tm="0">
                                          <p:val>
                                            <p:strVal val="ppt_x"/>
                                          </p:val>
                                        </p:tav>
                                        <p:tav tm="100000">
                                          <p:val>
                                            <p:strVal val="0-ppt_w/2"/>
                                          </p:val>
                                        </p:tav>
                                      </p:tavLst>
                                    </p:anim>
                                    <p:anim calcmode="lin" valueType="num">
                                      <p:cBhvr additive="base">
                                        <p:cTn id="55" dur="1000"/>
                                        <p:tgtEl>
                                          <p:spTgt spid="11"/>
                                        </p:tgtEl>
                                        <p:attrNameLst>
                                          <p:attrName>ppt_y</p:attrName>
                                        </p:attrNameLst>
                                      </p:cBhvr>
                                      <p:tavLst>
                                        <p:tav tm="0">
                                          <p:val>
                                            <p:strVal val="ppt_y"/>
                                          </p:val>
                                        </p:tav>
                                        <p:tav tm="100000">
                                          <p:val>
                                            <p:strVal val="1+ppt_h/2"/>
                                          </p:val>
                                        </p:tav>
                                      </p:tavLst>
                                    </p:anim>
                                    <p:set>
                                      <p:cBhvr>
                                        <p:cTn id="56" dur="1" fill="hold">
                                          <p:stCondLst>
                                            <p:cond delay="999"/>
                                          </p:stCondLst>
                                        </p:cTn>
                                        <p:tgtEl>
                                          <p:spTgt spid="11"/>
                                        </p:tgtEl>
                                        <p:attrNameLst>
                                          <p:attrName>style.visibility</p:attrName>
                                        </p:attrNameLst>
                                      </p:cBhvr>
                                      <p:to>
                                        <p:strVal val="hidden"/>
                                      </p:to>
                                    </p:set>
                                  </p:childTnLst>
                                </p:cTn>
                              </p:par>
                            </p:childTnLst>
                          </p:cTn>
                        </p:par>
                      </p:childTnLst>
                    </p:cTn>
                  </p:par>
                  <p:par>
                    <p:cTn id="57" fill="hold">
                      <p:stCondLst>
                        <p:cond delay="indefinite"/>
                      </p:stCondLst>
                      <p:childTnLst>
                        <p:par>
                          <p:cTn id="58" fill="hold">
                            <p:stCondLst>
                              <p:cond delay="0"/>
                            </p:stCondLst>
                            <p:childTnLst>
                              <p:par>
                                <p:cTn id="59" presetID="54" presetClass="path" presetSubtype="0" accel="50000" decel="50000" fill="hold" grpId="0" nodeType="clickEffect">
                                  <p:stCondLst>
                                    <p:cond delay="0"/>
                                  </p:stCondLst>
                                  <p:childTnLst>
                                    <p:animMotion origin="layout" path="M 0 0  c 0.004 -0.01067  0.018 -0.02133  0.023 -0.02133  c 0.031 0  0.063 0.16667  0.063 0.33333  c 0 -0.084  0.016 -0.16667  0.031 -0.16667  c 0.016 0  0.031 0.084  0.031 0.16667  c 0 -0.04133  0.008 -0.084  0.016 -0.084  c 0.008 0  0.016 0.04133  0.016 0.084  c 0 -0.02133  0.004 -0.04133  0.008 -0.04133  c 0.004 0  0.008 0.02133  0.008 0.04133  c 0 -0.01067  0.002 -0.02133  0.004 -0.02133  c 0.001 0  0.004 0.01067  0.004 0.02133  c 0 -0.00533  0.001 -0.01067  0.002 -0.01067  c 0 0.00133  0.002 0.00533  0.002 0.01067  c 0 -0.00267  0 -0.00533  0.001 -0.00533  c 0 0.00133  0.001 0.00267  0.001 0.00533  c 0 -0.00133  0 -0.00267  0 -0.004  c 0.001 0  0.001 0.00133  0.001 0.00267  c 0.001 0  0.001 -0.00133  0.001 -0.00267  c 0.001 0  0.001 0.00133  0.001 0.00267  E" pathEditMode="relative" ptsTypes="">
                                      <p:cBhvr>
                                        <p:cTn id="60" dur="2000" fill="hold"/>
                                        <p:tgtEl>
                                          <p:spTgt spid="15"/>
                                        </p:tgtEl>
                                        <p:attrNameLst>
                                          <p:attrName>ppt_x</p:attrName>
                                          <p:attrName>ppt_y</p:attrName>
                                        </p:attrNameLst>
                                      </p:cBhvr>
                                    </p:animMotion>
                                  </p:childTnLst>
                                </p:cTn>
                              </p:par>
                            </p:childTnLst>
                          </p:cTn>
                        </p:par>
                      </p:childTnLst>
                    </p:cTn>
                  </p:par>
                  <p:par>
                    <p:cTn id="61" fill="hold">
                      <p:stCondLst>
                        <p:cond delay="indefinite"/>
                      </p:stCondLst>
                      <p:childTnLst>
                        <p:par>
                          <p:cTn id="62" fill="hold">
                            <p:stCondLst>
                              <p:cond delay="0"/>
                            </p:stCondLst>
                            <p:childTnLst>
                              <p:par>
                                <p:cTn id="63" presetID="41" presetClass="path" presetSubtype="0" accel="50000" decel="50000" fill="hold" grpId="0" nodeType="clickEffect">
                                  <p:stCondLst>
                                    <p:cond delay="0"/>
                                  </p:stCondLst>
                                  <p:childTnLst>
                                    <p:animMotion origin="layout" path="M 0 0  c -0.004 -0.01067  -0.018 -0.02133  -0.023 -0.02133  c -0.031 0  -0.063 0.16667  -0.063 0.33333  c 0 -0.084  -0.016 -0.16667  -0.031 -0.16667  c -0.016 0  -0.031 0.084  -0.031 0.16667  c 0 -0.04133  -0.008 -0.084  -0.016 -0.084  c -0.008 0  -0.016 0.04133  -0.016 0.084  c 0 -0.02133  -0.004 -0.04133  -0.008 -0.04133  c -0.004 0  -0.008 0.02133  -0.008 0.04133  c 0 -0.01067  -0.002 -0.02133  -0.004 -0.02133  c -0.001 0  -0.004 0.01067  -0.004 0.02133  c 0 -0.00533  -0.001 -0.01067  -0.002 -0.01067  c 0 -0.00133  -0.002 0.00533  -0.002 0.01067  c 0 -0.00267  0 -0.00533  -0.001 -0.00533  c 0 0.00133  -0.001 0.00267  -0.001 0.00533  c 0 -0.00133  0 -0.00267  0 -0.004  c -0.001 0  -0.001 0.00133  -0.001 0.00267  c -0.001 0  -0.001 -0.00133  -0.001 -0.00267  c -0.001 0  -0.001 0.00133  -0.001 0.00267  E" pathEditMode="relative" ptsTypes="">
                                      <p:cBhvr>
                                        <p:cTn id="64" dur="2000" fill="hold"/>
                                        <p:tgtEl>
                                          <p:spTgt spid="16"/>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3" grpId="0" animBg="1"/>
      <p:bldP spid="15" grpId="0" animBg="1"/>
      <p:bldP spid="1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solidFill>
                  <a:srgbClr val="00B050"/>
                </a:solidFill>
                <a:latin typeface="+mn-lt"/>
              </a:rPr>
              <a:t>COMPLETE</a:t>
            </a:r>
            <a:r>
              <a:rPr lang="en-GB" sz="3200" dirty="0" smtClean="0">
                <a:solidFill>
                  <a:srgbClr val="00B050"/>
                </a:solidFill>
                <a:latin typeface="+mn-lt"/>
              </a:rPr>
              <a:t> </a:t>
            </a:r>
            <a:r>
              <a:rPr lang="cs-CZ" sz="3200" dirty="0" smtClean="0">
                <a:solidFill>
                  <a:srgbClr val="00B050"/>
                </a:solidFill>
                <a:latin typeface="+mn-lt"/>
              </a:rPr>
              <a:t>THE</a:t>
            </a:r>
            <a:r>
              <a:rPr lang="en-GB" sz="3200" dirty="0" smtClean="0">
                <a:solidFill>
                  <a:srgbClr val="00B050"/>
                </a:solidFill>
                <a:latin typeface="+mn-lt"/>
              </a:rPr>
              <a:t> </a:t>
            </a:r>
            <a:r>
              <a:rPr lang="cs-CZ" sz="3200" dirty="0" smtClean="0">
                <a:solidFill>
                  <a:srgbClr val="00B050"/>
                </a:solidFill>
                <a:latin typeface="+mn-lt"/>
              </a:rPr>
              <a:t>SENTENCES.</a:t>
            </a:r>
            <a:endParaRPr lang="en-GB" sz="3200" dirty="0">
              <a:solidFill>
                <a:srgbClr val="00B050"/>
              </a:solidFill>
              <a:latin typeface="+mn-lt"/>
            </a:endParaRPr>
          </a:p>
        </p:txBody>
      </p:sp>
      <p:sp>
        <p:nvSpPr>
          <p:cNvPr id="6" name="TextovéPole 5"/>
          <p:cNvSpPr txBox="1"/>
          <p:nvPr/>
        </p:nvSpPr>
        <p:spPr>
          <a:xfrm>
            <a:off x="323528" y="1340768"/>
            <a:ext cx="7848872" cy="523220"/>
          </a:xfrm>
          <a:prstGeom prst="rect">
            <a:avLst/>
          </a:prstGeom>
          <a:noFill/>
        </p:spPr>
        <p:txBody>
          <a:bodyPr wrap="square" rtlCol="0">
            <a:spAutoFit/>
          </a:bodyPr>
          <a:lstStyle/>
          <a:p>
            <a:pPr algn="ctr"/>
            <a:r>
              <a:rPr lang="en-GB" sz="2800" dirty="0" smtClean="0">
                <a:latin typeface="Bookman Old Style" pitchFamily="18" charset="0"/>
              </a:rPr>
              <a:t>have    eat      find      take      find   fall</a:t>
            </a:r>
            <a:endParaRPr lang="en-GB" sz="2800" dirty="0">
              <a:latin typeface="Bookman Old Style" pitchFamily="18" charset="0"/>
            </a:endParaRPr>
          </a:p>
        </p:txBody>
      </p:sp>
      <p:sp>
        <p:nvSpPr>
          <p:cNvPr id="7" name="Zaoblený obdélníkový popisek 6"/>
          <p:cNvSpPr/>
          <p:nvPr/>
        </p:nvSpPr>
        <p:spPr>
          <a:xfrm>
            <a:off x="251520" y="1916832"/>
            <a:ext cx="3384376" cy="720080"/>
          </a:xfrm>
          <a:prstGeom prst="wedgeRoundRectCallout">
            <a:avLst>
              <a:gd name="adj1" fmla="val -59224"/>
              <a:gd name="adj2" fmla="val 14781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solidFill>
                <a:latin typeface="Bookman Old Style" pitchFamily="18" charset="0"/>
              </a:rPr>
              <a:t>The cat …..………. your supper.</a:t>
            </a:r>
            <a:endParaRPr lang="en-GB" sz="2000" dirty="0">
              <a:solidFill>
                <a:schemeClr val="tx1"/>
              </a:solidFill>
              <a:latin typeface="Bookman Old Style" pitchFamily="18" charset="0"/>
            </a:endParaRPr>
          </a:p>
        </p:txBody>
      </p:sp>
      <p:sp>
        <p:nvSpPr>
          <p:cNvPr id="11" name="Zaoblený obdélníkový popisek 10"/>
          <p:cNvSpPr/>
          <p:nvPr/>
        </p:nvSpPr>
        <p:spPr>
          <a:xfrm>
            <a:off x="395536" y="3645024"/>
            <a:ext cx="3528392" cy="648072"/>
          </a:xfrm>
          <a:prstGeom prst="wedgeRoundRectCallout">
            <a:avLst>
              <a:gd name="adj1" fmla="val -65432"/>
              <a:gd name="adj2" fmla="val 14453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solidFill>
                <a:latin typeface="Bookman Old Style" pitchFamily="18" charset="0"/>
              </a:rPr>
              <a:t>Dad …………... his glasses.</a:t>
            </a:r>
          </a:p>
        </p:txBody>
      </p:sp>
      <p:sp>
        <p:nvSpPr>
          <p:cNvPr id="8" name="Zaoblený obdélníkový popisek 7"/>
          <p:cNvSpPr/>
          <p:nvPr/>
        </p:nvSpPr>
        <p:spPr>
          <a:xfrm>
            <a:off x="5076056" y="2060848"/>
            <a:ext cx="3744416" cy="864096"/>
          </a:xfrm>
          <a:prstGeom prst="wedgeRoundRectCallout">
            <a:avLst>
              <a:gd name="adj1" fmla="val 55523"/>
              <a:gd name="adj2" fmla="val 134896"/>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solidFill>
                <a:latin typeface="Bookman Old Style" pitchFamily="18" charset="0"/>
              </a:rPr>
              <a:t>She ……….. it off the table when I was out. </a:t>
            </a:r>
            <a:endParaRPr lang="en-GB" sz="2000" dirty="0">
              <a:solidFill>
                <a:schemeClr val="tx1"/>
              </a:solidFill>
              <a:latin typeface="Bookman Old Style" pitchFamily="18" charset="0"/>
            </a:endParaRPr>
          </a:p>
        </p:txBody>
      </p:sp>
      <p:sp>
        <p:nvSpPr>
          <p:cNvPr id="10" name="Zaoblený obdélníkový popisek 9"/>
          <p:cNvSpPr/>
          <p:nvPr/>
        </p:nvSpPr>
        <p:spPr>
          <a:xfrm>
            <a:off x="5471592" y="3789040"/>
            <a:ext cx="3672408" cy="792088"/>
          </a:xfrm>
          <a:prstGeom prst="wedgeRoundRectCallout">
            <a:avLst>
              <a:gd name="adj1" fmla="val 54804"/>
              <a:gd name="adj2" fmla="val 100235"/>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solidFill>
                <a:latin typeface="Bookman Old Style" pitchFamily="18" charset="0"/>
              </a:rPr>
              <a:t>Where </a:t>
            </a:r>
            <a:r>
              <a:rPr lang="en-GB" sz="2000" b="1" dirty="0" smtClean="0">
                <a:solidFill>
                  <a:srgbClr val="FF0000"/>
                </a:solidFill>
              </a:rPr>
              <a:t>did</a:t>
            </a:r>
            <a:r>
              <a:rPr lang="en-GB" sz="2000" dirty="0" smtClean="0">
                <a:solidFill>
                  <a:schemeClr val="tx1"/>
                </a:solidFill>
                <a:latin typeface="Bookman Old Style" pitchFamily="18" charset="0"/>
              </a:rPr>
              <a:t> he ………… them? Under his pillow. </a:t>
            </a:r>
            <a:endParaRPr lang="en-GB" sz="2000" dirty="0">
              <a:solidFill>
                <a:schemeClr val="tx1"/>
              </a:solidFill>
              <a:latin typeface="Bookman Old Style" pitchFamily="18" charset="0"/>
            </a:endParaRPr>
          </a:p>
        </p:txBody>
      </p:sp>
      <p:sp>
        <p:nvSpPr>
          <p:cNvPr id="13" name="TextovéPole 12"/>
          <p:cNvSpPr txBox="1"/>
          <p:nvPr/>
        </p:nvSpPr>
        <p:spPr>
          <a:xfrm>
            <a:off x="1475656" y="1844824"/>
            <a:ext cx="1584176" cy="400110"/>
          </a:xfrm>
          <a:prstGeom prst="rect">
            <a:avLst/>
          </a:prstGeom>
          <a:noFill/>
        </p:spPr>
        <p:txBody>
          <a:bodyPr wrap="square" rtlCol="0">
            <a:spAutoFit/>
          </a:bodyPr>
          <a:lstStyle/>
          <a:p>
            <a:r>
              <a:rPr lang="cs-CZ" sz="2000" b="1" dirty="0" smtClean="0">
                <a:solidFill>
                  <a:srgbClr val="FF0000"/>
                </a:solidFill>
                <a:latin typeface="+mn-lt"/>
              </a:rPr>
              <a:t>has </a:t>
            </a:r>
            <a:r>
              <a:rPr lang="en-GB" sz="2000" b="1" dirty="0" smtClean="0">
                <a:solidFill>
                  <a:srgbClr val="FF0000"/>
                </a:solidFill>
                <a:latin typeface="+mn-lt"/>
              </a:rPr>
              <a:t>eaten</a:t>
            </a:r>
            <a:endParaRPr lang="en-GB" sz="2000" b="1" dirty="0">
              <a:solidFill>
                <a:srgbClr val="FF0000"/>
              </a:solidFill>
              <a:latin typeface="+mn-lt"/>
            </a:endParaRPr>
          </a:p>
        </p:txBody>
      </p:sp>
      <p:sp>
        <p:nvSpPr>
          <p:cNvPr id="14" name="TextovéPole 13"/>
          <p:cNvSpPr txBox="1"/>
          <p:nvPr/>
        </p:nvSpPr>
        <p:spPr>
          <a:xfrm>
            <a:off x="1547664" y="3573016"/>
            <a:ext cx="1368152" cy="369332"/>
          </a:xfrm>
          <a:prstGeom prst="rect">
            <a:avLst/>
          </a:prstGeom>
          <a:noFill/>
        </p:spPr>
        <p:txBody>
          <a:bodyPr wrap="square" rtlCol="0">
            <a:spAutoFit/>
          </a:bodyPr>
          <a:lstStyle/>
          <a:p>
            <a:r>
              <a:rPr lang="en-GB" b="1" dirty="0" smtClean="0">
                <a:solidFill>
                  <a:srgbClr val="FF0000"/>
                </a:solidFill>
                <a:latin typeface="Bookman Old Style" pitchFamily="18" charset="0"/>
              </a:rPr>
              <a:t>has found</a:t>
            </a:r>
            <a:endParaRPr lang="en-GB" b="1" dirty="0">
              <a:solidFill>
                <a:srgbClr val="FF0000"/>
              </a:solidFill>
              <a:latin typeface="Bookman Old Style" pitchFamily="18" charset="0"/>
            </a:endParaRPr>
          </a:p>
        </p:txBody>
      </p:sp>
      <p:sp>
        <p:nvSpPr>
          <p:cNvPr id="16" name="TextovéPole 15"/>
          <p:cNvSpPr txBox="1"/>
          <p:nvPr/>
        </p:nvSpPr>
        <p:spPr>
          <a:xfrm>
            <a:off x="5868144" y="1988840"/>
            <a:ext cx="936104" cy="400110"/>
          </a:xfrm>
          <a:prstGeom prst="rect">
            <a:avLst/>
          </a:prstGeom>
          <a:noFill/>
        </p:spPr>
        <p:txBody>
          <a:bodyPr wrap="square" rtlCol="0">
            <a:spAutoFit/>
          </a:bodyPr>
          <a:lstStyle/>
          <a:p>
            <a:r>
              <a:rPr lang="en-GB" sz="2000" b="1" dirty="0" smtClean="0">
                <a:solidFill>
                  <a:srgbClr val="FF0000"/>
                </a:solidFill>
                <a:latin typeface="Bookman Old Style" pitchFamily="18" charset="0"/>
              </a:rPr>
              <a:t>took</a:t>
            </a:r>
            <a:endParaRPr lang="en-GB" sz="2000" b="1" dirty="0">
              <a:solidFill>
                <a:srgbClr val="FF0000"/>
              </a:solidFill>
              <a:latin typeface="Bookman Old Style" pitchFamily="18" charset="0"/>
            </a:endParaRPr>
          </a:p>
        </p:txBody>
      </p:sp>
      <p:sp>
        <p:nvSpPr>
          <p:cNvPr id="17" name="TextovéPole 16"/>
          <p:cNvSpPr txBox="1"/>
          <p:nvPr/>
        </p:nvSpPr>
        <p:spPr>
          <a:xfrm>
            <a:off x="7668344" y="3645024"/>
            <a:ext cx="1008112" cy="400110"/>
          </a:xfrm>
          <a:prstGeom prst="rect">
            <a:avLst/>
          </a:prstGeom>
          <a:noFill/>
        </p:spPr>
        <p:txBody>
          <a:bodyPr wrap="square" rtlCol="0">
            <a:spAutoFit/>
          </a:bodyPr>
          <a:lstStyle/>
          <a:p>
            <a:r>
              <a:rPr lang="en-GB" sz="2000" b="1" dirty="0" smtClean="0">
                <a:solidFill>
                  <a:srgbClr val="FF0000"/>
                </a:solidFill>
                <a:latin typeface="Bookman Old Style" pitchFamily="18" charset="0"/>
              </a:rPr>
              <a:t>find</a:t>
            </a:r>
            <a:endParaRPr lang="en-GB" sz="2000" b="1" dirty="0">
              <a:solidFill>
                <a:srgbClr val="FF0000"/>
              </a:solidFill>
              <a:latin typeface="Bookman Old Style" pitchFamily="18" charset="0"/>
            </a:endParaRPr>
          </a:p>
        </p:txBody>
      </p:sp>
      <p:sp>
        <p:nvSpPr>
          <p:cNvPr id="18" name="Zaoblený obdélníkový popisek 17"/>
          <p:cNvSpPr/>
          <p:nvPr/>
        </p:nvSpPr>
        <p:spPr>
          <a:xfrm>
            <a:off x="899592" y="5301208"/>
            <a:ext cx="3168352" cy="720080"/>
          </a:xfrm>
          <a:prstGeom prst="wedgeRoundRectCallout">
            <a:avLst>
              <a:gd name="adj1" fmla="val -70246"/>
              <a:gd name="adj2" fmla="val 143737"/>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solidFill>
                <a:latin typeface="Bookman Old Style" pitchFamily="18" charset="0"/>
              </a:rPr>
              <a:t>Bill …………… an accident.</a:t>
            </a:r>
            <a:endParaRPr lang="en-GB" sz="2000" dirty="0">
              <a:solidFill>
                <a:schemeClr val="tx1"/>
              </a:solidFill>
              <a:latin typeface="Bookman Old Style" pitchFamily="18" charset="0"/>
            </a:endParaRPr>
          </a:p>
        </p:txBody>
      </p:sp>
      <p:pic>
        <p:nvPicPr>
          <p:cNvPr id="5" name="Picture 3" descr="C:\Documents and Settings\Sachovy klub\Local Settings\Temporary Internet Files\Content.IE5\FICKTTUK\MC900441726[1].PNG"/>
          <p:cNvPicPr>
            <a:picLocks noChangeAspect="1" noChangeArrowheads="1"/>
          </p:cNvPicPr>
          <p:nvPr/>
        </p:nvPicPr>
        <p:blipFill>
          <a:blip r:embed="rId2" cstate="print"/>
          <a:srcRect/>
          <a:stretch>
            <a:fillRect/>
          </a:stretch>
        </p:blipFill>
        <p:spPr bwMode="auto">
          <a:xfrm>
            <a:off x="7308304" y="4581128"/>
            <a:ext cx="2019672" cy="2019672"/>
          </a:xfrm>
          <a:prstGeom prst="rect">
            <a:avLst/>
          </a:prstGeom>
          <a:noFill/>
        </p:spPr>
      </p:pic>
      <p:sp>
        <p:nvSpPr>
          <p:cNvPr id="21" name="TextovéPole 20"/>
          <p:cNvSpPr txBox="1"/>
          <p:nvPr/>
        </p:nvSpPr>
        <p:spPr>
          <a:xfrm>
            <a:off x="1907704" y="5229200"/>
            <a:ext cx="1296144" cy="400110"/>
          </a:xfrm>
          <a:prstGeom prst="rect">
            <a:avLst/>
          </a:prstGeom>
          <a:noFill/>
        </p:spPr>
        <p:txBody>
          <a:bodyPr wrap="square" rtlCol="0">
            <a:spAutoFit/>
          </a:bodyPr>
          <a:lstStyle/>
          <a:p>
            <a:r>
              <a:rPr lang="en-GB" sz="2000" b="1" dirty="0" smtClean="0">
                <a:solidFill>
                  <a:srgbClr val="FF0000"/>
                </a:solidFill>
                <a:latin typeface="+mn-lt"/>
              </a:rPr>
              <a:t>has had</a:t>
            </a:r>
            <a:endParaRPr lang="en-GB" sz="2000" b="1" dirty="0">
              <a:solidFill>
                <a:srgbClr val="FF0000"/>
              </a:solidFill>
              <a:latin typeface="+mn-lt"/>
            </a:endParaRPr>
          </a:p>
        </p:txBody>
      </p:sp>
      <p:sp>
        <p:nvSpPr>
          <p:cNvPr id="22" name="Zaoblený obdélníkový popisek 21"/>
          <p:cNvSpPr/>
          <p:nvPr/>
        </p:nvSpPr>
        <p:spPr>
          <a:xfrm>
            <a:off x="4572000" y="5733256"/>
            <a:ext cx="2880320" cy="792088"/>
          </a:xfrm>
          <a:prstGeom prst="wedgeRoundRectCallout">
            <a:avLst>
              <a:gd name="adj1" fmla="val 57400"/>
              <a:gd name="adj2" fmla="val 9677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t>He ……</a:t>
            </a:r>
            <a:r>
              <a:rPr lang="cs-CZ" sz="2000" dirty="0" smtClean="0"/>
              <a:t>…....</a:t>
            </a:r>
            <a:r>
              <a:rPr lang="en-GB" sz="2000" dirty="0" smtClean="0"/>
              <a:t>off his bike last night.</a:t>
            </a:r>
            <a:endParaRPr lang="en-GB" sz="2000" dirty="0"/>
          </a:p>
        </p:txBody>
      </p:sp>
      <p:sp>
        <p:nvSpPr>
          <p:cNvPr id="23" name="TextovéPole 22"/>
          <p:cNvSpPr txBox="1"/>
          <p:nvPr/>
        </p:nvSpPr>
        <p:spPr>
          <a:xfrm>
            <a:off x="5364088" y="5661248"/>
            <a:ext cx="1008112" cy="430887"/>
          </a:xfrm>
          <a:prstGeom prst="rect">
            <a:avLst/>
          </a:prstGeom>
          <a:noFill/>
        </p:spPr>
        <p:txBody>
          <a:bodyPr wrap="square" rtlCol="0">
            <a:spAutoFit/>
          </a:bodyPr>
          <a:lstStyle/>
          <a:p>
            <a:r>
              <a:rPr lang="en-GB" sz="2200" b="1" dirty="0" smtClean="0">
                <a:solidFill>
                  <a:srgbClr val="FF0000"/>
                </a:solidFill>
                <a:latin typeface="Book Antiqua" pitchFamily="18" charset="0"/>
              </a:rPr>
              <a:t>fell</a:t>
            </a:r>
            <a:endParaRPr lang="en-GB" sz="2200" b="1" dirty="0">
              <a:solidFill>
                <a:srgbClr val="FF0000"/>
              </a:solidFill>
              <a:latin typeface="Book Antiqua" pitchFamily="18" charset="0"/>
            </a:endParaRPr>
          </a:p>
        </p:txBody>
      </p:sp>
      <p:pic>
        <p:nvPicPr>
          <p:cNvPr id="2050" name="Picture 2"/>
          <p:cNvPicPr>
            <a:picLocks noGrp="1" noChangeAspect="1" noChangeArrowheads="1"/>
          </p:cNvPicPr>
          <p:nvPr>
            <p:ph idx="1"/>
          </p:nvPr>
        </p:nvPicPr>
        <p:blipFill>
          <a:blip r:embed="rId3" cstate="print"/>
          <a:srcRect/>
          <a:stretch>
            <a:fillRect/>
          </a:stretch>
        </p:blipFill>
        <p:spPr bwMode="auto">
          <a:xfrm>
            <a:off x="3708400" y="2048619"/>
            <a:ext cx="1305233" cy="948333"/>
          </a:xfrm>
          <a:prstGeom prst="rect">
            <a:avLst/>
          </a:prstGeom>
          <a:noFill/>
          <a:ln w="9525">
            <a:noFill/>
            <a:miter lim="800000"/>
            <a:headEnd/>
            <a:tailEnd/>
          </a:ln>
          <a:effectLst>
            <a:softEdge rad="12700"/>
          </a:effectLst>
        </p:spPr>
      </p:pic>
      <p:pic>
        <p:nvPicPr>
          <p:cNvPr id="2051" name="Picture 3"/>
          <p:cNvPicPr>
            <a:picLocks noChangeAspect="1" noChangeArrowheads="1"/>
          </p:cNvPicPr>
          <p:nvPr/>
        </p:nvPicPr>
        <p:blipFill>
          <a:blip r:embed="rId4" cstate="print"/>
          <a:srcRect/>
          <a:stretch>
            <a:fillRect/>
          </a:stretch>
        </p:blipFill>
        <p:spPr bwMode="auto">
          <a:xfrm>
            <a:off x="3203848" y="3933056"/>
            <a:ext cx="2433457" cy="1368152"/>
          </a:xfrm>
          <a:prstGeom prst="rect">
            <a:avLst/>
          </a:prstGeom>
          <a:noFill/>
          <a:ln w="9525">
            <a:noFill/>
            <a:miter lim="800000"/>
            <a:headEnd/>
            <a:tailEnd/>
          </a:ln>
          <a:effectLst/>
        </p:spPr>
      </p:pic>
    </p:spTree>
  </p:cSld>
  <p:clrMapOvr>
    <a:masterClrMapping/>
  </p:clrMapOvr>
  <p:transition spd="slow">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 calcmode="lin" valueType="num">
                                      <p:cBhvr additive="base">
                                        <p:cTn id="7" dur="2000" fill="hold"/>
                                        <p:tgtEl>
                                          <p:spTgt spid="7">
                                            <p:bg/>
                                          </p:spTgt>
                                        </p:tgtEl>
                                        <p:attrNameLst>
                                          <p:attrName>ppt_x</p:attrName>
                                        </p:attrNameLst>
                                      </p:cBhvr>
                                      <p:tavLst>
                                        <p:tav tm="0">
                                          <p:val>
                                            <p:strVal val="#ppt_x"/>
                                          </p:val>
                                        </p:tav>
                                        <p:tav tm="100000">
                                          <p:val>
                                            <p:strVal val="#ppt_x"/>
                                          </p:val>
                                        </p:tav>
                                      </p:tavLst>
                                    </p:anim>
                                    <p:anim calcmode="lin" valueType="num">
                                      <p:cBhvr additive="base">
                                        <p:cTn id="8" dur="2000" fill="hold"/>
                                        <p:tgtEl>
                                          <p:spTgt spid="7">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20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2" dur="20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1">
                                            <p:bg/>
                                          </p:spTgt>
                                        </p:tgtEl>
                                        <p:attrNameLst>
                                          <p:attrName>style.visibility</p:attrName>
                                        </p:attrNameLst>
                                      </p:cBhvr>
                                      <p:to>
                                        <p:strVal val="visible"/>
                                      </p:to>
                                    </p:set>
                                    <p:anim calcmode="lin" valueType="num">
                                      <p:cBhvr additive="base">
                                        <p:cTn id="17" dur="2000" fill="hold"/>
                                        <p:tgtEl>
                                          <p:spTgt spid="11">
                                            <p:bg/>
                                          </p:spTgt>
                                        </p:tgtEl>
                                        <p:attrNameLst>
                                          <p:attrName>ppt_x</p:attrName>
                                        </p:attrNameLst>
                                      </p:cBhvr>
                                      <p:tavLst>
                                        <p:tav tm="0">
                                          <p:val>
                                            <p:strVal val="#ppt_x"/>
                                          </p:val>
                                        </p:tav>
                                        <p:tav tm="100000">
                                          <p:val>
                                            <p:strVal val="#ppt_x"/>
                                          </p:val>
                                        </p:tav>
                                      </p:tavLst>
                                    </p:anim>
                                    <p:anim calcmode="lin" valueType="num">
                                      <p:cBhvr additive="base">
                                        <p:cTn id="18" dur="2000" fill="hold"/>
                                        <p:tgtEl>
                                          <p:spTgt spid="11">
                                            <p:bg/>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1">
                                            <p:txEl>
                                              <p:pRg st="0" end="0"/>
                                            </p:txEl>
                                          </p:spTgt>
                                        </p:tgtEl>
                                        <p:attrNameLst>
                                          <p:attrName>style.visibility</p:attrName>
                                        </p:attrNameLst>
                                      </p:cBhvr>
                                      <p:to>
                                        <p:strVal val="visible"/>
                                      </p:to>
                                    </p:set>
                                    <p:anim calcmode="lin" valueType="num">
                                      <p:cBhvr additive="base">
                                        <p:cTn id="21" dur="20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22" dur="20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8">
                                            <p:bg/>
                                          </p:spTgt>
                                        </p:tgtEl>
                                        <p:attrNameLst>
                                          <p:attrName>style.visibility</p:attrName>
                                        </p:attrNameLst>
                                      </p:cBhvr>
                                      <p:to>
                                        <p:strVal val="visible"/>
                                      </p:to>
                                    </p:set>
                                    <p:anim calcmode="lin" valueType="num">
                                      <p:cBhvr additive="base">
                                        <p:cTn id="27" dur="2000" fill="hold"/>
                                        <p:tgtEl>
                                          <p:spTgt spid="8">
                                            <p:bg/>
                                          </p:spTgt>
                                        </p:tgtEl>
                                        <p:attrNameLst>
                                          <p:attrName>ppt_x</p:attrName>
                                        </p:attrNameLst>
                                      </p:cBhvr>
                                      <p:tavLst>
                                        <p:tav tm="0">
                                          <p:val>
                                            <p:strVal val="#ppt_x"/>
                                          </p:val>
                                        </p:tav>
                                        <p:tav tm="100000">
                                          <p:val>
                                            <p:strVal val="#ppt_x"/>
                                          </p:val>
                                        </p:tav>
                                      </p:tavLst>
                                    </p:anim>
                                    <p:anim calcmode="lin" valueType="num">
                                      <p:cBhvr additive="base">
                                        <p:cTn id="28" dur="2000" fill="hold"/>
                                        <p:tgtEl>
                                          <p:spTgt spid="8">
                                            <p:bg/>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8">
                                            <p:txEl>
                                              <p:pRg st="0" end="0"/>
                                            </p:txEl>
                                          </p:spTgt>
                                        </p:tgtEl>
                                        <p:attrNameLst>
                                          <p:attrName>style.visibility</p:attrName>
                                        </p:attrNameLst>
                                      </p:cBhvr>
                                      <p:to>
                                        <p:strVal val="visible"/>
                                      </p:to>
                                    </p:set>
                                    <p:anim calcmode="lin" valueType="num">
                                      <p:cBhvr additive="base">
                                        <p:cTn id="31" dur="20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32" dur="20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
                                            <p:bg/>
                                          </p:spTgt>
                                        </p:tgtEl>
                                        <p:attrNameLst>
                                          <p:attrName>style.visibility</p:attrName>
                                        </p:attrNameLst>
                                      </p:cBhvr>
                                      <p:to>
                                        <p:strVal val="visible"/>
                                      </p:to>
                                    </p:set>
                                    <p:anim calcmode="lin" valueType="num">
                                      <p:cBhvr additive="base">
                                        <p:cTn id="37" dur="2000" fill="hold"/>
                                        <p:tgtEl>
                                          <p:spTgt spid="10">
                                            <p:bg/>
                                          </p:spTgt>
                                        </p:tgtEl>
                                        <p:attrNameLst>
                                          <p:attrName>ppt_x</p:attrName>
                                        </p:attrNameLst>
                                      </p:cBhvr>
                                      <p:tavLst>
                                        <p:tav tm="0">
                                          <p:val>
                                            <p:strVal val="#ppt_x"/>
                                          </p:val>
                                        </p:tav>
                                        <p:tav tm="100000">
                                          <p:val>
                                            <p:strVal val="#ppt_x"/>
                                          </p:val>
                                        </p:tav>
                                      </p:tavLst>
                                    </p:anim>
                                    <p:anim calcmode="lin" valueType="num">
                                      <p:cBhvr additive="base">
                                        <p:cTn id="38" dur="2000" fill="hold"/>
                                        <p:tgtEl>
                                          <p:spTgt spid="10">
                                            <p:bg/>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10">
                                            <p:txEl>
                                              <p:pRg st="0" end="0"/>
                                            </p:txEl>
                                          </p:spTgt>
                                        </p:tgtEl>
                                        <p:attrNameLst>
                                          <p:attrName>style.visibility</p:attrName>
                                        </p:attrNameLst>
                                      </p:cBhvr>
                                      <p:to>
                                        <p:strVal val="visible"/>
                                      </p:to>
                                    </p:set>
                                    <p:anim calcmode="lin" valueType="num">
                                      <p:cBhvr additive="base">
                                        <p:cTn id="41" dur="20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42" dur="20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7" presetClass="entr" presetSubtype="4"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anim calcmode="lin" valueType="num">
                                      <p:cBhvr additive="base">
                                        <p:cTn id="47" dur="2000" fill="hold"/>
                                        <p:tgtEl>
                                          <p:spTgt spid="18"/>
                                        </p:tgtEl>
                                        <p:attrNameLst>
                                          <p:attrName>ppt_x</p:attrName>
                                        </p:attrNameLst>
                                      </p:cBhvr>
                                      <p:tavLst>
                                        <p:tav tm="0">
                                          <p:val>
                                            <p:strVal val="#ppt_x"/>
                                          </p:val>
                                        </p:tav>
                                        <p:tav tm="100000">
                                          <p:val>
                                            <p:strVal val="#ppt_x"/>
                                          </p:val>
                                        </p:tav>
                                      </p:tavLst>
                                    </p:anim>
                                    <p:anim calcmode="lin" valueType="num">
                                      <p:cBhvr additive="base">
                                        <p:cTn id="48" dur="20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7" presetClass="entr" presetSubtype="4" fill="hold" grpId="0" nodeType="clickEffect">
                                  <p:stCondLst>
                                    <p:cond delay="0"/>
                                  </p:stCondLst>
                                  <p:childTnLst>
                                    <p:set>
                                      <p:cBhvr>
                                        <p:cTn id="52" dur="1" fill="hold">
                                          <p:stCondLst>
                                            <p:cond delay="0"/>
                                          </p:stCondLst>
                                        </p:cTn>
                                        <p:tgtEl>
                                          <p:spTgt spid="22"/>
                                        </p:tgtEl>
                                        <p:attrNameLst>
                                          <p:attrName>style.visibility</p:attrName>
                                        </p:attrNameLst>
                                      </p:cBhvr>
                                      <p:to>
                                        <p:strVal val="visible"/>
                                      </p:to>
                                    </p:set>
                                    <p:anim calcmode="lin" valueType="num">
                                      <p:cBhvr additive="base">
                                        <p:cTn id="53" dur="2000" fill="hold"/>
                                        <p:tgtEl>
                                          <p:spTgt spid="22"/>
                                        </p:tgtEl>
                                        <p:attrNameLst>
                                          <p:attrName>ppt_x</p:attrName>
                                        </p:attrNameLst>
                                      </p:cBhvr>
                                      <p:tavLst>
                                        <p:tav tm="0">
                                          <p:val>
                                            <p:strVal val="#ppt_x"/>
                                          </p:val>
                                        </p:tav>
                                        <p:tav tm="100000">
                                          <p:val>
                                            <p:strVal val="#ppt_x"/>
                                          </p:val>
                                        </p:tav>
                                      </p:tavLst>
                                    </p:anim>
                                    <p:anim calcmode="lin" valueType="num">
                                      <p:cBhvr additive="base">
                                        <p:cTn id="54" dur="20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7" presetClass="entr" presetSubtype="4" fill="hold" nodeType="clickEffect">
                                  <p:stCondLst>
                                    <p:cond delay="0"/>
                                  </p:stCondLst>
                                  <p:childTnLst>
                                    <p:set>
                                      <p:cBhvr>
                                        <p:cTn id="58" dur="1" fill="hold">
                                          <p:stCondLst>
                                            <p:cond delay="0"/>
                                          </p:stCondLst>
                                        </p:cTn>
                                        <p:tgtEl>
                                          <p:spTgt spid="13">
                                            <p:txEl>
                                              <p:pRg st="0" end="0"/>
                                            </p:txEl>
                                          </p:spTgt>
                                        </p:tgtEl>
                                        <p:attrNameLst>
                                          <p:attrName>style.visibility</p:attrName>
                                        </p:attrNameLst>
                                      </p:cBhvr>
                                      <p:to>
                                        <p:strVal val="visible"/>
                                      </p:to>
                                    </p:set>
                                    <p:anim calcmode="lin" valueType="num">
                                      <p:cBhvr additive="base">
                                        <p:cTn id="59" dur="10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60" dur="10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7" presetClass="entr" presetSubtype="4" fill="hold" grpId="0" nodeType="clickEffect">
                                  <p:stCondLst>
                                    <p:cond delay="0"/>
                                  </p:stCondLst>
                                  <p:childTnLst>
                                    <p:set>
                                      <p:cBhvr>
                                        <p:cTn id="64" dur="1" fill="hold">
                                          <p:stCondLst>
                                            <p:cond delay="0"/>
                                          </p:stCondLst>
                                        </p:cTn>
                                        <p:tgtEl>
                                          <p:spTgt spid="14"/>
                                        </p:tgtEl>
                                        <p:attrNameLst>
                                          <p:attrName>style.visibility</p:attrName>
                                        </p:attrNameLst>
                                      </p:cBhvr>
                                      <p:to>
                                        <p:strVal val="visible"/>
                                      </p:to>
                                    </p:set>
                                    <p:anim calcmode="lin" valueType="num">
                                      <p:cBhvr additive="base">
                                        <p:cTn id="65" dur="2000" fill="hold"/>
                                        <p:tgtEl>
                                          <p:spTgt spid="14"/>
                                        </p:tgtEl>
                                        <p:attrNameLst>
                                          <p:attrName>ppt_x</p:attrName>
                                        </p:attrNameLst>
                                      </p:cBhvr>
                                      <p:tavLst>
                                        <p:tav tm="0">
                                          <p:val>
                                            <p:strVal val="#ppt_x"/>
                                          </p:val>
                                        </p:tav>
                                        <p:tav tm="100000">
                                          <p:val>
                                            <p:strVal val="#ppt_x"/>
                                          </p:val>
                                        </p:tav>
                                      </p:tavLst>
                                    </p:anim>
                                    <p:anim calcmode="lin" valueType="num">
                                      <p:cBhvr additive="base">
                                        <p:cTn id="66" dur="20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7" presetClass="entr" presetSubtype="4" fill="hold" grpId="0" nodeType="clickEffect">
                                  <p:stCondLst>
                                    <p:cond delay="0"/>
                                  </p:stCondLst>
                                  <p:childTnLst>
                                    <p:set>
                                      <p:cBhvr>
                                        <p:cTn id="70" dur="1" fill="hold">
                                          <p:stCondLst>
                                            <p:cond delay="0"/>
                                          </p:stCondLst>
                                        </p:cTn>
                                        <p:tgtEl>
                                          <p:spTgt spid="21"/>
                                        </p:tgtEl>
                                        <p:attrNameLst>
                                          <p:attrName>style.visibility</p:attrName>
                                        </p:attrNameLst>
                                      </p:cBhvr>
                                      <p:to>
                                        <p:strVal val="visible"/>
                                      </p:to>
                                    </p:set>
                                    <p:anim calcmode="lin" valueType="num">
                                      <p:cBhvr additive="base">
                                        <p:cTn id="71" dur="1000" fill="hold"/>
                                        <p:tgtEl>
                                          <p:spTgt spid="21"/>
                                        </p:tgtEl>
                                        <p:attrNameLst>
                                          <p:attrName>ppt_x</p:attrName>
                                        </p:attrNameLst>
                                      </p:cBhvr>
                                      <p:tavLst>
                                        <p:tav tm="0">
                                          <p:val>
                                            <p:strVal val="#ppt_x"/>
                                          </p:val>
                                        </p:tav>
                                        <p:tav tm="100000">
                                          <p:val>
                                            <p:strVal val="#ppt_x"/>
                                          </p:val>
                                        </p:tav>
                                      </p:tavLst>
                                    </p:anim>
                                    <p:anim calcmode="lin" valueType="num">
                                      <p:cBhvr additive="base">
                                        <p:cTn id="72" dur="10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7" presetClass="entr" presetSubtype="4" fill="hold" nodeType="clickEffect">
                                  <p:stCondLst>
                                    <p:cond delay="0"/>
                                  </p:stCondLst>
                                  <p:childTnLst>
                                    <p:set>
                                      <p:cBhvr>
                                        <p:cTn id="76" dur="1" fill="hold">
                                          <p:stCondLst>
                                            <p:cond delay="0"/>
                                          </p:stCondLst>
                                        </p:cTn>
                                        <p:tgtEl>
                                          <p:spTgt spid="16">
                                            <p:txEl>
                                              <p:pRg st="0" end="0"/>
                                            </p:txEl>
                                          </p:spTgt>
                                        </p:tgtEl>
                                        <p:attrNameLst>
                                          <p:attrName>style.visibility</p:attrName>
                                        </p:attrNameLst>
                                      </p:cBhvr>
                                      <p:to>
                                        <p:strVal val="visible"/>
                                      </p:to>
                                    </p:set>
                                    <p:anim calcmode="lin" valueType="num">
                                      <p:cBhvr additive="base">
                                        <p:cTn id="77" dur="10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78" dur="10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7" presetClass="entr" presetSubtype="4" fill="hold" grpId="0" nodeType="clickEffect">
                                  <p:stCondLst>
                                    <p:cond delay="0"/>
                                  </p:stCondLst>
                                  <p:childTnLst>
                                    <p:set>
                                      <p:cBhvr>
                                        <p:cTn id="82" dur="1" fill="hold">
                                          <p:stCondLst>
                                            <p:cond delay="0"/>
                                          </p:stCondLst>
                                        </p:cTn>
                                        <p:tgtEl>
                                          <p:spTgt spid="17"/>
                                        </p:tgtEl>
                                        <p:attrNameLst>
                                          <p:attrName>style.visibility</p:attrName>
                                        </p:attrNameLst>
                                      </p:cBhvr>
                                      <p:to>
                                        <p:strVal val="visible"/>
                                      </p:to>
                                    </p:set>
                                    <p:anim calcmode="lin" valueType="num">
                                      <p:cBhvr additive="base">
                                        <p:cTn id="83" dur="1000" fill="hold"/>
                                        <p:tgtEl>
                                          <p:spTgt spid="17"/>
                                        </p:tgtEl>
                                        <p:attrNameLst>
                                          <p:attrName>ppt_x</p:attrName>
                                        </p:attrNameLst>
                                      </p:cBhvr>
                                      <p:tavLst>
                                        <p:tav tm="0">
                                          <p:val>
                                            <p:strVal val="#ppt_x"/>
                                          </p:val>
                                        </p:tav>
                                        <p:tav tm="100000">
                                          <p:val>
                                            <p:strVal val="#ppt_x"/>
                                          </p:val>
                                        </p:tav>
                                      </p:tavLst>
                                    </p:anim>
                                    <p:anim calcmode="lin" valueType="num">
                                      <p:cBhvr additive="base">
                                        <p:cTn id="84" dur="10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7" presetClass="entr" presetSubtype="4" fill="hold" grpId="0" nodeType="clickEffect">
                                  <p:stCondLst>
                                    <p:cond delay="0"/>
                                  </p:stCondLst>
                                  <p:childTnLst>
                                    <p:set>
                                      <p:cBhvr>
                                        <p:cTn id="88" dur="1" fill="hold">
                                          <p:stCondLst>
                                            <p:cond delay="0"/>
                                          </p:stCondLst>
                                        </p:cTn>
                                        <p:tgtEl>
                                          <p:spTgt spid="23"/>
                                        </p:tgtEl>
                                        <p:attrNameLst>
                                          <p:attrName>style.visibility</p:attrName>
                                        </p:attrNameLst>
                                      </p:cBhvr>
                                      <p:to>
                                        <p:strVal val="visible"/>
                                      </p:to>
                                    </p:set>
                                    <p:anim calcmode="lin" valueType="num">
                                      <p:cBhvr additive="base">
                                        <p:cTn id="89" dur="1000" fill="hold"/>
                                        <p:tgtEl>
                                          <p:spTgt spid="23"/>
                                        </p:tgtEl>
                                        <p:attrNameLst>
                                          <p:attrName>ppt_x</p:attrName>
                                        </p:attrNameLst>
                                      </p:cBhvr>
                                      <p:tavLst>
                                        <p:tav tm="0">
                                          <p:val>
                                            <p:strVal val="#ppt_x"/>
                                          </p:val>
                                        </p:tav>
                                        <p:tav tm="100000">
                                          <p:val>
                                            <p:strVal val="#ppt_x"/>
                                          </p:val>
                                        </p:tav>
                                      </p:tavLst>
                                    </p:anim>
                                    <p:anim calcmode="lin" valueType="num">
                                      <p:cBhvr additive="base">
                                        <p:cTn id="90" dur="10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allAtOnce" animBg="1"/>
      <p:bldP spid="11" grpId="0" uiExpand="1" build="allAtOnce" animBg="1"/>
      <p:bldP spid="8" grpId="0" uiExpand="1" build="allAtOnce" animBg="1"/>
      <p:bldP spid="10" grpId="0" uiExpand="1" build="allAtOnce" animBg="1"/>
      <p:bldP spid="14" grpId="0"/>
      <p:bldP spid="17" grpId="0"/>
      <p:bldP spid="18" grpId="0" animBg="1"/>
      <p:bldP spid="21" grpId="0"/>
      <p:bldP spid="22" grpId="0" animBg="1"/>
      <p:bldP spid="2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solidFill>
                  <a:srgbClr val="00B050"/>
                </a:solidFill>
                <a:latin typeface="Bookman Old Style" pitchFamily="18" charset="0"/>
              </a:rPr>
              <a:t>CITACE:</a:t>
            </a:r>
            <a:endParaRPr lang="cs-CZ" sz="3200" dirty="0">
              <a:solidFill>
                <a:srgbClr val="00B050"/>
              </a:solidFill>
              <a:latin typeface="Bookman Old Style" pitchFamily="18" charset="0"/>
            </a:endParaRPr>
          </a:p>
        </p:txBody>
      </p:sp>
      <p:sp>
        <p:nvSpPr>
          <p:cNvPr id="3" name="Zástupný symbol pro obsah 2"/>
          <p:cNvSpPr>
            <a:spLocks noGrp="1"/>
          </p:cNvSpPr>
          <p:nvPr>
            <p:ph idx="1"/>
          </p:nvPr>
        </p:nvSpPr>
        <p:spPr/>
        <p:txBody>
          <a:bodyPr>
            <a:normAutofit fontScale="92500" lnSpcReduction="10000"/>
          </a:bodyPr>
          <a:lstStyle/>
          <a:p>
            <a:pPr>
              <a:buNone/>
            </a:pPr>
            <a:endParaRPr lang="cs-CZ" sz="1800" dirty="0" smtClean="0">
              <a:solidFill>
                <a:schemeClr val="accent2">
                  <a:lumMod val="50000"/>
                </a:schemeClr>
              </a:solidFill>
              <a:latin typeface="Georgia" pitchFamily="18" charset="0"/>
            </a:endParaRPr>
          </a:p>
          <a:p>
            <a:r>
              <a:rPr lang="en-GB" sz="1800" dirty="0" smtClean="0">
                <a:solidFill>
                  <a:schemeClr val="accent2">
                    <a:lumMod val="50000"/>
                  </a:schemeClr>
                </a:solidFill>
                <a:latin typeface="Georgia" pitchFamily="18" charset="0"/>
                <a:hlinkClick r:id="rId2"/>
              </a:rPr>
              <a:t>http://office.microsoft.com/cs-cz/images/results.aspx?ex=2&amp;qu=oko#ai:MC900339198|mt:0|</a:t>
            </a:r>
            <a:endParaRPr lang="en-GB" sz="1800" dirty="0" smtClean="0">
              <a:solidFill>
                <a:schemeClr val="accent2">
                  <a:lumMod val="50000"/>
                </a:schemeClr>
              </a:solidFill>
              <a:latin typeface="Georgia" pitchFamily="18" charset="0"/>
            </a:endParaRPr>
          </a:p>
          <a:p>
            <a:r>
              <a:rPr lang="en-GB" sz="1800" dirty="0" smtClean="0">
                <a:solidFill>
                  <a:schemeClr val="accent2">
                    <a:lumMod val="50000"/>
                  </a:schemeClr>
                </a:solidFill>
                <a:latin typeface="Georgia" pitchFamily="18" charset="0"/>
                <a:hlinkClick r:id="rId2"/>
              </a:rPr>
              <a:t>http://office.microsoft.com/cs-cz/images/results.aspx?ex=2&amp;qu=oko#ai:MC900217120|mt:0|</a:t>
            </a:r>
            <a:endParaRPr lang="en-GB" sz="1800" dirty="0" smtClean="0">
              <a:solidFill>
                <a:schemeClr val="accent2">
                  <a:lumMod val="50000"/>
                </a:schemeClr>
              </a:solidFill>
              <a:latin typeface="Georgia" pitchFamily="18" charset="0"/>
            </a:endParaRPr>
          </a:p>
          <a:p>
            <a:r>
              <a:rPr lang="en-GB" sz="1800" dirty="0" smtClean="0">
                <a:solidFill>
                  <a:schemeClr val="accent2">
                    <a:lumMod val="50000"/>
                  </a:schemeClr>
                </a:solidFill>
                <a:latin typeface="Georgia" pitchFamily="18" charset="0"/>
                <a:hlinkClick r:id="rId3"/>
              </a:rPr>
              <a:t>http://office.microsoft.com/cs-cz/images/results.aspx?qu=komunikace&amp;ctt=1#ai:MP900386281|mt:0|</a:t>
            </a:r>
            <a:endParaRPr lang="en-GB" sz="1800" dirty="0" smtClean="0">
              <a:solidFill>
                <a:schemeClr val="accent2">
                  <a:lumMod val="50000"/>
                </a:schemeClr>
              </a:solidFill>
              <a:latin typeface="Georgia" pitchFamily="18" charset="0"/>
            </a:endParaRPr>
          </a:p>
          <a:p>
            <a:r>
              <a:rPr lang="en-GB" sz="1800" dirty="0" smtClean="0">
                <a:solidFill>
                  <a:schemeClr val="accent2">
                    <a:lumMod val="50000"/>
                  </a:schemeClr>
                </a:solidFill>
                <a:latin typeface="Georgia" pitchFamily="18" charset="0"/>
                <a:hlinkClick r:id="rId4"/>
              </a:rPr>
              <a:t>http://office.microsoft.com/cs-cz/images/results.aspx?qu=doktor&amp;ctt=1#ai:MM900295154|mt:0|</a:t>
            </a:r>
            <a:endParaRPr lang="en-GB" sz="1800" dirty="0" smtClean="0">
              <a:solidFill>
                <a:schemeClr val="accent2">
                  <a:lumMod val="50000"/>
                </a:schemeClr>
              </a:solidFill>
              <a:latin typeface="Georgia" pitchFamily="18" charset="0"/>
            </a:endParaRPr>
          </a:p>
          <a:p>
            <a:r>
              <a:rPr lang="en-GB" sz="1800" dirty="0" smtClean="0">
                <a:solidFill>
                  <a:schemeClr val="accent2">
                    <a:lumMod val="50000"/>
                  </a:schemeClr>
                </a:solidFill>
                <a:latin typeface="Georgia" pitchFamily="18" charset="0"/>
                <a:hlinkClick r:id="rId5"/>
              </a:rPr>
              <a:t>http://office.microsoft.com/cs-cz/images/results.aspx?qu=ko%C4%8Dka&amp;ctt=1#ai:MP900427655|mt:0|</a:t>
            </a:r>
            <a:endParaRPr lang="cs-CZ" sz="1800" dirty="0" smtClean="0">
              <a:solidFill>
                <a:schemeClr val="accent2">
                  <a:lumMod val="50000"/>
                </a:schemeClr>
              </a:solidFill>
              <a:latin typeface="Georgia" pitchFamily="18" charset="0"/>
            </a:endParaRPr>
          </a:p>
          <a:p>
            <a:r>
              <a:rPr lang="en-GB" sz="1800" dirty="0" smtClean="0">
                <a:solidFill>
                  <a:schemeClr val="accent2">
                    <a:lumMod val="50000"/>
                  </a:schemeClr>
                </a:solidFill>
                <a:latin typeface="Georgia" pitchFamily="18" charset="0"/>
              </a:rPr>
              <a:t>http://office.microsoft.com/cs-cz/images/results.aspx?ex=2&amp;qu=pero#ai:MC900441726|mt:0|</a:t>
            </a:r>
          </a:p>
          <a:p>
            <a:r>
              <a:rPr lang="en-GB" sz="1800" dirty="0" smtClean="0">
                <a:solidFill>
                  <a:schemeClr val="accent2">
                    <a:lumMod val="50000"/>
                  </a:schemeClr>
                </a:solidFill>
                <a:latin typeface="Georgia" pitchFamily="18" charset="0"/>
              </a:rPr>
              <a:t>The Good Grammar Book, Michael Swan,  Catherine Walter, Oxford University Press , 2008, p. 54 - 55</a:t>
            </a:r>
          </a:p>
          <a:p>
            <a:r>
              <a:rPr lang="en-GB" sz="1800" dirty="0" smtClean="0">
                <a:solidFill>
                  <a:schemeClr val="accent2">
                    <a:lumMod val="50000"/>
                  </a:schemeClr>
                </a:solidFill>
                <a:latin typeface="Georgia" pitchFamily="18" charset="0"/>
              </a:rPr>
              <a:t>Project  English 3, Oxford University Press, Tom Hutchinson, Grammar summary, p. 80 - 81 </a:t>
            </a:r>
            <a:endParaRPr lang="en-GB" sz="1800" dirty="0">
              <a:solidFill>
                <a:schemeClr val="accent2">
                  <a:lumMod val="50000"/>
                </a:schemeClr>
              </a:solidFill>
              <a:latin typeface="Georgia" pitchFamily="18" charset="0"/>
            </a:endParaRPr>
          </a:p>
        </p:txBody>
      </p:sp>
    </p:spTree>
  </p:cSld>
  <p:clrMapOvr>
    <a:masterClrMapping/>
  </p:clrMapOvr>
  <p:transition spd="med" advClick="0" advTm="5000">
    <p:wedge/>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rchol">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Vrchol">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Vrchol">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1318</TotalTime>
  <Words>844</Words>
  <Application>Microsoft Office PowerPoint</Application>
  <PresentationFormat>Předvádění na obrazovce (4:3)</PresentationFormat>
  <Paragraphs>425</Paragraphs>
  <Slides>11</Slides>
  <Notes>3</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Vrchol</vt:lpstr>
      <vt:lpstr>    </vt:lpstr>
      <vt:lpstr>ANOTACE:</vt:lpstr>
      <vt:lpstr>Present perfect or past simple?</vt:lpstr>
      <vt:lpstr>TYPICAL  EXPRESSIONS </vt:lpstr>
      <vt:lpstr>DIALOGUES:</vt:lpstr>
      <vt:lpstr>Exercises:  Put the words in the correct order.  </vt:lpstr>
      <vt:lpstr>Check your sentences: </vt:lpstr>
      <vt:lpstr>Put simple past verbs into the story „Cinderella“</vt:lpstr>
      <vt:lpstr>Now put present perfect verbs into conversation.</vt:lpstr>
      <vt:lpstr>COMPLETE THE SENTENCES.</vt:lpstr>
      <vt:lpstr>CITACE: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 perfect</dc:title>
  <dc:creator>Sachy</dc:creator>
  <cp:lastModifiedBy>Marcela Vaňková</cp:lastModifiedBy>
  <cp:revision>327</cp:revision>
  <dcterms:created xsi:type="dcterms:W3CDTF">2011-11-23T00:30:20Z</dcterms:created>
  <dcterms:modified xsi:type="dcterms:W3CDTF">2012-03-05T07:32:37Z</dcterms:modified>
</cp:coreProperties>
</file>