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gif" ContentType="image/gif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9" r:id="rId2"/>
    <p:sldId id="271" r:id="rId3"/>
    <p:sldId id="257" r:id="rId4"/>
    <p:sldId id="261" r:id="rId5"/>
    <p:sldId id="273" r:id="rId6"/>
    <p:sldId id="274" r:id="rId7"/>
    <p:sldId id="281" r:id="rId8"/>
    <p:sldId id="284" r:id="rId9"/>
    <p:sldId id="277" r:id="rId10"/>
    <p:sldId id="269" r:id="rId11"/>
  </p:sldIdLst>
  <p:sldSz cx="9144000" cy="6858000" type="screen4x3"/>
  <p:notesSz cx="6791325" cy="99187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Světlý styl 3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912C8C85-51F0-491E-9774-3900AFEF0FD7}" styleName="Světlý styl 2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5D4EC57-0C08-42BC-8AB6-7DC2110890E6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56F7B2FD-86FA-401A-AF9B-B799A715214E}">
      <dgm:prSet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GB" sz="2000" noProof="0" dirty="0" smtClean="0">
              <a:solidFill>
                <a:schemeClr val="tx1"/>
              </a:solidFill>
              <a:latin typeface="Bookman Old Style" pitchFamily="18" charset="0"/>
            </a:rPr>
            <a:t>She </a:t>
          </a:r>
          <a:r>
            <a:rPr lang="en-GB" sz="2000" noProof="0" dirty="0" smtClean="0">
              <a:solidFill>
                <a:srgbClr val="FF0000"/>
              </a:solidFill>
              <a:latin typeface="Bookman Old Style" pitchFamily="18" charset="0"/>
            </a:rPr>
            <a:t>went</a:t>
          </a:r>
          <a:r>
            <a:rPr lang="en-GB" sz="2000" noProof="0" dirty="0" smtClean="0">
              <a:solidFill>
                <a:schemeClr val="tx1"/>
              </a:solidFill>
              <a:latin typeface="Bookman Old Style" pitchFamily="18" charset="0"/>
            </a:rPr>
            <a:t> to school yesterday. </a:t>
          </a:r>
          <a:endParaRPr lang="en-GB" sz="2000" noProof="0" dirty="0">
            <a:solidFill>
              <a:schemeClr val="tx1"/>
            </a:solidFill>
            <a:latin typeface="Bookman Old Style" pitchFamily="18" charset="0"/>
          </a:endParaRPr>
        </a:p>
      </dgm:t>
    </dgm:pt>
    <dgm:pt modelId="{28F05BD0-FE0F-48CA-A4E8-676278890BE3}" type="parTrans" cxnId="{DAC734A8-7AF7-4941-9932-322C01C647CE}">
      <dgm:prSet/>
      <dgm:spPr/>
      <dgm:t>
        <a:bodyPr/>
        <a:lstStyle/>
        <a:p>
          <a:endParaRPr lang="cs-CZ"/>
        </a:p>
      </dgm:t>
    </dgm:pt>
    <dgm:pt modelId="{7CC95BF2-A266-41D7-8783-ABD266C762D1}" type="sibTrans" cxnId="{DAC734A8-7AF7-4941-9932-322C01C647CE}">
      <dgm:prSet/>
      <dgm:spPr/>
      <dgm:t>
        <a:bodyPr/>
        <a:lstStyle/>
        <a:p>
          <a:endParaRPr lang="cs-CZ"/>
        </a:p>
      </dgm:t>
    </dgm:pt>
    <dgm:pt modelId="{04E1A5BC-2F59-4614-9BD8-86F88D9F48A5}">
      <dgm:prSet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GB" sz="2000" noProof="0" dirty="0" smtClean="0">
              <a:solidFill>
                <a:schemeClr val="tx1"/>
              </a:solidFill>
              <a:latin typeface="Bookman Old Style" pitchFamily="18" charset="0"/>
            </a:rPr>
            <a:t>We </a:t>
          </a:r>
          <a:r>
            <a:rPr lang="en-GB" sz="2000" noProof="0" dirty="0" smtClean="0">
              <a:solidFill>
                <a:srgbClr val="FF0000"/>
              </a:solidFill>
              <a:latin typeface="Bookman Old Style" pitchFamily="18" charset="0"/>
            </a:rPr>
            <a:t>bought</a:t>
          </a:r>
          <a:r>
            <a:rPr lang="en-GB" sz="2000" noProof="0" dirty="0" smtClean="0">
              <a:solidFill>
                <a:schemeClr val="tx1"/>
              </a:solidFill>
              <a:latin typeface="Bookman Old Style" pitchFamily="18" charset="0"/>
            </a:rPr>
            <a:t> a new car last week.</a:t>
          </a:r>
          <a:endParaRPr lang="en-GB" sz="2000" noProof="0" dirty="0">
            <a:solidFill>
              <a:schemeClr val="tx1"/>
            </a:solidFill>
            <a:latin typeface="Bookman Old Style" pitchFamily="18" charset="0"/>
          </a:endParaRPr>
        </a:p>
      </dgm:t>
    </dgm:pt>
    <dgm:pt modelId="{9F6F8557-00B6-482E-BD46-7746FF5F6C79}" type="parTrans" cxnId="{7D50899F-1459-40D7-8495-0A50850DB58E}">
      <dgm:prSet/>
      <dgm:spPr/>
      <dgm:t>
        <a:bodyPr/>
        <a:lstStyle/>
        <a:p>
          <a:endParaRPr lang="cs-CZ"/>
        </a:p>
      </dgm:t>
    </dgm:pt>
    <dgm:pt modelId="{307DB16B-A3DC-4906-82E9-39761F4D953B}" type="sibTrans" cxnId="{7D50899F-1459-40D7-8495-0A50850DB58E}">
      <dgm:prSet/>
      <dgm:spPr/>
      <dgm:t>
        <a:bodyPr/>
        <a:lstStyle/>
        <a:p>
          <a:endParaRPr lang="cs-CZ"/>
        </a:p>
      </dgm:t>
    </dgm:pt>
    <dgm:pt modelId="{5FBC867B-848D-4F6C-B59A-FF6AC8BD81F1}">
      <dgm:prSet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GB" sz="2000" noProof="0" dirty="0" smtClean="0">
              <a:solidFill>
                <a:schemeClr val="tx1"/>
              </a:solidFill>
              <a:latin typeface="Bookman Old Style" pitchFamily="18" charset="0"/>
            </a:rPr>
            <a:t>I </a:t>
          </a:r>
          <a:r>
            <a:rPr lang="en-GB" sz="2000" noProof="0" dirty="0" smtClean="0">
              <a:solidFill>
                <a:srgbClr val="FF0000"/>
              </a:solidFill>
              <a:latin typeface="Bookman Old Style" pitchFamily="18" charset="0"/>
            </a:rPr>
            <a:t>played</a:t>
          </a:r>
          <a:r>
            <a:rPr lang="en-GB" sz="2000" noProof="0" dirty="0" smtClean="0">
              <a:solidFill>
                <a:schemeClr val="tx1"/>
              </a:solidFill>
              <a:latin typeface="Bookman Old Style" pitchFamily="18" charset="0"/>
            </a:rPr>
            <a:t> tennis last weekend.</a:t>
          </a:r>
          <a:endParaRPr lang="en-GB" sz="2000" noProof="0" dirty="0">
            <a:solidFill>
              <a:schemeClr val="tx1"/>
            </a:solidFill>
            <a:latin typeface="Bookman Old Style" pitchFamily="18" charset="0"/>
          </a:endParaRPr>
        </a:p>
      </dgm:t>
    </dgm:pt>
    <dgm:pt modelId="{3E5AC8EF-A60E-4BEC-B77A-4CCBFA091E4C}" type="parTrans" cxnId="{BE173464-811F-49DB-ADFF-0B69CE771C8C}">
      <dgm:prSet/>
      <dgm:spPr/>
      <dgm:t>
        <a:bodyPr/>
        <a:lstStyle/>
        <a:p>
          <a:endParaRPr lang="cs-CZ"/>
        </a:p>
      </dgm:t>
    </dgm:pt>
    <dgm:pt modelId="{5A568715-46C1-4874-A592-F413CA575FD8}" type="sibTrans" cxnId="{BE173464-811F-49DB-ADFF-0B69CE771C8C}">
      <dgm:prSet/>
      <dgm:spPr/>
      <dgm:t>
        <a:bodyPr/>
        <a:lstStyle/>
        <a:p>
          <a:endParaRPr lang="cs-CZ"/>
        </a:p>
      </dgm:t>
    </dgm:pt>
    <dgm:pt modelId="{28E0FA49-9814-470F-8A84-615AA3C60FAB}" type="pres">
      <dgm:prSet presAssocID="{25D4EC57-0C08-42BC-8AB6-7DC2110890E6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71C2B9E3-3678-4381-B634-B9DC92D4D54E}" type="pres">
      <dgm:prSet presAssocID="{56F7B2FD-86FA-401A-AF9B-B799A715214E}" presName="horFlow" presStyleCnt="0"/>
      <dgm:spPr/>
    </dgm:pt>
    <dgm:pt modelId="{C54602AD-927B-46D4-B6DA-EA8AE7BFBE99}" type="pres">
      <dgm:prSet presAssocID="{56F7B2FD-86FA-401A-AF9B-B799A715214E}" presName="bigChev" presStyleLbl="node1" presStyleIdx="0" presStyleCnt="3" custScaleX="411658" custScaleY="236913" custLinFactNeighborX="10150" custLinFactNeighborY="-37481"/>
      <dgm:spPr/>
      <dgm:t>
        <a:bodyPr/>
        <a:lstStyle/>
        <a:p>
          <a:endParaRPr lang="cs-CZ"/>
        </a:p>
      </dgm:t>
    </dgm:pt>
    <dgm:pt modelId="{BAFEA0A6-C7DD-48D2-98EA-8EC57336AEB5}" type="pres">
      <dgm:prSet presAssocID="{56F7B2FD-86FA-401A-AF9B-B799A715214E}" presName="vSp" presStyleCnt="0"/>
      <dgm:spPr/>
    </dgm:pt>
    <dgm:pt modelId="{E5F7232E-422B-42FE-A058-9A9744139ED2}" type="pres">
      <dgm:prSet presAssocID="{04E1A5BC-2F59-4614-9BD8-86F88D9F48A5}" presName="horFlow" presStyleCnt="0"/>
      <dgm:spPr/>
    </dgm:pt>
    <dgm:pt modelId="{9234E300-3F46-4791-98F3-C00DE40CA5DD}" type="pres">
      <dgm:prSet presAssocID="{04E1A5BC-2F59-4614-9BD8-86F88D9F48A5}" presName="bigChev" presStyleLbl="node1" presStyleIdx="1" presStyleCnt="3" custScaleX="411658" custScaleY="220693" custLinFactNeighborX="0" custLinFactNeighborY="-25959"/>
      <dgm:spPr/>
      <dgm:t>
        <a:bodyPr/>
        <a:lstStyle/>
        <a:p>
          <a:endParaRPr lang="cs-CZ"/>
        </a:p>
      </dgm:t>
    </dgm:pt>
    <dgm:pt modelId="{EF88BD11-C1FB-4F5C-BFB5-E7B2FC70BAD5}" type="pres">
      <dgm:prSet presAssocID="{04E1A5BC-2F59-4614-9BD8-86F88D9F48A5}" presName="vSp" presStyleCnt="0"/>
      <dgm:spPr/>
    </dgm:pt>
    <dgm:pt modelId="{2D946AF4-3C00-4AE4-8C1B-946C8A0E7B43}" type="pres">
      <dgm:prSet presAssocID="{5FBC867B-848D-4F6C-B59A-FF6AC8BD81F1}" presName="horFlow" presStyleCnt="0"/>
      <dgm:spPr/>
    </dgm:pt>
    <dgm:pt modelId="{C5F4AC66-B6E7-489A-B36D-61C0D4C5B5A0}" type="pres">
      <dgm:prSet presAssocID="{5FBC867B-848D-4F6C-B59A-FF6AC8BD81F1}" presName="bigChev" presStyleLbl="node1" presStyleIdx="2" presStyleCnt="3" custScaleX="411658" custScaleY="228295" custLinFactNeighborX="6861" custLinFactNeighborY="-37670"/>
      <dgm:spPr/>
      <dgm:t>
        <a:bodyPr/>
        <a:lstStyle/>
        <a:p>
          <a:endParaRPr lang="cs-CZ"/>
        </a:p>
      </dgm:t>
    </dgm:pt>
  </dgm:ptLst>
  <dgm:cxnLst>
    <dgm:cxn modelId="{BE173464-811F-49DB-ADFF-0B69CE771C8C}" srcId="{25D4EC57-0C08-42BC-8AB6-7DC2110890E6}" destId="{5FBC867B-848D-4F6C-B59A-FF6AC8BD81F1}" srcOrd="2" destOrd="0" parTransId="{3E5AC8EF-A60E-4BEC-B77A-4CCBFA091E4C}" sibTransId="{5A568715-46C1-4874-A592-F413CA575FD8}"/>
    <dgm:cxn modelId="{D3E260C5-F588-4802-A823-899609C996D5}" type="presOf" srcId="{5FBC867B-848D-4F6C-B59A-FF6AC8BD81F1}" destId="{C5F4AC66-B6E7-489A-B36D-61C0D4C5B5A0}" srcOrd="0" destOrd="0" presId="urn:microsoft.com/office/officeart/2005/8/layout/lProcess3"/>
    <dgm:cxn modelId="{C772CD4C-9791-43AA-B306-3E77DAF5F1C6}" type="presOf" srcId="{56F7B2FD-86FA-401A-AF9B-B799A715214E}" destId="{C54602AD-927B-46D4-B6DA-EA8AE7BFBE99}" srcOrd="0" destOrd="0" presId="urn:microsoft.com/office/officeart/2005/8/layout/lProcess3"/>
    <dgm:cxn modelId="{7B482676-3423-41D5-A593-0F90385E2C22}" type="presOf" srcId="{04E1A5BC-2F59-4614-9BD8-86F88D9F48A5}" destId="{9234E300-3F46-4791-98F3-C00DE40CA5DD}" srcOrd="0" destOrd="0" presId="urn:microsoft.com/office/officeart/2005/8/layout/lProcess3"/>
    <dgm:cxn modelId="{7D50899F-1459-40D7-8495-0A50850DB58E}" srcId="{25D4EC57-0C08-42BC-8AB6-7DC2110890E6}" destId="{04E1A5BC-2F59-4614-9BD8-86F88D9F48A5}" srcOrd="1" destOrd="0" parTransId="{9F6F8557-00B6-482E-BD46-7746FF5F6C79}" sibTransId="{307DB16B-A3DC-4906-82E9-39761F4D953B}"/>
    <dgm:cxn modelId="{DAC734A8-7AF7-4941-9932-322C01C647CE}" srcId="{25D4EC57-0C08-42BC-8AB6-7DC2110890E6}" destId="{56F7B2FD-86FA-401A-AF9B-B799A715214E}" srcOrd="0" destOrd="0" parTransId="{28F05BD0-FE0F-48CA-A4E8-676278890BE3}" sibTransId="{7CC95BF2-A266-41D7-8783-ABD266C762D1}"/>
    <dgm:cxn modelId="{9B13D5E0-0F34-4170-8A0D-42384FA79B16}" type="presOf" srcId="{25D4EC57-0C08-42BC-8AB6-7DC2110890E6}" destId="{28E0FA49-9814-470F-8A84-615AA3C60FAB}" srcOrd="0" destOrd="0" presId="urn:microsoft.com/office/officeart/2005/8/layout/lProcess3"/>
    <dgm:cxn modelId="{B62EC889-63E8-46D7-9AD8-7C9DD28ABDB1}" type="presParOf" srcId="{28E0FA49-9814-470F-8A84-615AA3C60FAB}" destId="{71C2B9E3-3678-4381-B634-B9DC92D4D54E}" srcOrd="0" destOrd="0" presId="urn:microsoft.com/office/officeart/2005/8/layout/lProcess3"/>
    <dgm:cxn modelId="{863E8BE8-BA5F-4192-9E28-C625A9D1D58F}" type="presParOf" srcId="{71C2B9E3-3678-4381-B634-B9DC92D4D54E}" destId="{C54602AD-927B-46D4-B6DA-EA8AE7BFBE99}" srcOrd="0" destOrd="0" presId="urn:microsoft.com/office/officeart/2005/8/layout/lProcess3"/>
    <dgm:cxn modelId="{78E21082-71C9-4968-9AC6-C7358B7360DB}" type="presParOf" srcId="{28E0FA49-9814-470F-8A84-615AA3C60FAB}" destId="{BAFEA0A6-C7DD-48D2-98EA-8EC57336AEB5}" srcOrd="1" destOrd="0" presId="urn:microsoft.com/office/officeart/2005/8/layout/lProcess3"/>
    <dgm:cxn modelId="{593204F5-4585-4E1B-9652-DE750FCA9D44}" type="presParOf" srcId="{28E0FA49-9814-470F-8A84-615AA3C60FAB}" destId="{E5F7232E-422B-42FE-A058-9A9744139ED2}" srcOrd="2" destOrd="0" presId="urn:microsoft.com/office/officeart/2005/8/layout/lProcess3"/>
    <dgm:cxn modelId="{0B3AA6D8-3B61-41FC-8B56-0FB0F57FA457}" type="presParOf" srcId="{E5F7232E-422B-42FE-A058-9A9744139ED2}" destId="{9234E300-3F46-4791-98F3-C00DE40CA5DD}" srcOrd="0" destOrd="0" presId="urn:microsoft.com/office/officeart/2005/8/layout/lProcess3"/>
    <dgm:cxn modelId="{5DDE3B60-C8AD-445D-AB6E-F2CC745E4617}" type="presParOf" srcId="{28E0FA49-9814-470F-8A84-615AA3C60FAB}" destId="{EF88BD11-C1FB-4F5C-BFB5-E7B2FC70BAD5}" srcOrd="3" destOrd="0" presId="urn:microsoft.com/office/officeart/2005/8/layout/lProcess3"/>
    <dgm:cxn modelId="{7956A459-DFEB-4FFE-9D0F-DA1AF62A315D}" type="presParOf" srcId="{28E0FA49-9814-470F-8A84-615AA3C60FAB}" destId="{2D946AF4-3C00-4AE4-8C1B-946C8A0E7B43}" srcOrd="4" destOrd="0" presId="urn:microsoft.com/office/officeart/2005/8/layout/lProcess3"/>
    <dgm:cxn modelId="{FE981FDD-B608-4F20-BFC5-5DD9E3A38528}" type="presParOf" srcId="{2D946AF4-3C00-4AE4-8C1B-946C8A0E7B43}" destId="{C5F4AC66-B6E7-489A-B36D-61C0D4C5B5A0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8E07FA9-67CD-41A4-AE85-DDEF425DDAAF}" type="doc">
      <dgm:prSet loTypeId="urn:microsoft.com/office/officeart/2005/8/layout/matrix3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A95BE2B-1286-4223-B4AF-5689E0C536C7}">
      <dgm:prSet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GB" sz="1600" noProof="0" dirty="0" smtClean="0">
              <a:solidFill>
                <a:srgbClr val="FF0000"/>
              </a:solidFill>
            </a:rPr>
            <a:t>Did</a:t>
          </a:r>
          <a:r>
            <a:rPr lang="en-GB" sz="1600" noProof="0" dirty="0" smtClean="0">
              <a:solidFill>
                <a:schemeClr val="tx1"/>
              </a:solidFill>
            </a:rPr>
            <a:t> you understand?</a:t>
          </a:r>
          <a:endParaRPr lang="en-GB" sz="1600" noProof="0" dirty="0">
            <a:solidFill>
              <a:schemeClr val="tx1"/>
            </a:solidFill>
          </a:endParaRPr>
        </a:p>
      </dgm:t>
    </dgm:pt>
    <dgm:pt modelId="{AE482117-B2A0-4204-B0A3-F6756A68BA81}" type="parTrans" cxnId="{5EAE38DB-B682-409A-A7AA-04582FC732B0}">
      <dgm:prSet/>
      <dgm:spPr/>
      <dgm:t>
        <a:bodyPr/>
        <a:lstStyle/>
        <a:p>
          <a:endParaRPr lang="cs-CZ"/>
        </a:p>
      </dgm:t>
    </dgm:pt>
    <dgm:pt modelId="{754BA0D4-392D-4304-8760-3F7946DF1E69}" type="sibTrans" cxnId="{5EAE38DB-B682-409A-A7AA-04582FC732B0}">
      <dgm:prSet/>
      <dgm:spPr/>
      <dgm:t>
        <a:bodyPr/>
        <a:lstStyle/>
        <a:p>
          <a:endParaRPr lang="cs-CZ"/>
        </a:p>
      </dgm:t>
    </dgm:pt>
    <dgm:pt modelId="{56D1A251-FBF8-473F-940D-0BEDB73EC5DD}">
      <dgm:prSet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GB" sz="1600" noProof="0" dirty="0" smtClean="0">
              <a:solidFill>
                <a:srgbClr val="FF0000"/>
              </a:solidFill>
              <a:latin typeface="+mj-lt"/>
            </a:rPr>
            <a:t>Did</a:t>
          </a:r>
          <a:r>
            <a:rPr lang="en-GB" sz="1600" noProof="0" dirty="0" smtClean="0">
              <a:solidFill>
                <a:schemeClr val="tx1"/>
              </a:solidFill>
              <a:latin typeface="+mj-lt"/>
            </a:rPr>
            <a:t> he speak to her?</a:t>
          </a:r>
        </a:p>
      </dgm:t>
    </dgm:pt>
    <dgm:pt modelId="{154EBB47-AA9A-4292-9197-67FA7726090F}" type="parTrans" cxnId="{72B593AD-89A1-456A-9F11-D5C892466213}">
      <dgm:prSet/>
      <dgm:spPr/>
      <dgm:t>
        <a:bodyPr/>
        <a:lstStyle/>
        <a:p>
          <a:endParaRPr lang="cs-CZ"/>
        </a:p>
      </dgm:t>
    </dgm:pt>
    <dgm:pt modelId="{0AB89FB8-416C-49DB-9DA6-151FCF68EDEC}" type="sibTrans" cxnId="{72B593AD-89A1-456A-9F11-D5C892466213}">
      <dgm:prSet/>
      <dgm:spPr/>
      <dgm:t>
        <a:bodyPr/>
        <a:lstStyle/>
        <a:p>
          <a:endParaRPr lang="cs-CZ"/>
        </a:p>
      </dgm:t>
    </dgm:pt>
    <dgm:pt modelId="{30915164-A4E5-4792-878B-8E7D78D513EE}">
      <dgm:prSet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GB" sz="2000" noProof="0" dirty="0" smtClean="0">
              <a:solidFill>
                <a:schemeClr val="tx1"/>
              </a:solidFill>
              <a:latin typeface="Bookman Old Style" pitchFamily="18" charset="0"/>
            </a:rPr>
            <a:t>Yes, I did.  </a:t>
          </a:r>
        </a:p>
        <a:p>
          <a:pPr rtl="0"/>
          <a:r>
            <a:rPr lang="en-GB" sz="2000" noProof="0" dirty="0" smtClean="0">
              <a:solidFill>
                <a:schemeClr val="tx1"/>
              </a:solidFill>
              <a:latin typeface="Bookman Old Style" pitchFamily="18" charset="0"/>
            </a:rPr>
            <a:t>No, I didn´t.</a:t>
          </a:r>
          <a:endParaRPr lang="en-GB" sz="2000" noProof="0" dirty="0">
            <a:solidFill>
              <a:schemeClr val="tx1"/>
            </a:solidFill>
            <a:latin typeface="Bookman Old Style" pitchFamily="18" charset="0"/>
          </a:endParaRPr>
        </a:p>
      </dgm:t>
    </dgm:pt>
    <dgm:pt modelId="{6F9B2BAD-B6CE-438E-8D88-0B4CEAB3D9FC}" type="parTrans" cxnId="{C6AEEADA-5FD8-45EC-A9E3-25175E18AF66}">
      <dgm:prSet/>
      <dgm:spPr/>
      <dgm:t>
        <a:bodyPr/>
        <a:lstStyle/>
        <a:p>
          <a:endParaRPr lang="cs-CZ"/>
        </a:p>
      </dgm:t>
    </dgm:pt>
    <dgm:pt modelId="{F1FE8512-A286-4155-B3BD-477B635107C3}" type="sibTrans" cxnId="{C6AEEADA-5FD8-45EC-A9E3-25175E18AF66}">
      <dgm:prSet/>
      <dgm:spPr/>
      <dgm:t>
        <a:bodyPr/>
        <a:lstStyle/>
        <a:p>
          <a:endParaRPr lang="cs-CZ"/>
        </a:p>
      </dgm:t>
    </dgm:pt>
    <dgm:pt modelId="{2350A6BE-A6D1-45A8-9E70-13EA7BCFBA58}">
      <dgm:prSet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GB" sz="1800" noProof="0" dirty="0" smtClean="0">
              <a:solidFill>
                <a:schemeClr val="tx1"/>
              </a:solidFill>
              <a:latin typeface="+mj-lt"/>
            </a:rPr>
            <a:t>Yes, he did.</a:t>
          </a:r>
        </a:p>
        <a:p>
          <a:pPr rtl="0"/>
          <a:r>
            <a:rPr lang="en-GB" sz="1800" noProof="0" dirty="0" smtClean="0">
              <a:solidFill>
                <a:schemeClr val="tx1"/>
              </a:solidFill>
              <a:latin typeface="+mj-lt"/>
            </a:rPr>
            <a:t>No, he didn´t.</a:t>
          </a:r>
          <a:endParaRPr lang="en-GB" sz="1800" noProof="0" dirty="0">
            <a:solidFill>
              <a:schemeClr val="tx1"/>
            </a:solidFill>
            <a:latin typeface="+mj-lt"/>
          </a:endParaRPr>
        </a:p>
      </dgm:t>
    </dgm:pt>
    <dgm:pt modelId="{D2DC1508-C09D-4318-B03D-B6E600FCB1DA}" type="parTrans" cxnId="{C88CCD47-71D1-4BA2-9716-8C582F7DA809}">
      <dgm:prSet/>
      <dgm:spPr/>
      <dgm:t>
        <a:bodyPr/>
        <a:lstStyle/>
        <a:p>
          <a:endParaRPr lang="cs-CZ"/>
        </a:p>
      </dgm:t>
    </dgm:pt>
    <dgm:pt modelId="{F349D1E4-74C5-4573-805F-7E1F5F8B57EF}" type="sibTrans" cxnId="{C88CCD47-71D1-4BA2-9716-8C582F7DA809}">
      <dgm:prSet/>
      <dgm:spPr/>
      <dgm:t>
        <a:bodyPr/>
        <a:lstStyle/>
        <a:p>
          <a:endParaRPr lang="cs-CZ"/>
        </a:p>
      </dgm:t>
    </dgm:pt>
    <dgm:pt modelId="{7D5EFDCA-A9F1-4D78-BEF5-CA1ABA2576AA}">
      <dgm:prSet/>
      <dgm:spPr/>
      <dgm:t>
        <a:bodyPr/>
        <a:lstStyle/>
        <a:p>
          <a:pPr rtl="0"/>
          <a:endParaRPr lang="cs-CZ" dirty="0"/>
        </a:p>
      </dgm:t>
    </dgm:pt>
    <dgm:pt modelId="{B805CCA5-A16D-43B6-8B67-9023D3A333C6}" type="parTrans" cxnId="{5F13A005-3890-48C8-981D-01745BB4B4A8}">
      <dgm:prSet/>
      <dgm:spPr/>
      <dgm:t>
        <a:bodyPr/>
        <a:lstStyle/>
        <a:p>
          <a:endParaRPr lang="cs-CZ"/>
        </a:p>
      </dgm:t>
    </dgm:pt>
    <dgm:pt modelId="{A852BCF0-39EB-490F-BC4D-C97BF4140C8D}" type="sibTrans" cxnId="{5F13A005-3890-48C8-981D-01745BB4B4A8}">
      <dgm:prSet/>
      <dgm:spPr/>
      <dgm:t>
        <a:bodyPr/>
        <a:lstStyle/>
        <a:p>
          <a:endParaRPr lang="cs-CZ"/>
        </a:p>
      </dgm:t>
    </dgm:pt>
    <dgm:pt modelId="{FA492BB3-AD31-4F39-B51B-B37EFF8EE492}" type="pres">
      <dgm:prSet presAssocID="{38E07FA9-67CD-41A4-AE85-DDEF425DDAAF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5E147C6-63C7-40FC-B411-B4E6934E9F37}" type="pres">
      <dgm:prSet presAssocID="{38E07FA9-67CD-41A4-AE85-DDEF425DDAAF}" presName="diamond" presStyleLbl="bgShp" presStyleIdx="0" presStyleCnt="1" custFlipVert="1" custScaleX="24574" custScaleY="2394" custLinFactY="-100000" custLinFactNeighborX="17612" custLinFactNeighborY="-143699"/>
      <dgm:spPr/>
    </dgm:pt>
    <dgm:pt modelId="{45A274F0-E1B6-4CD4-AA07-7792B6379779}" type="pres">
      <dgm:prSet presAssocID="{38E07FA9-67CD-41A4-AE85-DDEF425DDAAF}" presName="quad1" presStyleLbl="node1" presStyleIdx="0" presStyleCnt="4" custScaleX="408690" custScaleY="119341" custLinFactX="-100000" custLinFactNeighborX="-148717" custLinFactNeighborY="-6185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8038A2A-BDD1-4555-92D6-E3A6F34B1742}" type="pres">
      <dgm:prSet presAssocID="{38E07FA9-67CD-41A4-AE85-DDEF425DDAAF}" presName="quad2" presStyleLbl="node1" presStyleIdx="1" presStyleCnt="4" custScaleX="472236" custLinFactX="52411" custLinFactNeighborX="100000" custLinFactNeighborY="-2452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434741-8D9A-4E80-B7AE-6646DD7C253E}" type="pres">
      <dgm:prSet presAssocID="{38E07FA9-67CD-41A4-AE85-DDEF425DDAAF}" presName="quad3" presStyleLbl="node1" presStyleIdx="2" presStyleCnt="4" custScaleX="420411" custScaleY="122722" custLinFactX="-81385" custLinFactNeighborX="-100000" custLinFactNeighborY="783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FC4C673-57B6-4EA4-B537-A69EE1EB61C5}" type="pres">
      <dgm:prSet presAssocID="{38E07FA9-67CD-41A4-AE85-DDEF425DDAAF}" presName="quad4" presStyleLbl="node1" presStyleIdx="3" presStyleCnt="4" custScaleX="465312" custLinFactX="50703" custLinFactNeighborX="100000" custLinFactNeighborY="649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13A005-3890-48C8-981D-01745BB4B4A8}" srcId="{38E07FA9-67CD-41A4-AE85-DDEF425DDAAF}" destId="{7D5EFDCA-A9F1-4D78-BEF5-CA1ABA2576AA}" srcOrd="4" destOrd="0" parTransId="{B805CCA5-A16D-43B6-8B67-9023D3A333C6}" sibTransId="{A852BCF0-39EB-490F-BC4D-C97BF4140C8D}"/>
    <dgm:cxn modelId="{8826359B-B3E9-4141-AE49-83369F61A93C}" type="presOf" srcId="{2350A6BE-A6D1-45A8-9E70-13EA7BCFBA58}" destId="{FFC4C673-57B6-4EA4-B537-A69EE1EB61C5}" srcOrd="0" destOrd="0" presId="urn:microsoft.com/office/officeart/2005/8/layout/matrix3"/>
    <dgm:cxn modelId="{5EAE38DB-B682-409A-A7AA-04582FC732B0}" srcId="{38E07FA9-67CD-41A4-AE85-DDEF425DDAAF}" destId="{AA95BE2B-1286-4223-B4AF-5689E0C536C7}" srcOrd="0" destOrd="0" parTransId="{AE482117-B2A0-4204-B0A3-F6756A68BA81}" sibTransId="{754BA0D4-392D-4304-8760-3F7946DF1E69}"/>
    <dgm:cxn modelId="{72B593AD-89A1-456A-9F11-D5C892466213}" srcId="{38E07FA9-67CD-41A4-AE85-DDEF425DDAAF}" destId="{56D1A251-FBF8-473F-940D-0BEDB73EC5DD}" srcOrd="1" destOrd="0" parTransId="{154EBB47-AA9A-4292-9197-67FA7726090F}" sibTransId="{0AB89FB8-416C-49DB-9DA6-151FCF68EDEC}"/>
    <dgm:cxn modelId="{1504AB14-1FE4-49D7-A914-8EC462127D5A}" type="presOf" srcId="{30915164-A4E5-4792-878B-8E7D78D513EE}" destId="{BD434741-8D9A-4E80-B7AE-6646DD7C253E}" srcOrd="0" destOrd="0" presId="urn:microsoft.com/office/officeart/2005/8/layout/matrix3"/>
    <dgm:cxn modelId="{C88CCD47-71D1-4BA2-9716-8C582F7DA809}" srcId="{38E07FA9-67CD-41A4-AE85-DDEF425DDAAF}" destId="{2350A6BE-A6D1-45A8-9E70-13EA7BCFBA58}" srcOrd="3" destOrd="0" parTransId="{D2DC1508-C09D-4318-B03D-B6E600FCB1DA}" sibTransId="{F349D1E4-74C5-4573-805F-7E1F5F8B57EF}"/>
    <dgm:cxn modelId="{2E8E8BCB-1DD9-435B-8CB5-B49615864DB1}" type="presOf" srcId="{AA95BE2B-1286-4223-B4AF-5689E0C536C7}" destId="{45A274F0-E1B6-4CD4-AA07-7792B6379779}" srcOrd="0" destOrd="0" presId="urn:microsoft.com/office/officeart/2005/8/layout/matrix3"/>
    <dgm:cxn modelId="{217F939F-28E6-47D7-9DBF-5FADD916321C}" type="presOf" srcId="{38E07FA9-67CD-41A4-AE85-DDEF425DDAAF}" destId="{FA492BB3-AD31-4F39-B51B-B37EFF8EE492}" srcOrd="0" destOrd="0" presId="urn:microsoft.com/office/officeart/2005/8/layout/matrix3"/>
    <dgm:cxn modelId="{C6AEEADA-5FD8-45EC-A9E3-25175E18AF66}" srcId="{38E07FA9-67CD-41A4-AE85-DDEF425DDAAF}" destId="{30915164-A4E5-4792-878B-8E7D78D513EE}" srcOrd="2" destOrd="0" parTransId="{6F9B2BAD-B6CE-438E-8D88-0B4CEAB3D9FC}" sibTransId="{F1FE8512-A286-4155-B3BD-477B635107C3}"/>
    <dgm:cxn modelId="{19FD7C19-92E6-44B9-A7B0-7D24D2F1EC8F}" type="presOf" srcId="{56D1A251-FBF8-473F-940D-0BEDB73EC5DD}" destId="{A8038A2A-BDD1-4555-92D6-E3A6F34B1742}" srcOrd="0" destOrd="0" presId="urn:microsoft.com/office/officeart/2005/8/layout/matrix3"/>
    <dgm:cxn modelId="{550F60FF-25D0-4809-999C-C314E9D36357}" type="presParOf" srcId="{FA492BB3-AD31-4F39-B51B-B37EFF8EE492}" destId="{A5E147C6-63C7-40FC-B411-B4E6934E9F37}" srcOrd="0" destOrd="0" presId="urn:microsoft.com/office/officeart/2005/8/layout/matrix3"/>
    <dgm:cxn modelId="{018DDD87-2E33-4940-BCCB-36B5BAD482AB}" type="presParOf" srcId="{FA492BB3-AD31-4F39-B51B-B37EFF8EE492}" destId="{45A274F0-E1B6-4CD4-AA07-7792B6379779}" srcOrd="1" destOrd="0" presId="urn:microsoft.com/office/officeart/2005/8/layout/matrix3"/>
    <dgm:cxn modelId="{C25FA597-6A91-45FF-B648-C907FEECE519}" type="presParOf" srcId="{FA492BB3-AD31-4F39-B51B-B37EFF8EE492}" destId="{A8038A2A-BDD1-4555-92D6-E3A6F34B1742}" srcOrd="2" destOrd="0" presId="urn:microsoft.com/office/officeart/2005/8/layout/matrix3"/>
    <dgm:cxn modelId="{95974514-D0BE-4DD5-A812-17A4BDDDD2A9}" type="presParOf" srcId="{FA492BB3-AD31-4F39-B51B-B37EFF8EE492}" destId="{BD434741-8D9A-4E80-B7AE-6646DD7C253E}" srcOrd="3" destOrd="0" presId="urn:microsoft.com/office/officeart/2005/8/layout/matrix3"/>
    <dgm:cxn modelId="{7EE60F1A-78AB-44FB-987F-C85F87B53EC2}" type="presParOf" srcId="{FA492BB3-AD31-4F39-B51B-B37EFF8EE492}" destId="{FFC4C673-57B6-4EA4-B537-A69EE1EB61C5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54602AD-927B-46D4-B6DA-EA8AE7BFBE99}">
      <dsp:nvSpPr>
        <dsp:cNvPr id="0" name=""/>
        <dsp:cNvSpPr/>
      </dsp:nvSpPr>
      <dsp:spPr>
        <a:xfrm>
          <a:off x="3" y="0"/>
          <a:ext cx="4320476" cy="994589"/>
        </a:xfrm>
        <a:prstGeom prst="chevron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noProof="0" dirty="0" smtClean="0">
              <a:solidFill>
                <a:schemeClr val="tx1"/>
              </a:solidFill>
              <a:latin typeface="Bookman Old Style" pitchFamily="18" charset="0"/>
            </a:rPr>
            <a:t>She </a:t>
          </a:r>
          <a:r>
            <a:rPr lang="en-GB" sz="2000" kern="1200" noProof="0" dirty="0" smtClean="0">
              <a:solidFill>
                <a:srgbClr val="FF0000"/>
              </a:solidFill>
              <a:latin typeface="Bookman Old Style" pitchFamily="18" charset="0"/>
            </a:rPr>
            <a:t>went</a:t>
          </a:r>
          <a:r>
            <a:rPr lang="en-GB" sz="2000" kern="1200" noProof="0" dirty="0" smtClean="0">
              <a:solidFill>
                <a:schemeClr val="tx1"/>
              </a:solidFill>
              <a:latin typeface="Bookman Old Style" pitchFamily="18" charset="0"/>
            </a:rPr>
            <a:t> to school yesterday. </a:t>
          </a:r>
          <a:endParaRPr lang="en-GB" sz="2000" kern="1200" noProof="0" dirty="0">
            <a:solidFill>
              <a:schemeClr val="tx1"/>
            </a:solidFill>
            <a:latin typeface="Bookman Old Style" pitchFamily="18" charset="0"/>
          </a:endParaRPr>
        </a:p>
      </dsp:txBody>
      <dsp:txXfrm>
        <a:off x="3" y="0"/>
        <a:ext cx="4320476" cy="994589"/>
      </dsp:txXfrm>
    </dsp:sp>
    <dsp:sp modelId="{9234E300-3F46-4791-98F3-C00DE40CA5DD}">
      <dsp:nvSpPr>
        <dsp:cNvPr id="0" name=""/>
        <dsp:cNvSpPr/>
      </dsp:nvSpPr>
      <dsp:spPr>
        <a:xfrm>
          <a:off x="1" y="1008112"/>
          <a:ext cx="4320476" cy="926496"/>
        </a:xfrm>
        <a:prstGeom prst="chevron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noProof="0" dirty="0" smtClean="0">
              <a:solidFill>
                <a:schemeClr val="tx1"/>
              </a:solidFill>
              <a:latin typeface="Bookman Old Style" pitchFamily="18" charset="0"/>
            </a:rPr>
            <a:t>We </a:t>
          </a:r>
          <a:r>
            <a:rPr lang="en-GB" sz="2000" kern="1200" noProof="0" dirty="0" smtClean="0">
              <a:solidFill>
                <a:srgbClr val="FF0000"/>
              </a:solidFill>
              <a:latin typeface="Bookman Old Style" pitchFamily="18" charset="0"/>
            </a:rPr>
            <a:t>bought</a:t>
          </a:r>
          <a:r>
            <a:rPr lang="en-GB" sz="2000" kern="1200" noProof="0" dirty="0" smtClean="0">
              <a:solidFill>
                <a:schemeClr val="tx1"/>
              </a:solidFill>
              <a:latin typeface="Bookman Old Style" pitchFamily="18" charset="0"/>
            </a:rPr>
            <a:t> a new car last week.</a:t>
          </a:r>
          <a:endParaRPr lang="en-GB" sz="2000" kern="1200" noProof="0" dirty="0">
            <a:solidFill>
              <a:schemeClr val="tx1"/>
            </a:solidFill>
            <a:latin typeface="Bookman Old Style" pitchFamily="18" charset="0"/>
          </a:endParaRPr>
        </a:p>
      </dsp:txBody>
      <dsp:txXfrm>
        <a:off x="1" y="1008112"/>
        <a:ext cx="4320476" cy="926496"/>
      </dsp:txXfrm>
    </dsp:sp>
    <dsp:sp modelId="{C5F4AC66-B6E7-489A-B36D-61C0D4C5B5A0}">
      <dsp:nvSpPr>
        <dsp:cNvPr id="0" name=""/>
        <dsp:cNvSpPr/>
      </dsp:nvSpPr>
      <dsp:spPr>
        <a:xfrm>
          <a:off x="3" y="1944217"/>
          <a:ext cx="4320476" cy="958410"/>
        </a:xfrm>
        <a:prstGeom prst="chevron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noProof="0" dirty="0" smtClean="0">
              <a:solidFill>
                <a:schemeClr val="tx1"/>
              </a:solidFill>
              <a:latin typeface="Bookman Old Style" pitchFamily="18" charset="0"/>
            </a:rPr>
            <a:t>I </a:t>
          </a:r>
          <a:r>
            <a:rPr lang="en-GB" sz="2000" kern="1200" noProof="0" dirty="0" smtClean="0">
              <a:solidFill>
                <a:srgbClr val="FF0000"/>
              </a:solidFill>
              <a:latin typeface="Bookman Old Style" pitchFamily="18" charset="0"/>
            </a:rPr>
            <a:t>played</a:t>
          </a:r>
          <a:r>
            <a:rPr lang="en-GB" sz="2000" kern="1200" noProof="0" dirty="0" smtClean="0">
              <a:solidFill>
                <a:schemeClr val="tx1"/>
              </a:solidFill>
              <a:latin typeface="Bookman Old Style" pitchFamily="18" charset="0"/>
            </a:rPr>
            <a:t> tennis last weekend.</a:t>
          </a:r>
          <a:endParaRPr lang="en-GB" sz="2000" kern="1200" noProof="0" dirty="0">
            <a:solidFill>
              <a:schemeClr val="tx1"/>
            </a:solidFill>
            <a:latin typeface="Bookman Old Style" pitchFamily="18" charset="0"/>
          </a:endParaRPr>
        </a:p>
      </dsp:txBody>
      <dsp:txXfrm>
        <a:off x="3" y="1944217"/>
        <a:ext cx="4320476" cy="95841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5E147C6-63C7-40FC-B411-B4E6934E9F37}">
      <dsp:nvSpPr>
        <dsp:cNvPr id="0" name=""/>
        <dsp:cNvSpPr/>
      </dsp:nvSpPr>
      <dsp:spPr>
        <a:xfrm flipV="1">
          <a:off x="2615227" y="0"/>
          <a:ext cx="469210" cy="45710"/>
        </a:xfrm>
        <a:prstGeom prst="diamond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A274F0-E1B6-4CD4-AA07-7792B6379779}">
      <dsp:nvSpPr>
        <dsp:cNvPr id="0" name=""/>
        <dsp:cNvSpPr/>
      </dsp:nvSpPr>
      <dsp:spPr>
        <a:xfrm>
          <a:off x="0" y="0"/>
          <a:ext cx="3043337" cy="888680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noProof="0" dirty="0" smtClean="0">
              <a:solidFill>
                <a:srgbClr val="FF0000"/>
              </a:solidFill>
            </a:rPr>
            <a:t>Did</a:t>
          </a:r>
          <a:r>
            <a:rPr lang="en-GB" sz="1600" kern="1200" noProof="0" dirty="0" smtClean="0">
              <a:solidFill>
                <a:schemeClr val="tx1"/>
              </a:solidFill>
            </a:rPr>
            <a:t> you understand?</a:t>
          </a:r>
          <a:endParaRPr lang="en-GB" sz="1600" kern="1200" noProof="0" dirty="0">
            <a:solidFill>
              <a:schemeClr val="tx1"/>
            </a:solidFill>
          </a:endParaRPr>
        </a:p>
      </dsp:txBody>
      <dsp:txXfrm>
        <a:off x="0" y="0"/>
        <a:ext cx="3043337" cy="888680"/>
      </dsp:txXfrm>
    </dsp:sp>
    <dsp:sp modelId="{A8038A2A-BDD1-4555-92D6-E3A6F34B1742}">
      <dsp:nvSpPr>
        <dsp:cNvPr id="0" name=""/>
        <dsp:cNvSpPr/>
      </dsp:nvSpPr>
      <dsp:spPr>
        <a:xfrm>
          <a:off x="3011275" y="47129"/>
          <a:ext cx="3516536" cy="744656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noProof="0" dirty="0" smtClean="0">
              <a:solidFill>
                <a:srgbClr val="FF0000"/>
              </a:solidFill>
              <a:latin typeface="+mj-lt"/>
            </a:rPr>
            <a:t>Did</a:t>
          </a:r>
          <a:r>
            <a:rPr lang="en-GB" sz="1600" kern="1200" noProof="0" dirty="0" smtClean="0">
              <a:solidFill>
                <a:schemeClr val="tx1"/>
              </a:solidFill>
              <a:latin typeface="+mj-lt"/>
            </a:rPr>
            <a:t> he speak to her?</a:t>
          </a:r>
        </a:p>
      </dsp:txBody>
      <dsp:txXfrm>
        <a:off x="3011275" y="47129"/>
        <a:ext cx="3516536" cy="744656"/>
      </dsp:txXfrm>
    </dsp:sp>
    <dsp:sp modelId="{BD434741-8D9A-4E80-B7AE-6646DD7C253E}">
      <dsp:nvSpPr>
        <dsp:cNvPr id="0" name=""/>
        <dsp:cNvSpPr/>
      </dsp:nvSpPr>
      <dsp:spPr>
        <a:xfrm>
          <a:off x="0" y="995518"/>
          <a:ext cx="3130618" cy="913857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noProof="0" dirty="0" smtClean="0">
              <a:solidFill>
                <a:schemeClr val="tx1"/>
              </a:solidFill>
              <a:latin typeface="Bookman Old Style" pitchFamily="18" charset="0"/>
            </a:rPr>
            <a:t>Yes, I did.  </a:t>
          </a:r>
        </a:p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noProof="0" dirty="0" smtClean="0">
              <a:solidFill>
                <a:schemeClr val="tx1"/>
              </a:solidFill>
              <a:latin typeface="Bookman Old Style" pitchFamily="18" charset="0"/>
            </a:rPr>
            <a:t>No, I didn´t.</a:t>
          </a:r>
          <a:endParaRPr lang="en-GB" sz="2000" kern="1200" noProof="0" dirty="0">
            <a:solidFill>
              <a:schemeClr val="tx1"/>
            </a:solidFill>
            <a:latin typeface="Bookman Old Style" pitchFamily="18" charset="0"/>
          </a:endParaRPr>
        </a:p>
      </dsp:txBody>
      <dsp:txXfrm>
        <a:off x="0" y="995518"/>
        <a:ext cx="3130618" cy="913857"/>
      </dsp:txXfrm>
    </dsp:sp>
    <dsp:sp modelId="{FFC4C673-57B6-4EA4-B537-A69EE1EB61C5}">
      <dsp:nvSpPr>
        <dsp:cNvPr id="0" name=""/>
        <dsp:cNvSpPr/>
      </dsp:nvSpPr>
      <dsp:spPr>
        <a:xfrm>
          <a:off x="3024336" y="1080119"/>
          <a:ext cx="3464976" cy="744656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noProof="0" dirty="0" smtClean="0">
              <a:solidFill>
                <a:schemeClr val="tx1"/>
              </a:solidFill>
              <a:latin typeface="+mj-lt"/>
            </a:rPr>
            <a:t>Yes, he did.</a:t>
          </a:r>
        </a:p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noProof="0" dirty="0" smtClean="0">
              <a:solidFill>
                <a:schemeClr val="tx1"/>
              </a:solidFill>
              <a:latin typeface="+mj-lt"/>
            </a:rPr>
            <a:t>No, he didn´t.</a:t>
          </a:r>
          <a:endParaRPr lang="en-GB" sz="1800" kern="1200" noProof="0" dirty="0">
            <a:solidFill>
              <a:schemeClr val="tx1"/>
            </a:solidFill>
            <a:latin typeface="+mj-lt"/>
          </a:endParaRPr>
        </a:p>
      </dsp:txBody>
      <dsp:txXfrm>
        <a:off x="3024336" y="1080119"/>
        <a:ext cx="3464976" cy="7446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2908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6846" y="0"/>
            <a:ext cx="2942908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B8AE82-BEA4-45FB-84B1-01CD236BF091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4538"/>
            <a:ext cx="4959350" cy="37195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133" y="4711383"/>
            <a:ext cx="5433060" cy="44634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1044"/>
            <a:ext cx="2942908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6846" y="9421044"/>
            <a:ext cx="2942908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9D4565-18B8-4CC9-A040-4785FCAF068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3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5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0EF043-C792-450D-A01E-84187167F4F7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6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80C7BF-B114-44E7-BC03-EA1ADC4D1B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advClick="0" advTm="10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AF593-1DE2-4D57-9536-73C20AAF9BF3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EA8E6D-4A3B-456C-9E43-1A4FAF77E6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advClick="0" advTm="10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3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D1C646-0891-4E7A-B58C-079540B2F2CE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7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09DDC0-FB25-4BD6-88EF-5B1E5CB21C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 advTm="10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7C350A-5E78-4300-B93D-16B2F1F5C160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6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80468F-B5A8-43F1-B51C-6B8D4B17A6D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advClick="0" advTm="10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FDE809-0F86-43AC-AF62-A21924CE817A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13D347-A3D2-4B79-B270-765B3356E73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advClick="0" advTm="10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D9E28E-A725-413D-8A29-762A074A6F36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4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0D50D4-37EE-4D5C-BA75-73639317169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advClick="0" advTm="10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17FD76-DA98-46F8-BD01-B1081822C75A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3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B8F3A0-202E-4E7B-AF9E-28F2D25A39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advClick="0" advTm="10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4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869394-75F0-485F-A169-6668A64C8FBC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7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88544-228B-4BFC-BCE1-6572026311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advClick="0" advTm="10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81A67D-01EC-4E6B-9289-971CF25E746B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9A2B6D-6AA2-41DE-9EEE-FF3D4BD059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advClick="0" advTm="10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D16823-6A93-4E1B-82A3-EFC43836B7A3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5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9CDB85-E045-4726-9AB9-8FD8070B088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advClick="0" advTm="10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B001EE-06A7-4A42-95EF-382F8ACA5398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B59FCB-4F6F-4BC8-A519-DDE161DF5C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advClick="0" advTm="10000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9" name="Zástupný symbol pro text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B7F728B-1403-4622-A508-9B2BFDA88DFF}" type="datetimeFigureOut">
              <a:rPr lang="cs-CZ"/>
              <a:pPr>
                <a:defRPr/>
              </a:pPr>
              <a:t>5.3.2012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1ADE64E-C0EF-45CF-8178-6B2DC4BCB7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18" r:id="rId4"/>
    <p:sldLayoutId id="2147483724" r:id="rId5"/>
    <p:sldLayoutId id="2147483719" r:id="rId6"/>
    <p:sldLayoutId id="2147483725" r:id="rId7"/>
    <p:sldLayoutId id="2147483726" r:id="rId8"/>
    <p:sldLayoutId id="2147483727" r:id="rId9"/>
    <p:sldLayoutId id="2147483720" r:id="rId10"/>
    <p:sldLayoutId id="2147483728" r:id="rId11"/>
  </p:sldLayoutIdLst>
  <p:transition advClick="0" advTm="10000">
    <p:wedg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image" Target="../media/image5.emf"/><Relationship Id="rId3" Type="http://schemas.openxmlformats.org/officeDocument/2006/relationships/diagramLayout" Target="../diagrams/layout1.xml"/><Relationship Id="rId7" Type="http://schemas.openxmlformats.org/officeDocument/2006/relationships/image" Target="../media/image4.emf"/><Relationship Id="rId12" Type="http://schemas.microsoft.com/office/2007/relationships/diagramDrawing" Target="../diagrams/drawing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11" Type="http://schemas.openxmlformats.org/officeDocument/2006/relationships/diagramColors" Target="../diagrams/colors2.xml"/><Relationship Id="rId5" Type="http://schemas.openxmlformats.org/officeDocument/2006/relationships/diagramColors" Target="../diagrams/colors1.xml"/><Relationship Id="rId10" Type="http://schemas.openxmlformats.org/officeDocument/2006/relationships/diagramQuickStyle" Target="../diagrams/quickStyle2.xml"/><Relationship Id="rId4" Type="http://schemas.openxmlformats.org/officeDocument/2006/relationships/diagramQuickStyle" Target="../diagrams/quickStyle1.xml"/><Relationship Id="rId9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image" Target="../media/image9.gif"/><Relationship Id="rId7" Type="http://schemas.openxmlformats.org/officeDocument/2006/relationships/image" Target="../media/image13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jpeg"/><Relationship Id="rId5" Type="http://schemas.openxmlformats.org/officeDocument/2006/relationships/image" Target="../media/image11.emf"/><Relationship Id="rId4" Type="http://schemas.openxmlformats.org/officeDocument/2006/relationships/image" Target="../media/image10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ex=2&amp;qu=pero" TargetMode="External"/><Relationship Id="rId2" Type="http://schemas.openxmlformats.org/officeDocument/2006/relationships/hyperlink" Target="http://office.microsoft.com/cs-cz/images/results.aspx?ex=2&amp;qu=teni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587680" cy="181967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latin typeface="Bookman Old Style" pitchFamily="18" charset="0"/>
              </a:rPr>
              <a:t/>
            </a:r>
            <a:br>
              <a:rPr lang="cs-CZ" dirty="0" smtClean="0">
                <a:latin typeface="Bookman Old Style" pitchFamily="18" charset="0"/>
              </a:rPr>
            </a:br>
            <a:r>
              <a:rPr lang="cs-CZ" dirty="0" smtClean="0">
                <a:latin typeface="Bookman Old Style" pitchFamily="18" charset="0"/>
              </a:rPr>
              <a:t/>
            </a:r>
            <a:br>
              <a:rPr lang="cs-CZ" dirty="0" smtClean="0">
                <a:latin typeface="Bookman Old Style" pitchFamily="18" charset="0"/>
              </a:rPr>
            </a:br>
            <a:r>
              <a:rPr lang="cs-CZ" dirty="0" smtClean="0">
                <a:latin typeface="Bookman Old Style" pitchFamily="18" charset="0"/>
              </a:rPr>
              <a:t/>
            </a:r>
            <a:br>
              <a:rPr lang="cs-CZ" dirty="0" smtClean="0">
                <a:latin typeface="Bookman Old Style" pitchFamily="18" charset="0"/>
              </a:rPr>
            </a:br>
            <a:r>
              <a:rPr lang="cs-CZ" dirty="0" smtClean="0">
                <a:latin typeface="Bookman Old Style" pitchFamily="18" charset="0"/>
              </a:rPr>
              <a:t/>
            </a:r>
            <a:br>
              <a:rPr lang="cs-CZ" dirty="0" smtClean="0">
                <a:latin typeface="Bookman Old Style" pitchFamily="18" charset="0"/>
              </a:rPr>
            </a:br>
            <a:endParaRPr lang="cs-CZ" dirty="0">
              <a:latin typeface="Bookman Old Style" pitchFamily="18" charset="0"/>
            </a:endParaRP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>
          <a:xfrm>
            <a:off x="395536" y="3429000"/>
            <a:ext cx="8299648" cy="3096345"/>
          </a:xfrm>
        </p:spPr>
        <p:txBody>
          <a:bodyPr/>
          <a:lstStyle/>
          <a:p>
            <a:pPr algn="ctr" eaLnBrk="1" hangingPunct="1">
              <a:buNone/>
              <a:defRPr/>
            </a:pPr>
            <a:r>
              <a:rPr lang="cs-CZ" sz="2400" dirty="0" smtClean="0">
                <a:latin typeface="Bookman Old Style" pitchFamily="18" charset="0"/>
              </a:rPr>
              <a:t>Název školy:  </a:t>
            </a:r>
            <a:r>
              <a:rPr lang="cs-CZ" sz="2800" i="1" dirty="0" smtClean="0">
                <a:solidFill>
                  <a:schemeClr val="tx1"/>
                </a:solidFill>
                <a:latin typeface="Bookman Old Style" pitchFamily="18" charset="0"/>
              </a:rPr>
              <a:t>Základní škola a mateřská škola, </a:t>
            </a:r>
          </a:p>
          <a:p>
            <a:pPr algn="ctr" eaLnBrk="1" hangingPunct="1">
              <a:buNone/>
              <a:defRPr/>
            </a:pPr>
            <a:r>
              <a:rPr lang="cs-CZ" sz="2800" i="1" noProof="1" smtClean="0">
                <a:solidFill>
                  <a:schemeClr val="tx1"/>
                </a:solidFill>
                <a:latin typeface="Bookman Old Style" pitchFamily="18" charset="0"/>
              </a:rPr>
              <a:t>Hlušice</a:t>
            </a:r>
            <a:endParaRPr lang="cs-CZ" sz="2800" noProof="1" smtClean="0">
              <a:solidFill>
                <a:schemeClr val="tx1"/>
              </a:solidFill>
              <a:latin typeface="Bookman Old Style" pitchFamily="18" charset="0"/>
            </a:endParaRPr>
          </a:p>
          <a:p>
            <a:pPr algn="ctr" eaLnBrk="1" hangingPunct="1">
              <a:buNone/>
              <a:defRPr/>
            </a:pPr>
            <a:r>
              <a:rPr lang="cs-CZ" sz="2400" dirty="0" smtClean="0">
                <a:solidFill>
                  <a:schemeClr val="tx1"/>
                </a:solidFill>
                <a:latin typeface="Bookman Old Style" pitchFamily="18" charset="0"/>
              </a:rPr>
              <a:t>Autor: PaedDr. Vaňková Marcela</a:t>
            </a:r>
          </a:p>
          <a:p>
            <a:pPr algn="ctr" eaLnBrk="1" hangingPunct="1">
              <a:buNone/>
              <a:defRPr/>
            </a:pPr>
            <a:r>
              <a:rPr lang="cs-CZ" sz="2000" dirty="0" smtClean="0">
                <a:solidFill>
                  <a:schemeClr val="tx1"/>
                </a:solidFill>
                <a:latin typeface="Bookman Old Style" pitchFamily="18" charset="0"/>
              </a:rPr>
              <a:t>Číslo projektu: CZ.1.07/1.4.00/21.3235</a:t>
            </a:r>
          </a:p>
          <a:p>
            <a:pPr algn="ctr" eaLnBrk="1" hangingPunct="1">
              <a:buNone/>
              <a:defRPr/>
            </a:pPr>
            <a:r>
              <a:rPr lang="cs-CZ" sz="2000" dirty="0" smtClean="0">
                <a:latin typeface="Bookman Old Style" pitchFamily="18" charset="0"/>
              </a:rPr>
              <a:t>Název:	 </a:t>
            </a:r>
            <a:r>
              <a:rPr lang="cs-CZ" sz="2000" dirty="0" smtClean="0">
                <a:solidFill>
                  <a:schemeClr val="tx1"/>
                </a:solidFill>
                <a:latin typeface="Bookman Old Style" pitchFamily="18" charset="0"/>
              </a:rPr>
              <a:t>VY_32_INOVACE_1A_07_</a:t>
            </a:r>
            <a:r>
              <a:rPr lang="en-GB" dirty="0" smtClean="0">
                <a:solidFill>
                  <a:schemeClr val="tx1"/>
                </a:solidFill>
                <a:latin typeface="Bookman Old Style" pitchFamily="18" charset="0"/>
              </a:rPr>
              <a:t>Past simple</a:t>
            </a:r>
          </a:p>
          <a:p>
            <a:pPr algn="ctr" eaLnBrk="1" hangingPunct="1">
              <a:buNone/>
              <a:defRPr/>
            </a:pPr>
            <a:r>
              <a:rPr lang="cs-CZ" sz="2400" dirty="0" smtClean="0">
                <a:latin typeface="Bookman Old Style" pitchFamily="18" charset="0"/>
              </a:rPr>
              <a:t>Téma: </a:t>
            </a:r>
            <a:r>
              <a:rPr lang="cs-CZ" sz="2000" dirty="0" smtClean="0">
                <a:latin typeface="Bookman Old Style" pitchFamily="18" charset="0"/>
              </a:rPr>
              <a:t>Anglická gramatika v 7. a 8. ročníku ZŠ</a:t>
            </a:r>
            <a:endParaRPr lang="en-GB" sz="20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 eaLnBrk="1" hangingPunct="1"/>
            <a:endParaRPr lang="cs-CZ" dirty="0" smtClean="0"/>
          </a:p>
        </p:txBody>
      </p:sp>
      <p:pic>
        <p:nvPicPr>
          <p:cNvPr id="4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268760"/>
            <a:ext cx="7920880" cy="14097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Bookman Old Style" pitchFamily="18" charset="0"/>
              </a:rPr>
              <a:t>ANOTACE:</a:t>
            </a:r>
            <a:endParaRPr lang="cs-CZ" sz="2800" dirty="0"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dirty="0" smtClean="0">
                <a:latin typeface="Bookman Old Style" pitchFamily="18" charset="0"/>
              </a:rPr>
              <a:t>1) Materiál je určen pro žáky 2. stupně ZŠ. Dle úvodních vět a tabulek učitel objasní žákům tvorbu času Past </a:t>
            </a:r>
            <a:r>
              <a:rPr lang="en-GB" sz="2000" dirty="0" smtClean="0">
                <a:latin typeface="Bookman Old Style" pitchFamily="18" charset="0"/>
              </a:rPr>
              <a:t>simple.</a:t>
            </a:r>
            <a:r>
              <a:rPr lang="cs-CZ" sz="2000" dirty="0" smtClean="0">
                <a:latin typeface="Bookman Old Style" pitchFamily="18" charset="0"/>
              </a:rPr>
              <a:t> Struktura   kladné věty, záporné věty, otázky.</a:t>
            </a:r>
          </a:p>
          <a:p>
            <a:r>
              <a:rPr lang="cs-CZ" sz="2000" dirty="0" smtClean="0">
                <a:latin typeface="Bookman Old Style" pitchFamily="18" charset="0"/>
              </a:rPr>
              <a:t>2) Doplňování tvaru pravidelných a nepravidelných sloves.</a:t>
            </a:r>
          </a:p>
          <a:p>
            <a:r>
              <a:rPr lang="cs-CZ" sz="2000" dirty="0" smtClean="0">
                <a:latin typeface="Bookman Old Style" pitchFamily="18" charset="0"/>
              </a:rPr>
              <a:t>3) Následuje procvičení vět. Kontrola je po odhalení barevného obdélníka.</a:t>
            </a:r>
          </a:p>
          <a:p>
            <a:r>
              <a:rPr lang="cs-CZ" sz="2000" dirty="0" smtClean="0">
                <a:latin typeface="Bookman Old Style" pitchFamily="18" charset="0"/>
              </a:rPr>
              <a:t>4) Závěr – dialogy, konverzace ve dvojicích dle předlohy a obrázků. Použití</a:t>
            </a:r>
            <a:r>
              <a:rPr lang="en-GB" sz="2000" dirty="0" smtClean="0">
                <a:latin typeface="Bookman Old Style" pitchFamily="18" charset="0"/>
              </a:rPr>
              <a:t>: </a:t>
            </a:r>
            <a:r>
              <a:rPr lang="cs-CZ" sz="2000" dirty="0" smtClean="0">
                <a:latin typeface="Bookman Old Style" pitchFamily="18" charset="0"/>
              </a:rPr>
              <a:t>past </a:t>
            </a:r>
            <a:r>
              <a:rPr lang="en-GB" sz="2000" dirty="0" smtClean="0">
                <a:latin typeface="Bookman Old Style" pitchFamily="18" charset="0"/>
              </a:rPr>
              <a:t>simple.</a:t>
            </a:r>
          </a:p>
          <a:p>
            <a:r>
              <a:rPr lang="cs-CZ" sz="2000" dirty="0" smtClean="0">
                <a:latin typeface="Bookman Old Style" pitchFamily="18" charset="0"/>
              </a:rPr>
              <a:t>5) Zařazení materiálu do úvodních hodin – past </a:t>
            </a:r>
            <a:r>
              <a:rPr lang="en-GB" sz="2000" dirty="0" smtClean="0">
                <a:latin typeface="Bookman Old Style" pitchFamily="18" charset="0"/>
              </a:rPr>
              <a:t>simple.</a:t>
            </a:r>
          </a:p>
          <a:p>
            <a:endParaRPr lang="cs-CZ" sz="2000" dirty="0" smtClean="0">
              <a:latin typeface="Bookman Old Style" pitchFamily="18" charset="0"/>
            </a:endParaRP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latin typeface="Bookman Old Style" pitchFamily="18" charset="0"/>
              </a:rPr>
              <a:t>  PAST  SIMPLE</a:t>
            </a:r>
            <a:endParaRPr lang="cs-CZ" dirty="0">
              <a:latin typeface="Bookman Old Style" pitchFamily="18" charset="0"/>
            </a:endParaRPr>
          </a:p>
        </p:txBody>
      </p:sp>
      <p:graphicFrame>
        <p:nvGraphicFramePr>
          <p:cNvPr id="9" name="Zástupný symbol pro obsah 8"/>
          <p:cNvGraphicFramePr>
            <a:graphicFrameLocks noGrp="1"/>
          </p:cNvGraphicFramePr>
          <p:nvPr>
            <p:ph sz="half" idx="1"/>
          </p:nvPr>
        </p:nvGraphicFramePr>
        <p:xfrm>
          <a:off x="323528" y="1700808"/>
          <a:ext cx="4320480" cy="31244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860032" y="2132856"/>
            <a:ext cx="4028381" cy="2448272"/>
          </a:xfrm>
        </p:spPr>
        <p:txBody>
          <a:bodyPr>
            <a:normAutofit lnSpcReduction="10000"/>
          </a:bodyPr>
          <a:lstStyle/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cs-CZ" sz="2000" dirty="0" smtClean="0">
                <a:latin typeface="+mj-lt"/>
              </a:rPr>
              <a:t>Včera šla do školy.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endParaRPr lang="cs-CZ" sz="1800" dirty="0" smtClean="0">
              <a:latin typeface="Bookman Old Style" pitchFamily="18" charset="0"/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endParaRPr lang="cs-CZ" dirty="0" smtClean="0"/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cs-CZ" sz="2000" dirty="0" smtClean="0"/>
              <a:t>Minulý týden jsme koupili nové auto.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000" dirty="0" smtClean="0"/>
              <a:t>Minulý víkend jsem hrál tenis.</a:t>
            </a:r>
            <a:endParaRPr lang="cs-CZ" sz="2000" dirty="0"/>
          </a:p>
        </p:txBody>
      </p:sp>
      <p:sp>
        <p:nvSpPr>
          <p:cNvPr id="11269" name="TextovéPole 4"/>
          <p:cNvSpPr txBox="1">
            <a:spLocks noChangeArrowheads="1"/>
          </p:cNvSpPr>
          <p:nvPr/>
        </p:nvSpPr>
        <p:spPr bwMode="auto">
          <a:xfrm>
            <a:off x="2268538" y="1341438"/>
            <a:ext cx="29511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2000" dirty="0" smtClean="0">
                <a:latin typeface="Bookman Old Style" pitchFamily="18" charset="0"/>
              </a:rPr>
              <a:t>Example</a:t>
            </a:r>
            <a:endParaRPr lang="en-GB" sz="2000" dirty="0">
              <a:latin typeface="Bookman Old Style" pitchFamily="18" charset="0"/>
            </a:endParaRPr>
          </a:p>
        </p:txBody>
      </p:sp>
      <p:pic>
        <p:nvPicPr>
          <p:cNvPr id="11271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 flipV="1">
            <a:off x="6732240" y="260648"/>
            <a:ext cx="2178050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1" name="Diagram 10"/>
          <p:cNvGraphicFramePr/>
          <p:nvPr/>
        </p:nvGraphicFramePr>
        <p:xfrm>
          <a:off x="2483768" y="4653136"/>
          <a:ext cx="6660232" cy="19093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0" name="Obousměrná svislá šipka 9"/>
          <p:cNvSpPr/>
          <p:nvPr/>
        </p:nvSpPr>
        <p:spPr>
          <a:xfrm>
            <a:off x="3923928" y="5445224"/>
            <a:ext cx="144016" cy="360040"/>
          </a:xfrm>
          <a:prstGeom prst="upDownArrow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79512" y="4797152"/>
            <a:ext cx="2871044" cy="1606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Graphic spid="11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cs-CZ" sz="3200" dirty="0" smtClean="0">
                <a:latin typeface="Georgia" pitchFamily="18" charset="0"/>
              </a:rPr>
              <a:t>PAST  SIMPLE</a:t>
            </a:r>
            <a:r>
              <a:rPr lang="en-GB" sz="3200" dirty="0" smtClean="0">
                <a:latin typeface="Georgia" pitchFamily="18" charset="0"/>
              </a:rPr>
              <a:t>  - affirmative</a:t>
            </a:r>
            <a:endParaRPr lang="en-GB" sz="3200" dirty="0">
              <a:latin typeface="Georgia" pitchFamily="18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67543" y="1484312"/>
          <a:ext cx="8352928" cy="521873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088232"/>
                <a:gridCol w="2088232"/>
                <a:gridCol w="1871997"/>
                <a:gridCol w="2304467"/>
              </a:tblGrid>
              <a:tr h="1143793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latin typeface="Bookman Old Style" pitchFamily="18" charset="0"/>
                        </a:rPr>
                        <a:t>SUBJECT</a:t>
                      </a:r>
                      <a:endParaRPr lang="cs-CZ" sz="2400" b="0" dirty="0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b="0" noProof="0" dirty="0" smtClean="0">
                          <a:latin typeface="Bookman Old Style" pitchFamily="18" charset="0"/>
                        </a:rPr>
                        <a:t>VERBS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en-GB" sz="2400" b="0" noProof="0" dirty="0" smtClean="0">
                          <a:latin typeface="Bookman Old Style" pitchFamily="18" charset="0"/>
                        </a:rPr>
                        <a:t> regular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en-GB" sz="2400" b="0" noProof="0" dirty="0" smtClean="0">
                          <a:latin typeface="Bookman Old Style" pitchFamily="18" charset="0"/>
                        </a:rPr>
                        <a:t> irregular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latin typeface="Bookman Old Style" pitchFamily="18" charset="0"/>
                        </a:rPr>
                        <a:t>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solidFill>
                            <a:schemeClr val="bg1"/>
                          </a:solidFill>
                          <a:latin typeface="Bookman Old Style" pitchFamily="18" charset="0"/>
                        </a:rPr>
                        <a:t>TYPICAL  EXPRESSIONS</a:t>
                      </a:r>
                      <a:endParaRPr lang="cs-CZ" sz="2000" b="0" dirty="0">
                        <a:solidFill>
                          <a:schemeClr val="bg1"/>
                        </a:solidFill>
                        <a:latin typeface="Bookman Old Style" pitchFamily="18" charset="0"/>
                      </a:endParaRPr>
                    </a:p>
                  </a:txBody>
                  <a:tcPr/>
                </a:tc>
              </a:tr>
              <a:tr h="1208672">
                <a:tc>
                  <a:txBody>
                    <a:bodyPr/>
                    <a:lstStyle/>
                    <a:p>
                      <a:r>
                        <a:rPr lang="en-GB" sz="2400" noProof="0" dirty="0" smtClean="0">
                          <a:latin typeface="Bookman Old Style" pitchFamily="18" charset="0"/>
                        </a:rPr>
                        <a:t>I</a:t>
                      </a:r>
                      <a:endParaRPr lang="en-GB" sz="2400" noProof="0" dirty="0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noProof="0" dirty="0" smtClean="0">
                          <a:latin typeface="Bookman Old Style" pitchFamily="18" charset="0"/>
                        </a:rPr>
                        <a:t>work</a:t>
                      </a:r>
                      <a:r>
                        <a:rPr lang="en-GB" sz="2400" noProof="0" dirty="0" smtClean="0">
                          <a:solidFill>
                            <a:srgbClr val="FF0000"/>
                          </a:solidFill>
                          <a:latin typeface="Bookman Old Style" pitchFamily="18" charset="0"/>
                        </a:rPr>
                        <a:t>ed</a:t>
                      </a:r>
                    </a:p>
                    <a:p>
                      <a:r>
                        <a:rPr lang="en-GB" sz="2400" noProof="0" dirty="0" smtClean="0">
                          <a:latin typeface="Bookman Old Style" pitchFamily="18" charset="0"/>
                        </a:rPr>
                        <a:t>help</a:t>
                      </a:r>
                      <a:r>
                        <a:rPr lang="en-GB" sz="2400" noProof="0" dirty="0" smtClean="0">
                          <a:solidFill>
                            <a:srgbClr val="FF0000"/>
                          </a:solidFill>
                          <a:latin typeface="Bookman Old Style" pitchFamily="18" charset="0"/>
                        </a:rPr>
                        <a:t>ed</a:t>
                      </a:r>
                    </a:p>
                    <a:p>
                      <a:r>
                        <a:rPr lang="en-GB" sz="2400" noProof="0" dirty="0" smtClean="0">
                          <a:latin typeface="Bookman Old Style" pitchFamily="18" charset="0"/>
                        </a:rPr>
                        <a:t>like</a:t>
                      </a:r>
                      <a:r>
                        <a:rPr lang="en-GB" sz="2400" noProof="0" dirty="0" smtClean="0">
                          <a:solidFill>
                            <a:srgbClr val="FF0000"/>
                          </a:solidFill>
                          <a:latin typeface="Bookman Old Style" pitchFamily="18" charset="0"/>
                        </a:rPr>
                        <a:t>d</a:t>
                      </a:r>
                      <a:endParaRPr lang="en-GB" sz="2400" noProof="0" dirty="0">
                        <a:solidFill>
                          <a:srgbClr val="FF0000"/>
                        </a:solidFill>
                        <a:latin typeface="Bookman Old Style" pitchFamily="18" charset="0"/>
                      </a:endParaRP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endParaRPr lang="cs-CZ" sz="2400" noProof="0" dirty="0" smtClean="0">
                        <a:latin typeface="Bookman Old Style" pitchFamily="18" charset="0"/>
                      </a:endParaRP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cs-CZ" sz="1800" noProof="0" dirty="0" smtClean="0">
                          <a:latin typeface="Bookman Old Style" pitchFamily="18" charset="0"/>
                        </a:rPr>
                        <a:t> </a:t>
                      </a:r>
                      <a:r>
                        <a:rPr lang="en-GB" sz="1800" noProof="0" dirty="0" smtClean="0">
                          <a:latin typeface="Bookman Old Style" pitchFamily="18" charset="0"/>
                        </a:rPr>
                        <a:t>in a factory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1800" noProof="0" dirty="0" smtClean="0">
                          <a:latin typeface="Bookman Old Style" pitchFamily="18" charset="0"/>
                        </a:rPr>
                        <a:t> my Mum 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1800" noProof="0" dirty="0" smtClean="0">
                          <a:latin typeface="Bookman Old Style" pitchFamily="18" charset="0"/>
                        </a:rPr>
                        <a:t> her sister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1800" baseline="0" noProof="0" dirty="0" smtClean="0">
                          <a:latin typeface="Bookman Old Style" pitchFamily="18" charset="0"/>
                        </a:rPr>
                        <a:t> chess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1800" baseline="0" noProof="0" dirty="0" smtClean="0">
                          <a:latin typeface="Bookman Old Style" pitchFamily="18" charset="0"/>
                        </a:rPr>
                        <a:t> English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1800" baseline="0" noProof="0" dirty="0" smtClean="0">
                          <a:latin typeface="Bookman Old Style" pitchFamily="18" charset="0"/>
                        </a:rPr>
                        <a:t> a game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1800" baseline="0" noProof="0" dirty="0" smtClean="0">
                          <a:latin typeface="Bookman Old Style" pitchFamily="18" charset="0"/>
                        </a:rPr>
                        <a:t> this toy</a:t>
                      </a:r>
                      <a:endParaRPr lang="en-GB" sz="1800" noProof="0" dirty="0" smtClean="0">
                        <a:latin typeface="Bookman Old Style" pitchFamily="18" charset="0"/>
                      </a:endParaRP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1800" noProof="0" dirty="0" smtClean="0">
                          <a:latin typeface="Bookman Old Style" pitchFamily="18" charset="0"/>
                        </a:rPr>
                        <a:t> to Paris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1800" noProof="0" dirty="0" smtClean="0">
                          <a:latin typeface="Bookman Old Style" pitchFamily="18" charset="0"/>
                        </a:rPr>
                        <a:t> the film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1800" baseline="0" noProof="0" dirty="0" smtClean="0">
                          <a:latin typeface="Bookman Old Style" pitchFamily="18" charset="0"/>
                        </a:rPr>
                        <a:t>a horrible dream</a:t>
                      </a:r>
                      <a:endParaRPr lang="en-GB" sz="1800" noProof="0" dirty="0" smtClean="0">
                        <a:latin typeface="Bookman Old Style" pitchFamily="18" charset="0"/>
                      </a:endParaRP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endParaRPr lang="cs-CZ" sz="1800" noProof="0" dirty="0" smtClean="0">
                        <a:latin typeface="Bookman Old Style" pitchFamily="18" charset="0"/>
                      </a:endParaRPr>
                    </a:p>
                    <a:p>
                      <a:endParaRPr lang="cs-CZ" sz="1800" noProof="0" dirty="0" smtClean="0">
                        <a:latin typeface="Bookman Old Style" pitchFamily="18" charset="0"/>
                      </a:endParaRPr>
                    </a:p>
                    <a:p>
                      <a:endParaRPr lang="cs-CZ" sz="1800" noProof="0" dirty="0" smtClean="0">
                        <a:latin typeface="Bookman Old Style" pitchFamily="18" charset="0"/>
                      </a:endParaRPr>
                    </a:p>
                    <a:p>
                      <a:r>
                        <a:rPr lang="en-GB" sz="2800" noProof="0" dirty="0" smtClean="0">
                          <a:solidFill>
                            <a:srgbClr val="FF0000"/>
                          </a:solidFill>
                          <a:latin typeface="Bookman Old Style" pitchFamily="18" charset="0"/>
                        </a:rPr>
                        <a:t>yesterday</a:t>
                      </a:r>
                      <a:r>
                        <a:rPr lang="cs-CZ" sz="2800" noProof="0" dirty="0" smtClean="0">
                          <a:latin typeface="Bookman Old Style" pitchFamily="18" charset="0"/>
                        </a:rPr>
                        <a:t>.</a:t>
                      </a:r>
                      <a:endParaRPr lang="en-GB" sz="2800" noProof="0" dirty="0" smtClean="0">
                        <a:latin typeface="Bookman Old Style" pitchFamily="18" charset="0"/>
                      </a:endParaRPr>
                    </a:p>
                    <a:p>
                      <a:endParaRPr lang="en-GB" sz="2800" noProof="0" dirty="0" smtClean="0">
                        <a:latin typeface="Bookman Old Style" pitchFamily="18" charset="0"/>
                      </a:endParaRPr>
                    </a:p>
                    <a:p>
                      <a:r>
                        <a:rPr lang="en-GB" sz="2800" noProof="0" dirty="0" smtClean="0">
                          <a:solidFill>
                            <a:srgbClr val="FF0000"/>
                          </a:solidFill>
                          <a:latin typeface="Bookman Old Style" pitchFamily="18" charset="0"/>
                        </a:rPr>
                        <a:t>last</a:t>
                      </a:r>
                      <a:r>
                        <a:rPr lang="en-GB" sz="2800" noProof="0" dirty="0" smtClean="0">
                          <a:latin typeface="Bookman Old Style" pitchFamily="18" charset="0"/>
                        </a:rPr>
                        <a:t> year</a:t>
                      </a:r>
                      <a:r>
                        <a:rPr lang="cs-CZ" sz="2800" noProof="0" dirty="0" smtClean="0">
                          <a:latin typeface="Bookman Old Style" pitchFamily="18" charset="0"/>
                        </a:rPr>
                        <a:t>.</a:t>
                      </a:r>
                      <a:endParaRPr lang="en-GB" sz="2800" noProof="0" dirty="0" smtClean="0">
                        <a:latin typeface="Bookman Old Style" pitchFamily="18" charset="0"/>
                      </a:endParaRPr>
                    </a:p>
                    <a:p>
                      <a:endParaRPr lang="en-GB" sz="2800" noProof="0" dirty="0" smtClean="0">
                        <a:latin typeface="Bookman Old Style" pitchFamily="18" charset="0"/>
                      </a:endParaRPr>
                    </a:p>
                    <a:p>
                      <a:r>
                        <a:rPr lang="en-GB" sz="2800" noProof="0" dirty="0" smtClean="0">
                          <a:latin typeface="Bookman Old Style" pitchFamily="18" charset="0"/>
                        </a:rPr>
                        <a:t>a week </a:t>
                      </a:r>
                      <a:r>
                        <a:rPr lang="en-GB" sz="2800" noProof="0" dirty="0" smtClean="0">
                          <a:solidFill>
                            <a:srgbClr val="FF0000"/>
                          </a:solidFill>
                          <a:latin typeface="Bookman Old Style" pitchFamily="18" charset="0"/>
                        </a:rPr>
                        <a:t>ago</a:t>
                      </a:r>
                      <a:r>
                        <a:rPr lang="cs-CZ" sz="2800" noProof="0" dirty="0" smtClean="0">
                          <a:latin typeface="Bookman Old Style" pitchFamily="18" charset="0"/>
                        </a:rPr>
                        <a:t>.</a:t>
                      </a:r>
                      <a:endParaRPr lang="en-GB" sz="2800" noProof="0" dirty="0" smtClean="0">
                        <a:latin typeface="Bookman Old Style" pitchFamily="18" charset="0"/>
                      </a:endParaRPr>
                    </a:p>
                  </a:txBody>
                  <a:tcPr/>
                </a:tc>
              </a:tr>
              <a:tr h="1349692">
                <a:tc>
                  <a:txBody>
                    <a:bodyPr/>
                    <a:lstStyle/>
                    <a:p>
                      <a:r>
                        <a:rPr lang="en-GB" sz="2400" noProof="0" smtClean="0">
                          <a:latin typeface="Bookman Old Style" pitchFamily="18" charset="0"/>
                        </a:rPr>
                        <a:t>He, she,</a:t>
                      </a:r>
                      <a:r>
                        <a:rPr lang="en-GB" sz="2400" baseline="0" noProof="0" smtClean="0">
                          <a:latin typeface="Bookman Old Style" pitchFamily="18" charset="0"/>
                        </a:rPr>
                        <a:t> it</a:t>
                      </a:r>
                      <a:endParaRPr lang="en-GB" sz="2400" noProof="0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noProof="0" dirty="0" smtClean="0">
                          <a:latin typeface="Bookman Old Style" pitchFamily="18" charset="0"/>
                        </a:rPr>
                        <a:t>pla</a:t>
                      </a:r>
                      <a:r>
                        <a:rPr lang="en-GB" sz="2400" noProof="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y</a:t>
                      </a:r>
                      <a:r>
                        <a:rPr lang="en-GB" sz="2400" noProof="0" dirty="0" smtClean="0">
                          <a:solidFill>
                            <a:srgbClr val="FF0000"/>
                          </a:solidFill>
                          <a:latin typeface="Bookman Old Style" pitchFamily="18" charset="0"/>
                        </a:rPr>
                        <a:t>ed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noProof="0" dirty="0" smtClean="0">
                          <a:latin typeface="Bookman Old Style" pitchFamily="18" charset="0"/>
                        </a:rPr>
                        <a:t>stud</a:t>
                      </a:r>
                      <a:r>
                        <a:rPr lang="en-GB" sz="2400" noProof="0" dirty="0" smtClean="0">
                          <a:solidFill>
                            <a:srgbClr val="FF0000"/>
                          </a:solidFill>
                          <a:latin typeface="Bookman Old Style" pitchFamily="18" charset="0"/>
                        </a:rPr>
                        <a:t>ied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noProof="0" dirty="0" smtClean="0">
                          <a:latin typeface="Bookman Old Style" pitchFamily="18" charset="0"/>
                        </a:rPr>
                        <a:t>stopp</a:t>
                      </a:r>
                      <a:r>
                        <a:rPr lang="en-GB" sz="2400" noProof="0" dirty="0" smtClean="0">
                          <a:solidFill>
                            <a:srgbClr val="FF0000"/>
                          </a:solidFill>
                          <a:latin typeface="Bookman Old Style" pitchFamily="18" charset="0"/>
                        </a:rPr>
                        <a:t>ed</a:t>
                      </a:r>
                    </a:p>
                    <a:p>
                      <a:r>
                        <a:rPr lang="en-GB" sz="2400" noProof="0" dirty="0" smtClean="0">
                          <a:latin typeface="Bookman Old Style" pitchFamily="18" charset="0"/>
                        </a:rPr>
                        <a:t>want</a:t>
                      </a:r>
                      <a:r>
                        <a:rPr lang="en-GB" sz="2400" noProof="0" dirty="0" smtClean="0">
                          <a:solidFill>
                            <a:srgbClr val="FF0000"/>
                          </a:solidFill>
                          <a:latin typeface="Bookman Old Style" pitchFamily="18" charset="0"/>
                        </a:rPr>
                        <a:t>ed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2400" noProof="0" dirty="0">
                        <a:latin typeface="Bookman Old Style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</a:tr>
              <a:tr h="1266867">
                <a:tc>
                  <a:txBody>
                    <a:bodyPr/>
                    <a:lstStyle/>
                    <a:p>
                      <a:r>
                        <a:rPr lang="en-GB" sz="2400" noProof="0" dirty="0" smtClean="0">
                          <a:latin typeface="Bookman Old Style" pitchFamily="18" charset="0"/>
                        </a:rPr>
                        <a:t>We</a:t>
                      </a:r>
                      <a:endParaRPr lang="cs-CZ" sz="2400" noProof="0" dirty="0" smtClean="0">
                        <a:latin typeface="Bookman Old Style" pitchFamily="18" charset="0"/>
                      </a:endParaRPr>
                    </a:p>
                    <a:p>
                      <a:r>
                        <a:rPr lang="en-GB" sz="2400" noProof="0" dirty="0" smtClean="0">
                          <a:latin typeface="Bookman Old Style" pitchFamily="18" charset="0"/>
                        </a:rPr>
                        <a:t>You</a:t>
                      </a:r>
                      <a:endParaRPr lang="cs-CZ" sz="2400" noProof="0" dirty="0" smtClean="0">
                        <a:latin typeface="Bookman Old Style" pitchFamily="18" charset="0"/>
                      </a:endParaRPr>
                    </a:p>
                    <a:p>
                      <a:r>
                        <a:rPr lang="cs-CZ" sz="2400" noProof="0" dirty="0" smtClean="0">
                          <a:latin typeface="Bookman Old Style" pitchFamily="18" charset="0"/>
                        </a:rPr>
                        <a:t>T</a:t>
                      </a:r>
                      <a:r>
                        <a:rPr lang="en-GB" sz="2400" noProof="0" dirty="0" smtClean="0">
                          <a:latin typeface="Bookman Old Style" pitchFamily="18" charset="0"/>
                        </a:rPr>
                        <a:t>hey</a:t>
                      </a:r>
                      <a:endParaRPr lang="en-GB" sz="2400" noProof="0" dirty="0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noProof="0" dirty="0" smtClean="0">
                          <a:solidFill>
                            <a:srgbClr val="FF0000"/>
                          </a:solidFill>
                          <a:latin typeface="Bookman Old Style" pitchFamily="18" charset="0"/>
                        </a:rPr>
                        <a:t>went</a:t>
                      </a:r>
                    </a:p>
                    <a:p>
                      <a:r>
                        <a:rPr lang="en-GB" sz="2400" noProof="0" dirty="0" smtClean="0">
                          <a:solidFill>
                            <a:srgbClr val="FF0000"/>
                          </a:solidFill>
                          <a:latin typeface="Bookman Old Style" pitchFamily="18" charset="0"/>
                        </a:rPr>
                        <a:t>saw</a:t>
                      </a:r>
                    </a:p>
                    <a:p>
                      <a:r>
                        <a:rPr lang="en-GB" sz="2400" noProof="0" dirty="0" smtClean="0">
                          <a:solidFill>
                            <a:srgbClr val="FF0000"/>
                          </a:solidFill>
                          <a:latin typeface="Bookman Old Style" pitchFamily="18" charset="0"/>
                        </a:rPr>
                        <a:t>had</a:t>
                      </a:r>
                      <a:endParaRPr lang="en-GB" sz="2400" noProof="0" dirty="0">
                        <a:solidFill>
                          <a:srgbClr val="FF0000"/>
                        </a:solidFill>
                        <a:latin typeface="Bookman Old Style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2400" noProof="0" dirty="0">
                        <a:latin typeface="Bookman Old Style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cs-CZ" sz="3200" dirty="0" smtClean="0">
                <a:latin typeface="Georgia" pitchFamily="18" charset="0"/>
              </a:rPr>
              <a:t>PAST  SIMPLE</a:t>
            </a:r>
            <a:r>
              <a:rPr lang="en-GB" sz="3200" dirty="0" smtClean="0">
                <a:latin typeface="Georgia" pitchFamily="18" charset="0"/>
              </a:rPr>
              <a:t>  - </a:t>
            </a:r>
            <a:r>
              <a:rPr lang="cs-CZ" sz="3200" dirty="0" smtClean="0">
                <a:latin typeface="Georgia" pitchFamily="18" charset="0"/>
              </a:rPr>
              <a:t>NEGATIVE</a:t>
            </a:r>
            <a:r>
              <a:rPr lang="cs-CZ" sz="3200" dirty="0" smtClean="0">
                <a:solidFill>
                  <a:srgbClr val="00B050"/>
                </a:solidFill>
                <a:latin typeface="Georgia" pitchFamily="18" charset="0"/>
              </a:rPr>
              <a:t> </a:t>
            </a:r>
            <a:endParaRPr lang="en-GB" sz="3200" dirty="0">
              <a:latin typeface="Georgia" pitchFamily="18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67543" y="1484312"/>
          <a:ext cx="8280921" cy="517381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088232"/>
                <a:gridCol w="2088232"/>
                <a:gridCol w="1871997"/>
                <a:gridCol w="2232460"/>
              </a:tblGrid>
              <a:tr h="1143793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latin typeface="Bookman Old Style" pitchFamily="18" charset="0"/>
                        </a:rPr>
                        <a:t>SUBJECT</a:t>
                      </a:r>
                      <a:endParaRPr lang="cs-CZ" sz="2400" b="0" dirty="0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0" dirty="0" smtClean="0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latin typeface="Bookman Old Style" pitchFamily="18" charset="0"/>
                        </a:rPr>
                        <a:t>infinitive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latin typeface="Bookman Old Style" pitchFamily="18" charset="0"/>
                        </a:rPr>
                        <a:t>…</a:t>
                      </a:r>
                      <a:endParaRPr lang="cs-CZ" sz="2400" b="0" dirty="0">
                        <a:latin typeface="Bookman Old Style" pitchFamily="18" charset="0"/>
                      </a:endParaRPr>
                    </a:p>
                  </a:txBody>
                  <a:tcPr/>
                </a:tc>
              </a:tr>
              <a:tr h="1208672">
                <a:tc>
                  <a:txBody>
                    <a:bodyPr/>
                    <a:lstStyle/>
                    <a:p>
                      <a:endParaRPr lang="cs-CZ" sz="2400" noProof="0" dirty="0" smtClean="0">
                        <a:latin typeface="Bookman Old Style" pitchFamily="18" charset="0"/>
                      </a:endParaRPr>
                    </a:p>
                    <a:p>
                      <a:r>
                        <a:rPr lang="en-GB" sz="2400" noProof="0" dirty="0" smtClean="0">
                          <a:latin typeface="Bookman Old Style" pitchFamily="18" charset="0"/>
                        </a:rPr>
                        <a:t>I</a:t>
                      </a:r>
                      <a:endParaRPr lang="en-GB" sz="2400" noProof="0" dirty="0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noProof="0" dirty="0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noProof="0" dirty="0" smtClean="0">
                          <a:latin typeface="Bookman Old Style" pitchFamily="18" charset="0"/>
                        </a:rPr>
                        <a:t>work</a:t>
                      </a:r>
                      <a:endParaRPr lang="en-GB" sz="2400" noProof="0" dirty="0" smtClean="0">
                        <a:solidFill>
                          <a:srgbClr val="FF0000"/>
                        </a:solidFill>
                        <a:latin typeface="Bookman Old Style" pitchFamily="18" charset="0"/>
                      </a:endParaRPr>
                    </a:p>
                    <a:p>
                      <a:r>
                        <a:rPr lang="en-GB" sz="2400" noProof="0" dirty="0" smtClean="0">
                          <a:latin typeface="Bookman Old Style" pitchFamily="18" charset="0"/>
                        </a:rPr>
                        <a:t>help</a:t>
                      </a:r>
                      <a:endParaRPr lang="en-GB" sz="2400" noProof="0" dirty="0" smtClean="0">
                        <a:solidFill>
                          <a:srgbClr val="FF0000"/>
                        </a:solidFill>
                        <a:latin typeface="Bookman Old Style" pitchFamily="18" charset="0"/>
                      </a:endParaRPr>
                    </a:p>
                    <a:p>
                      <a:r>
                        <a:rPr lang="en-GB" sz="2400" noProof="0" dirty="0" smtClean="0">
                          <a:latin typeface="Bookman Old Style" pitchFamily="18" charset="0"/>
                        </a:rPr>
                        <a:t>like</a:t>
                      </a:r>
                      <a:endParaRPr lang="en-GB" sz="2400" noProof="0" dirty="0">
                        <a:solidFill>
                          <a:srgbClr val="FF0000"/>
                        </a:solidFill>
                        <a:latin typeface="Bookman Old Style" pitchFamily="18" charset="0"/>
                      </a:endParaRP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endParaRPr lang="cs-CZ" sz="1800" noProof="0" dirty="0" smtClean="0">
                        <a:latin typeface="Bookman Old Style" pitchFamily="18" charset="0"/>
                      </a:endParaRPr>
                    </a:p>
                    <a:p>
                      <a:endParaRPr lang="cs-CZ" sz="1800" noProof="0" dirty="0" smtClean="0">
                        <a:latin typeface="Bookman Old Style" pitchFamily="18" charset="0"/>
                      </a:endParaRP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cs-CZ" sz="1800" noProof="0" dirty="0" smtClean="0">
                          <a:latin typeface="Bookman Old Style" pitchFamily="18" charset="0"/>
                        </a:rPr>
                        <a:t> </a:t>
                      </a:r>
                      <a:r>
                        <a:rPr lang="en-GB" sz="1800" noProof="0" dirty="0" smtClean="0">
                          <a:latin typeface="Bookman Old Style" pitchFamily="18" charset="0"/>
                        </a:rPr>
                        <a:t>in a factory</a:t>
                      </a:r>
                      <a:r>
                        <a:rPr lang="cs-CZ" sz="1800" noProof="0" dirty="0" smtClean="0">
                          <a:latin typeface="Bookman Old Style" pitchFamily="18" charset="0"/>
                        </a:rPr>
                        <a:t>.</a:t>
                      </a:r>
                      <a:endParaRPr lang="en-GB" sz="1800" noProof="0" dirty="0" smtClean="0">
                        <a:latin typeface="Bookman Old Style" pitchFamily="18" charset="0"/>
                      </a:endParaRP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1800" noProof="0" dirty="0" smtClean="0">
                          <a:latin typeface="Bookman Old Style" pitchFamily="18" charset="0"/>
                        </a:rPr>
                        <a:t> my Mum</a:t>
                      </a:r>
                      <a:r>
                        <a:rPr lang="cs-CZ" sz="1800" noProof="0" dirty="0" smtClean="0">
                          <a:latin typeface="Bookman Old Style" pitchFamily="18" charset="0"/>
                        </a:rPr>
                        <a:t>.</a:t>
                      </a:r>
                      <a:endParaRPr lang="en-GB" sz="1800" noProof="0" dirty="0" smtClean="0">
                        <a:latin typeface="Bookman Old Style" pitchFamily="18" charset="0"/>
                      </a:endParaRP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1800" noProof="0" dirty="0" smtClean="0">
                          <a:latin typeface="Bookman Old Style" pitchFamily="18" charset="0"/>
                        </a:rPr>
                        <a:t> her sister</a:t>
                      </a:r>
                      <a:r>
                        <a:rPr lang="cs-CZ" sz="1800" noProof="0" dirty="0" smtClean="0">
                          <a:latin typeface="Bookman Old Style" pitchFamily="18" charset="0"/>
                        </a:rPr>
                        <a:t>.</a:t>
                      </a:r>
                      <a:endParaRPr lang="en-GB" sz="1800" noProof="0" dirty="0" smtClean="0">
                        <a:latin typeface="Bookman Old Style" pitchFamily="18" charset="0"/>
                      </a:endParaRP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1800" baseline="0" noProof="0" dirty="0" smtClean="0">
                          <a:latin typeface="Bookman Old Style" pitchFamily="18" charset="0"/>
                        </a:rPr>
                        <a:t> chess</a:t>
                      </a:r>
                      <a:r>
                        <a:rPr lang="cs-CZ" sz="1800" baseline="0" noProof="0" dirty="0" smtClean="0">
                          <a:latin typeface="Bookman Old Style" pitchFamily="18" charset="0"/>
                        </a:rPr>
                        <a:t>.</a:t>
                      </a:r>
                      <a:endParaRPr lang="en-GB" sz="1800" baseline="0" noProof="0" dirty="0" smtClean="0">
                        <a:latin typeface="Bookman Old Style" pitchFamily="18" charset="0"/>
                      </a:endParaRP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1800" baseline="0" noProof="0" dirty="0" smtClean="0">
                          <a:latin typeface="Bookman Old Style" pitchFamily="18" charset="0"/>
                        </a:rPr>
                        <a:t> English</a:t>
                      </a:r>
                      <a:r>
                        <a:rPr lang="cs-CZ" sz="1800" baseline="0" noProof="0" dirty="0" smtClean="0">
                          <a:latin typeface="Bookman Old Style" pitchFamily="18" charset="0"/>
                        </a:rPr>
                        <a:t>.</a:t>
                      </a:r>
                      <a:endParaRPr lang="en-GB" sz="1800" baseline="0" noProof="0" dirty="0" smtClean="0">
                        <a:latin typeface="Bookman Old Style" pitchFamily="18" charset="0"/>
                      </a:endParaRP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1800" baseline="0" noProof="0" dirty="0" smtClean="0">
                          <a:latin typeface="Bookman Old Style" pitchFamily="18" charset="0"/>
                        </a:rPr>
                        <a:t> a game</a:t>
                      </a:r>
                      <a:r>
                        <a:rPr lang="cs-CZ" sz="1800" baseline="0" noProof="0" dirty="0" smtClean="0">
                          <a:latin typeface="Bookman Old Style" pitchFamily="18" charset="0"/>
                        </a:rPr>
                        <a:t>.</a:t>
                      </a:r>
                      <a:endParaRPr lang="en-GB" sz="1800" baseline="0" noProof="0" dirty="0" smtClean="0">
                        <a:latin typeface="Bookman Old Style" pitchFamily="18" charset="0"/>
                      </a:endParaRP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1800" baseline="0" noProof="0" dirty="0" smtClean="0">
                          <a:latin typeface="Bookman Old Style" pitchFamily="18" charset="0"/>
                        </a:rPr>
                        <a:t> this toy</a:t>
                      </a:r>
                      <a:r>
                        <a:rPr lang="cs-CZ" sz="1800" baseline="0" noProof="0" dirty="0" smtClean="0">
                          <a:latin typeface="Bookman Old Style" pitchFamily="18" charset="0"/>
                        </a:rPr>
                        <a:t>.</a:t>
                      </a:r>
                      <a:endParaRPr lang="en-GB" sz="1800" noProof="0" dirty="0" smtClean="0">
                        <a:latin typeface="Bookman Old Style" pitchFamily="18" charset="0"/>
                      </a:endParaRP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1800" noProof="0" dirty="0" smtClean="0">
                          <a:latin typeface="Bookman Old Style" pitchFamily="18" charset="0"/>
                        </a:rPr>
                        <a:t> to Paris</a:t>
                      </a:r>
                      <a:r>
                        <a:rPr lang="cs-CZ" sz="1800" noProof="0" dirty="0" smtClean="0">
                          <a:latin typeface="Bookman Old Style" pitchFamily="18" charset="0"/>
                        </a:rPr>
                        <a:t>.</a:t>
                      </a:r>
                      <a:endParaRPr lang="en-GB" sz="1800" noProof="0" dirty="0" smtClean="0">
                        <a:latin typeface="Bookman Old Style" pitchFamily="18" charset="0"/>
                      </a:endParaRP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1800" noProof="0" dirty="0" smtClean="0">
                          <a:latin typeface="Bookman Old Style" pitchFamily="18" charset="0"/>
                        </a:rPr>
                        <a:t> the film</a:t>
                      </a:r>
                      <a:r>
                        <a:rPr lang="cs-CZ" sz="1800" noProof="0" dirty="0" smtClean="0">
                          <a:latin typeface="Bookman Old Style" pitchFamily="18" charset="0"/>
                        </a:rPr>
                        <a:t>.</a:t>
                      </a:r>
                      <a:endParaRPr lang="en-GB" sz="1800" noProof="0" dirty="0" smtClean="0">
                        <a:latin typeface="Bookman Old Style" pitchFamily="18" charset="0"/>
                      </a:endParaRP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1800" baseline="0" noProof="0" dirty="0" smtClean="0">
                          <a:latin typeface="Bookman Old Style" pitchFamily="18" charset="0"/>
                        </a:rPr>
                        <a:t>a horrible dream</a:t>
                      </a:r>
                      <a:r>
                        <a:rPr lang="cs-CZ" sz="1800" baseline="0" noProof="0" dirty="0" smtClean="0">
                          <a:latin typeface="Bookman Old Style" pitchFamily="18" charset="0"/>
                        </a:rPr>
                        <a:t>.</a:t>
                      </a:r>
                      <a:endParaRPr lang="en-GB" sz="1800" noProof="0" dirty="0" smtClean="0">
                        <a:latin typeface="Bookman Old Style" pitchFamily="18" charset="0"/>
                      </a:endParaRPr>
                    </a:p>
                    <a:p>
                      <a:endParaRPr lang="cs-CZ" sz="1800" noProof="0" dirty="0" smtClean="0">
                        <a:latin typeface="Bookman Old Style" pitchFamily="18" charset="0"/>
                      </a:endParaRPr>
                    </a:p>
                  </a:txBody>
                  <a:tcPr/>
                </a:tc>
              </a:tr>
              <a:tr h="1349692">
                <a:tc>
                  <a:txBody>
                    <a:bodyPr/>
                    <a:lstStyle/>
                    <a:p>
                      <a:endParaRPr lang="cs-CZ" sz="2400" noProof="0" dirty="0" smtClean="0">
                        <a:latin typeface="Bookman Old Style" pitchFamily="18" charset="0"/>
                      </a:endParaRPr>
                    </a:p>
                    <a:p>
                      <a:r>
                        <a:rPr lang="en-GB" sz="2400" noProof="0" dirty="0" smtClean="0">
                          <a:latin typeface="Bookman Old Style" pitchFamily="18" charset="0"/>
                        </a:rPr>
                        <a:t>He</a:t>
                      </a:r>
                      <a:r>
                        <a:rPr lang="cs-CZ" sz="2400" noProof="0" dirty="0" smtClean="0">
                          <a:latin typeface="Bookman Old Style" pitchFamily="18" charset="0"/>
                        </a:rPr>
                        <a:t>,</a:t>
                      </a:r>
                      <a:r>
                        <a:rPr lang="cs-CZ" sz="2400" baseline="0" noProof="0" dirty="0" smtClean="0">
                          <a:latin typeface="Bookman Old Style" pitchFamily="18" charset="0"/>
                        </a:rPr>
                        <a:t> s</a:t>
                      </a:r>
                      <a:r>
                        <a:rPr lang="en-GB" sz="2400" noProof="0" dirty="0" smtClean="0">
                          <a:latin typeface="Bookman Old Style" pitchFamily="18" charset="0"/>
                        </a:rPr>
                        <a:t>he</a:t>
                      </a:r>
                      <a:r>
                        <a:rPr lang="cs-CZ" sz="2400" noProof="0" dirty="0" smtClean="0">
                          <a:latin typeface="Bookman Old Style" pitchFamily="18" charset="0"/>
                        </a:rPr>
                        <a:t>,</a:t>
                      </a:r>
                      <a:r>
                        <a:rPr lang="cs-CZ" sz="2400" baseline="0" noProof="0" dirty="0" smtClean="0">
                          <a:latin typeface="Bookman Old Style" pitchFamily="18" charset="0"/>
                        </a:rPr>
                        <a:t> </a:t>
                      </a:r>
                      <a:r>
                        <a:rPr lang="en-GB" sz="2400" baseline="0" noProof="0" dirty="0" smtClean="0">
                          <a:latin typeface="Bookman Old Style" pitchFamily="18" charset="0"/>
                        </a:rPr>
                        <a:t>it</a:t>
                      </a:r>
                      <a:endParaRPr lang="en-GB" sz="2400" noProof="0" dirty="0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b="1" noProof="0" dirty="0" smtClean="0">
                          <a:solidFill>
                            <a:srgbClr val="FF0000"/>
                          </a:solidFill>
                          <a:latin typeface="Bookman Old Style" pitchFamily="18" charset="0"/>
                        </a:rPr>
                        <a:t>didn´t</a:t>
                      </a:r>
                    </a:p>
                    <a:p>
                      <a:endParaRPr lang="en-GB" sz="2400" b="1" noProof="0" dirty="0" smtClean="0">
                        <a:solidFill>
                          <a:srgbClr val="FF0000"/>
                        </a:solidFill>
                        <a:latin typeface="Bookman Old Style" pitchFamily="18" charset="0"/>
                      </a:endParaRPr>
                    </a:p>
                    <a:p>
                      <a:r>
                        <a:rPr lang="en-GB" sz="2400" b="1" noProof="0" dirty="0" smtClean="0">
                          <a:solidFill>
                            <a:srgbClr val="FF0000"/>
                          </a:solidFill>
                          <a:latin typeface="Bookman Old Style" pitchFamily="18" charset="0"/>
                        </a:rPr>
                        <a:t>did not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noProof="0" dirty="0" smtClean="0">
                          <a:latin typeface="Bookman Old Style" pitchFamily="18" charset="0"/>
                        </a:rPr>
                        <a:t>pla</a:t>
                      </a:r>
                      <a:r>
                        <a:rPr lang="en-GB" sz="2400" noProof="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y</a:t>
                      </a:r>
                      <a:endParaRPr lang="en-GB" sz="2400" noProof="0" dirty="0" smtClean="0">
                        <a:solidFill>
                          <a:srgbClr val="FF0000"/>
                        </a:solidFill>
                        <a:latin typeface="Bookman Old Style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noProof="0" dirty="0" smtClean="0">
                          <a:latin typeface="Bookman Old Style" pitchFamily="18" charset="0"/>
                        </a:rPr>
                        <a:t>stud</a:t>
                      </a:r>
                      <a:r>
                        <a:rPr lang="cs-CZ" sz="2400" noProof="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y</a:t>
                      </a:r>
                      <a:endParaRPr lang="en-GB" sz="2400" noProof="0" dirty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noProof="0" dirty="0" smtClean="0">
                          <a:latin typeface="Bookman Old Style" pitchFamily="18" charset="0"/>
                        </a:rPr>
                        <a:t>stop</a:t>
                      </a:r>
                      <a:endParaRPr lang="en-GB" sz="2400" noProof="0" dirty="0" smtClean="0">
                        <a:solidFill>
                          <a:srgbClr val="FF0000"/>
                        </a:solidFill>
                        <a:latin typeface="Bookman Old Style" pitchFamily="18" charset="0"/>
                      </a:endParaRPr>
                    </a:p>
                    <a:p>
                      <a:r>
                        <a:rPr lang="en-GB" sz="2400" noProof="0" dirty="0" smtClean="0">
                          <a:latin typeface="Bookman Old Style" pitchFamily="18" charset="0"/>
                        </a:rPr>
                        <a:t>want</a:t>
                      </a:r>
                      <a:endParaRPr lang="en-GB" sz="2400" noProof="0" dirty="0" smtClean="0">
                        <a:solidFill>
                          <a:srgbClr val="FF0000"/>
                        </a:solidFill>
                        <a:latin typeface="Bookman Old Style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</a:tr>
              <a:tr h="1266867">
                <a:tc>
                  <a:txBody>
                    <a:bodyPr/>
                    <a:lstStyle/>
                    <a:p>
                      <a:r>
                        <a:rPr lang="en-GB" sz="2400" noProof="0" dirty="0" smtClean="0">
                          <a:latin typeface="Bookman Old Style" pitchFamily="18" charset="0"/>
                        </a:rPr>
                        <a:t>We</a:t>
                      </a:r>
                      <a:endParaRPr lang="cs-CZ" sz="2400" noProof="0" dirty="0" smtClean="0">
                        <a:latin typeface="Bookman Old Style" pitchFamily="18" charset="0"/>
                      </a:endParaRPr>
                    </a:p>
                    <a:p>
                      <a:r>
                        <a:rPr lang="en-GB" sz="2400" noProof="0" dirty="0" smtClean="0">
                          <a:latin typeface="Bookman Old Style" pitchFamily="18" charset="0"/>
                        </a:rPr>
                        <a:t>You</a:t>
                      </a:r>
                      <a:endParaRPr lang="cs-CZ" sz="2400" noProof="0" dirty="0" smtClean="0">
                        <a:latin typeface="Bookman Old Style" pitchFamily="18" charset="0"/>
                      </a:endParaRPr>
                    </a:p>
                    <a:p>
                      <a:r>
                        <a:rPr lang="cs-CZ" sz="2400" noProof="0" dirty="0" smtClean="0">
                          <a:latin typeface="Bookman Old Style" pitchFamily="18" charset="0"/>
                        </a:rPr>
                        <a:t>T</a:t>
                      </a:r>
                      <a:r>
                        <a:rPr lang="en-GB" sz="2400" noProof="0" dirty="0" smtClean="0">
                          <a:latin typeface="Bookman Old Style" pitchFamily="18" charset="0"/>
                        </a:rPr>
                        <a:t>hey</a:t>
                      </a:r>
                      <a:endParaRPr lang="en-GB" sz="2400" noProof="0" dirty="0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noProof="0" dirty="0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noProof="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go</a:t>
                      </a:r>
                      <a:endParaRPr lang="en-GB" sz="2400" noProof="0" dirty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r>
                        <a:rPr lang="en-GB" sz="2400" noProof="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see</a:t>
                      </a:r>
                    </a:p>
                    <a:p>
                      <a:r>
                        <a:rPr lang="en-GB" sz="2400" noProof="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ha</a:t>
                      </a:r>
                      <a:r>
                        <a:rPr lang="cs-CZ" sz="2400" noProof="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ve</a:t>
                      </a:r>
                      <a:endParaRPr lang="en-GB" sz="2400" noProof="0" dirty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cs-CZ" sz="3200" dirty="0" smtClean="0">
                <a:latin typeface="Georgia" pitchFamily="18" charset="0"/>
              </a:rPr>
              <a:t>PAST  SIMPLE</a:t>
            </a:r>
            <a:r>
              <a:rPr lang="en-GB" sz="3200" dirty="0" smtClean="0">
                <a:latin typeface="Georgia" pitchFamily="18" charset="0"/>
              </a:rPr>
              <a:t>  - questions</a:t>
            </a:r>
            <a:endParaRPr lang="en-GB" sz="3200" dirty="0">
              <a:latin typeface="Georgia" pitchFamily="18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67544" y="1340768"/>
          <a:ext cx="8136907" cy="528593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034227"/>
                <a:gridCol w="2034227"/>
                <a:gridCol w="1823583"/>
                <a:gridCol w="2244870"/>
              </a:tblGrid>
              <a:tr h="988259">
                <a:tc>
                  <a:txBody>
                    <a:bodyPr/>
                    <a:lstStyle/>
                    <a:p>
                      <a:endParaRPr lang="cs-CZ" sz="2400" b="0" dirty="0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latin typeface="Bookman Old Style" pitchFamily="18" charset="0"/>
                        </a:rPr>
                        <a:t>SUBJECT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Bookman Old Style" pitchFamily="18" charset="0"/>
                        </a:rPr>
                        <a:t>INFINITIVE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latin typeface="Bookman Old Style" pitchFamily="18" charset="0"/>
                        </a:rPr>
                        <a:t>…</a:t>
                      </a:r>
                    </a:p>
                    <a:p>
                      <a:r>
                        <a:rPr lang="cs-CZ" sz="2400" b="0" dirty="0" smtClean="0">
                          <a:latin typeface="Bookman Old Style" pitchFamily="18" charset="0"/>
                        </a:rPr>
                        <a:t>    </a:t>
                      </a:r>
                      <a:r>
                        <a:rPr lang="en-GB" sz="2400" b="0" noProof="0" dirty="0" smtClean="0">
                          <a:latin typeface="Bookman Old Style" pitchFamily="18" charset="0"/>
                        </a:rPr>
                        <a:t>yesterday?</a:t>
                      </a:r>
                      <a:endParaRPr lang="en-GB" sz="2400" b="0" noProof="0" dirty="0">
                        <a:latin typeface="Bookman Old Style" pitchFamily="18" charset="0"/>
                      </a:endParaRPr>
                    </a:p>
                  </a:txBody>
                  <a:tcPr/>
                </a:tc>
              </a:tr>
              <a:tr h="1160814">
                <a:tc>
                  <a:txBody>
                    <a:bodyPr/>
                    <a:lstStyle/>
                    <a:p>
                      <a:endParaRPr lang="en-GB" sz="2400" noProof="0" dirty="0" smtClean="0">
                        <a:latin typeface="Bookman Old Style" pitchFamily="18" charset="0"/>
                      </a:endParaRPr>
                    </a:p>
                    <a:p>
                      <a:endParaRPr lang="en-GB" sz="2400" noProof="0" dirty="0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noProof="0" dirty="0" smtClean="0">
                        <a:latin typeface="Bookman Old Style" pitchFamily="18" charset="0"/>
                      </a:endParaRPr>
                    </a:p>
                    <a:p>
                      <a:r>
                        <a:rPr lang="cs-CZ" sz="2400" noProof="0" dirty="0" smtClean="0">
                          <a:latin typeface="Bookman Old Style" pitchFamily="18" charset="0"/>
                        </a:rPr>
                        <a:t>I</a:t>
                      </a:r>
                      <a:endParaRPr lang="en-GB" sz="2400" noProof="0" dirty="0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noProof="0" dirty="0" smtClean="0">
                          <a:latin typeface="Bookman Old Style" pitchFamily="18" charset="0"/>
                        </a:rPr>
                        <a:t>work</a:t>
                      </a:r>
                      <a:endParaRPr lang="en-GB" sz="2400" noProof="0" dirty="0" smtClean="0">
                        <a:solidFill>
                          <a:srgbClr val="FF0000"/>
                        </a:solidFill>
                        <a:latin typeface="Bookman Old Style" pitchFamily="18" charset="0"/>
                      </a:endParaRPr>
                    </a:p>
                    <a:p>
                      <a:r>
                        <a:rPr lang="en-GB" sz="2400" noProof="0" dirty="0" smtClean="0">
                          <a:latin typeface="Bookman Old Style" pitchFamily="18" charset="0"/>
                        </a:rPr>
                        <a:t>help</a:t>
                      </a:r>
                      <a:endParaRPr lang="en-GB" sz="2400" noProof="0" dirty="0" smtClean="0">
                        <a:solidFill>
                          <a:srgbClr val="FF0000"/>
                        </a:solidFill>
                        <a:latin typeface="Bookman Old Style" pitchFamily="18" charset="0"/>
                      </a:endParaRPr>
                    </a:p>
                    <a:p>
                      <a:r>
                        <a:rPr lang="en-GB" sz="2400" noProof="0" dirty="0" smtClean="0">
                          <a:latin typeface="Bookman Old Style" pitchFamily="18" charset="0"/>
                        </a:rPr>
                        <a:t>like</a:t>
                      </a:r>
                      <a:endParaRPr lang="en-GB" sz="2400" noProof="0" dirty="0">
                        <a:solidFill>
                          <a:srgbClr val="FF0000"/>
                        </a:solidFill>
                        <a:latin typeface="Bookman Old Style" pitchFamily="18" charset="0"/>
                      </a:endParaRP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endParaRPr lang="cs-CZ" sz="1800" noProof="0" dirty="0" smtClean="0">
                        <a:latin typeface="Bookman Old Style" pitchFamily="18" charset="0"/>
                      </a:endParaRPr>
                    </a:p>
                    <a:p>
                      <a:endParaRPr lang="cs-CZ" sz="1800" noProof="0" dirty="0" smtClean="0">
                        <a:latin typeface="Bookman Old Style" pitchFamily="18" charset="0"/>
                      </a:endParaRP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cs-CZ" sz="1800" noProof="0" dirty="0" smtClean="0">
                          <a:latin typeface="Bookman Old Style" pitchFamily="18" charset="0"/>
                        </a:rPr>
                        <a:t> </a:t>
                      </a:r>
                      <a:r>
                        <a:rPr lang="en-GB" sz="1800" noProof="0" dirty="0" smtClean="0">
                          <a:latin typeface="Bookman Old Style" pitchFamily="18" charset="0"/>
                        </a:rPr>
                        <a:t>in a factory</a:t>
                      </a:r>
                      <a:r>
                        <a:rPr lang="cs-CZ" sz="1800" noProof="0" dirty="0" smtClean="0">
                          <a:latin typeface="Bookman Old Style" pitchFamily="18" charset="0"/>
                        </a:rPr>
                        <a:t>?</a:t>
                      </a:r>
                      <a:endParaRPr lang="en-GB" sz="1800" noProof="0" dirty="0" smtClean="0">
                        <a:latin typeface="Bookman Old Style" pitchFamily="18" charset="0"/>
                      </a:endParaRP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1800" noProof="0" dirty="0" smtClean="0">
                          <a:latin typeface="Bookman Old Style" pitchFamily="18" charset="0"/>
                        </a:rPr>
                        <a:t> my Mum</a:t>
                      </a:r>
                      <a:r>
                        <a:rPr lang="cs-CZ" sz="1800" noProof="0" dirty="0" smtClean="0">
                          <a:latin typeface="Bookman Old Style" pitchFamily="18" charset="0"/>
                        </a:rPr>
                        <a:t>?</a:t>
                      </a:r>
                      <a:endParaRPr lang="en-GB" sz="1800" noProof="0" dirty="0" smtClean="0">
                        <a:latin typeface="Bookman Old Style" pitchFamily="18" charset="0"/>
                      </a:endParaRP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1800" noProof="0" dirty="0" smtClean="0">
                          <a:latin typeface="Bookman Old Style" pitchFamily="18" charset="0"/>
                        </a:rPr>
                        <a:t> her sister</a:t>
                      </a:r>
                      <a:r>
                        <a:rPr lang="cs-CZ" sz="1800" noProof="0" dirty="0" smtClean="0">
                          <a:latin typeface="Bookman Old Style" pitchFamily="18" charset="0"/>
                        </a:rPr>
                        <a:t>?</a:t>
                      </a:r>
                      <a:endParaRPr lang="en-GB" sz="1800" noProof="0" dirty="0" smtClean="0">
                        <a:latin typeface="Bookman Old Style" pitchFamily="18" charset="0"/>
                      </a:endParaRP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1800" baseline="0" noProof="0" dirty="0" smtClean="0">
                          <a:latin typeface="Bookman Old Style" pitchFamily="18" charset="0"/>
                        </a:rPr>
                        <a:t> chess</a:t>
                      </a:r>
                      <a:r>
                        <a:rPr lang="cs-CZ" sz="1800" baseline="0" noProof="0" dirty="0" smtClean="0">
                          <a:latin typeface="Bookman Old Style" pitchFamily="18" charset="0"/>
                        </a:rPr>
                        <a:t>?</a:t>
                      </a:r>
                      <a:endParaRPr lang="en-GB" sz="1800" baseline="0" noProof="0" dirty="0" smtClean="0">
                        <a:latin typeface="Bookman Old Style" pitchFamily="18" charset="0"/>
                      </a:endParaRP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1800" baseline="0" noProof="0" dirty="0" smtClean="0">
                          <a:latin typeface="Bookman Old Style" pitchFamily="18" charset="0"/>
                        </a:rPr>
                        <a:t> English</a:t>
                      </a:r>
                      <a:r>
                        <a:rPr lang="cs-CZ" sz="1800" baseline="0" noProof="0" dirty="0" smtClean="0">
                          <a:latin typeface="Bookman Old Style" pitchFamily="18" charset="0"/>
                        </a:rPr>
                        <a:t>?</a:t>
                      </a:r>
                      <a:endParaRPr lang="en-GB" sz="1800" baseline="0" noProof="0" dirty="0" smtClean="0">
                        <a:latin typeface="Bookman Old Style" pitchFamily="18" charset="0"/>
                      </a:endParaRP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1800" baseline="0" noProof="0" dirty="0" smtClean="0">
                          <a:latin typeface="Bookman Old Style" pitchFamily="18" charset="0"/>
                        </a:rPr>
                        <a:t> a game</a:t>
                      </a:r>
                      <a:r>
                        <a:rPr lang="cs-CZ" sz="1800" baseline="0" noProof="0" dirty="0" smtClean="0">
                          <a:latin typeface="Bookman Old Style" pitchFamily="18" charset="0"/>
                        </a:rPr>
                        <a:t>?</a:t>
                      </a:r>
                      <a:endParaRPr lang="en-GB" sz="1800" baseline="0" noProof="0" dirty="0" smtClean="0">
                        <a:latin typeface="Bookman Old Style" pitchFamily="18" charset="0"/>
                      </a:endParaRP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1800" baseline="0" noProof="0" dirty="0" smtClean="0">
                          <a:latin typeface="Bookman Old Style" pitchFamily="18" charset="0"/>
                        </a:rPr>
                        <a:t> this toy</a:t>
                      </a:r>
                      <a:r>
                        <a:rPr lang="cs-CZ" sz="1800" baseline="0" noProof="0" dirty="0" smtClean="0">
                          <a:latin typeface="Bookman Old Style" pitchFamily="18" charset="0"/>
                        </a:rPr>
                        <a:t>?</a:t>
                      </a:r>
                      <a:endParaRPr lang="en-GB" sz="1800" noProof="0" dirty="0" smtClean="0">
                        <a:latin typeface="Bookman Old Style" pitchFamily="18" charset="0"/>
                      </a:endParaRP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1800" noProof="0" dirty="0" smtClean="0">
                          <a:latin typeface="Bookman Old Style" pitchFamily="18" charset="0"/>
                        </a:rPr>
                        <a:t> to Paris</a:t>
                      </a:r>
                      <a:r>
                        <a:rPr lang="cs-CZ" sz="1800" noProof="0" dirty="0" smtClean="0">
                          <a:latin typeface="Bookman Old Style" pitchFamily="18" charset="0"/>
                        </a:rPr>
                        <a:t>?</a:t>
                      </a:r>
                      <a:endParaRPr lang="en-GB" sz="1800" noProof="0" dirty="0" smtClean="0">
                        <a:latin typeface="Bookman Old Style" pitchFamily="18" charset="0"/>
                      </a:endParaRP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1800" noProof="0" dirty="0" smtClean="0">
                          <a:latin typeface="Bookman Old Style" pitchFamily="18" charset="0"/>
                        </a:rPr>
                        <a:t> the film</a:t>
                      </a:r>
                      <a:r>
                        <a:rPr lang="cs-CZ" sz="1800" noProof="0" dirty="0" smtClean="0">
                          <a:latin typeface="Bookman Old Style" pitchFamily="18" charset="0"/>
                        </a:rPr>
                        <a:t>?</a:t>
                      </a:r>
                      <a:endParaRPr lang="en-GB" sz="1800" noProof="0" dirty="0" smtClean="0">
                        <a:latin typeface="Bookman Old Style" pitchFamily="18" charset="0"/>
                      </a:endParaRP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1800" baseline="0" noProof="0" dirty="0" smtClean="0">
                          <a:latin typeface="Bookman Old Style" pitchFamily="18" charset="0"/>
                        </a:rPr>
                        <a:t>a horrible dream</a:t>
                      </a:r>
                      <a:r>
                        <a:rPr lang="cs-CZ" sz="1800" baseline="0" noProof="0" dirty="0" smtClean="0">
                          <a:latin typeface="Bookman Old Style" pitchFamily="18" charset="0"/>
                        </a:rPr>
                        <a:t>?</a:t>
                      </a:r>
                      <a:endParaRPr lang="en-GB" sz="1800" noProof="0" dirty="0" smtClean="0">
                        <a:latin typeface="Bookman Old Style" pitchFamily="18" charset="0"/>
                      </a:endParaRPr>
                    </a:p>
                  </a:txBody>
                  <a:tcPr/>
                </a:tc>
              </a:tr>
              <a:tr h="1517987">
                <a:tc>
                  <a:txBody>
                    <a:bodyPr/>
                    <a:lstStyle/>
                    <a:p>
                      <a:endParaRPr lang="en-GB" sz="2400" noProof="0" dirty="0" smtClean="0"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en-GB" sz="3200" b="1" noProof="0" dirty="0" smtClean="0">
                          <a:solidFill>
                            <a:srgbClr val="FF0000"/>
                          </a:solidFill>
                          <a:latin typeface="Bookman Old Style" pitchFamily="18" charset="0"/>
                        </a:rPr>
                        <a:t>Did</a:t>
                      </a:r>
                      <a:endParaRPr lang="en-GB" sz="3200" b="1" noProof="0" dirty="0">
                        <a:solidFill>
                          <a:srgbClr val="FF0000"/>
                        </a:solidFill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noProof="0" dirty="0" smtClean="0">
                        <a:latin typeface="Bookman Old Style" pitchFamily="18" charset="0"/>
                      </a:endParaRPr>
                    </a:p>
                    <a:p>
                      <a:r>
                        <a:rPr lang="en-GB" sz="2400" noProof="0" dirty="0" smtClean="0">
                          <a:latin typeface="Bookman Old Style" pitchFamily="18" charset="0"/>
                        </a:rPr>
                        <a:t>he, she, it</a:t>
                      </a:r>
                    </a:p>
                    <a:p>
                      <a:endParaRPr lang="en-GB" sz="2400" noProof="0" dirty="0" smtClean="0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noProof="0" dirty="0" smtClean="0">
                          <a:latin typeface="Bookman Old Style" pitchFamily="18" charset="0"/>
                        </a:rPr>
                        <a:t>pla</a:t>
                      </a:r>
                      <a:r>
                        <a:rPr lang="en-GB" sz="2400" noProof="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y</a:t>
                      </a:r>
                      <a:endParaRPr lang="en-GB" sz="2400" noProof="0" dirty="0" smtClean="0">
                        <a:solidFill>
                          <a:srgbClr val="FF0000"/>
                        </a:solidFill>
                        <a:latin typeface="Bookman Old Style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noProof="0" dirty="0" smtClean="0">
                          <a:latin typeface="Bookman Old Style" pitchFamily="18" charset="0"/>
                        </a:rPr>
                        <a:t>stud</a:t>
                      </a:r>
                      <a:r>
                        <a:rPr lang="cs-CZ" sz="2400" noProof="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y</a:t>
                      </a:r>
                      <a:endParaRPr lang="en-GB" sz="2400" noProof="0" dirty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noProof="0" dirty="0" smtClean="0">
                          <a:latin typeface="Bookman Old Style" pitchFamily="18" charset="0"/>
                        </a:rPr>
                        <a:t>stop</a:t>
                      </a:r>
                      <a:endParaRPr lang="en-GB" sz="2400" noProof="0" dirty="0" smtClean="0">
                        <a:solidFill>
                          <a:srgbClr val="FF0000"/>
                        </a:solidFill>
                        <a:latin typeface="Bookman Old Style" pitchFamily="18" charset="0"/>
                      </a:endParaRPr>
                    </a:p>
                    <a:p>
                      <a:r>
                        <a:rPr lang="en-GB" sz="2400" noProof="0" dirty="0" smtClean="0">
                          <a:latin typeface="Bookman Old Style" pitchFamily="18" charset="0"/>
                        </a:rPr>
                        <a:t>want</a:t>
                      </a:r>
                      <a:endParaRPr lang="en-GB" sz="2400" noProof="0" dirty="0" smtClean="0">
                        <a:solidFill>
                          <a:srgbClr val="FF0000"/>
                        </a:solidFill>
                        <a:latin typeface="Bookman Old Style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</a:tr>
              <a:tr h="1517987">
                <a:tc>
                  <a:txBody>
                    <a:bodyPr/>
                    <a:lstStyle/>
                    <a:p>
                      <a:endParaRPr lang="en-GB" sz="2400" noProof="0" dirty="0" smtClean="0">
                        <a:latin typeface="Bookman Old Style" pitchFamily="18" charset="0"/>
                      </a:endParaRPr>
                    </a:p>
                    <a:p>
                      <a:endParaRPr lang="en-GB" sz="2400" noProof="0" dirty="0" smtClean="0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noProof="0" dirty="0" smtClean="0">
                          <a:latin typeface="Bookman Old Style" pitchFamily="18" charset="0"/>
                        </a:rPr>
                        <a:t>we</a:t>
                      </a:r>
                    </a:p>
                    <a:p>
                      <a:r>
                        <a:rPr lang="en-GB" sz="2400" noProof="0" dirty="0" smtClean="0">
                          <a:latin typeface="Bookman Old Style" pitchFamily="18" charset="0"/>
                        </a:rPr>
                        <a:t>you</a:t>
                      </a:r>
                    </a:p>
                    <a:p>
                      <a:r>
                        <a:rPr lang="en-GB" sz="2400" noProof="0" dirty="0" smtClean="0">
                          <a:latin typeface="Bookman Old Style" pitchFamily="18" charset="0"/>
                        </a:rPr>
                        <a:t>they</a:t>
                      </a:r>
                    </a:p>
                    <a:p>
                      <a:endParaRPr lang="en-GB" sz="2400" noProof="0" dirty="0">
                        <a:latin typeface="Bookman Old Style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noProof="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go</a:t>
                      </a:r>
                      <a:endParaRPr lang="en-GB" sz="2400" noProof="0" dirty="0" smtClean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  <a:p>
                      <a:r>
                        <a:rPr lang="en-GB" sz="2400" noProof="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see</a:t>
                      </a:r>
                    </a:p>
                    <a:p>
                      <a:r>
                        <a:rPr lang="en-GB" sz="2400" noProof="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ha</a:t>
                      </a:r>
                      <a:r>
                        <a:rPr lang="cs-CZ" sz="2400" noProof="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</a:rPr>
                        <a:t>ve</a:t>
                      </a:r>
                      <a:endParaRPr lang="en-GB" sz="2400" noProof="0" dirty="0">
                        <a:solidFill>
                          <a:schemeClr val="tx1"/>
                        </a:solidFill>
                        <a:latin typeface="Bookman Old Style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>
                <a:solidFill>
                  <a:srgbClr val="00B050"/>
                </a:solidFill>
              </a:rPr>
              <a:t>Write the past simple FORMS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2683024" cy="4781128"/>
          </a:xfrm>
        </p:spPr>
        <p:txBody>
          <a:bodyPr/>
          <a:lstStyle/>
          <a:p>
            <a:r>
              <a:rPr lang="en-GB" sz="1800" dirty="0" smtClean="0"/>
              <a:t>walk		</a:t>
            </a:r>
          </a:p>
          <a:p>
            <a:r>
              <a:rPr lang="en-GB" sz="1800" dirty="0" smtClean="0"/>
              <a:t>arrive	</a:t>
            </a:r>
          </a:p>
          <a:p>
            <a:r>
              <a:rPr lang="en-GB" sz="1800" dirty="0" smtClean="0"/>
              <a:t>cook	</a:t>
            </a:r>
          </a:p>
          <a:p>
            <a:r>
              <a:rPr lang="en-GB" sz="1800" dirty="0" smtClean="0"/>
              <a:t>watch</a:t>
            </a:r>
          </a:p>
          <a:p>
            <a:r>
              <a:rPr lang="en-GB" sz="1800" dirty="0" smtClean="0"/>
              <a:t>study</a:t>
            </a:r>
          </a:p>
          <a:p>
            <a:r>
              <a:rPr lang="en-GB" sz="1800" dirty="0" smtClean="0"/>
              <a:t>hurry</a:t>
            </a:r>
          </a:p>
          <a:p>
            <a:r>
              <a:rPr lang="en-GB" sz="1800" dirty="0" smtClean="0"/>
              <a:t>play</a:t>
            </a:r>
          </a:p>
          <a:p>
            <a:r>
              <a:rPr lang="en-GB" sz="1800" dirty="0" smtClean="0"/>
              <a:t>try</a:t>
            </a:r>
          </a:p>
          <a:p>
            <a:r>
              <a:rPr lang="en-GB" sz="1800" dirty="0" smtClean="0"/>
              <a:t>jump</a:t>
            </a:r>
          </a:p>
          <a:p>
            <a:r>
              <a:rPr lang="en-GB" sz="1800" dirty="0" smtClean="0"/>
              <a:t>start</a:t>
            </a:r>
          </a:p>
          <a:p>
            <a:r>
              <a:rPr lang="en-GB" sz="1800" dirty="0" smtClean="0"/>
              <a:t>shop</a:t>
            </a:r>
          </a:p>
          <a:p>
            <a:r>
              <a:rPr lang="en-GB" sz="1800" dirty="0" smtClean="0"/>
              <a:t>visit</a:t>
            </a:r>
          </a:p>
          <a:p>
            <a:r>
              <a:rPr lang="en-GB" sz="1800" dirty="0" smtClean="0"/>
              <a:t>answer</a:t>
            </a:r>
          </a:p>
          <a:p>
            <a:r>
              <a:rPr lang="en-GB" sz="1800" dirty="0" smtClean="0"/>
              <a:t>open</a:t>
            </a:r>
            <a:endParaRPr lang="en-GB" sz="18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1868016" cy="4853136"/>
          </a:xfrm>
        </p:spPr>
        <p:txBody>
          <a:bodyPr/>
          <a:lstStyle/>
          <a:p>
            <a:r>
              <a:rPr lang="en-GB" sz="1800" dirty="0" smtClean="0"/>
              <a:t>go</a:t>
            </a:r>
          </a:p>
          <a:p>
            <a:r>
              <a:rPr lang="en-GB" sz="1800" dirty="0" smtClean="0"/>
              <a:t>have</a:t>
            </a:r>
          </a:p>
          <a:p>
            <a:r>
              <a:rPr lang="en-GB" sz="1800" dirty="0" smtClean="0"/>
              <a:t>do</a:t>
            </a:r>
          </a:p>
          <a:p>
            <a:r>
              <a:rPr lang="en-GB" sz="1800" dirty="0" smtClean="0"/>
              <a:t>see</a:t>
            </a:r>
          </a:p>
          <a:p>
            <a:r>
              <a:rPr lang="en-GB" sz="1800" dirty="0" smtClean="0"/>
              <a:t>buy</a:t>
            </a:r>
          </a:p>
          <a:p>
            <a:r>
              <a:rPr lang="en-GB" sz="1800" dirty="0" smtClean="0"/>
              <a:t>eat</a:t>
            </a:r>
          </a:p>
          <a:p>
            <a:r>
              <a:rPr lang="en-GB" sz="1800" dirty="0" smtClean="0"/>
              <a:t>break</a:t>
            </a:r>
          </a:p>
          <a:p>
            <a:r>
              <a:rPr lang="en-GB" sz="1800" dirty="0" smtClean="0"/>
              <a:t>come</a:t>
            </a:r>
          </a:p>
          <a:p>
            <a:r>
              <a:rPr lang="en-GB" sz="1800" dirty="0" smtClean="0"/>
              <a:t>drink</a:t>
            </a:r>
          </a:p>
          <a:p>
            <a:r>
              <a:rPr lang="en-GB" sz="1800" dirty="0" smtClean="0"/>
              <a:t>fall</a:t>
            </a:r>
          </a:p>
          <a:p>
            <a:r>
              <a:rPr lang="en-GB" sz="1800" dirty="0" smtClean="0"/>
              <a:t>feel</a:t>
            </a:r>
          </a:p>
          <a:p>
            <a:r>
              <a:rPr lang="en-GB" sz="1800" dirty="0" smtClean="0"/>
              <a:t>leave</a:t>
            </a:r>
          </a:p>
          <a:p>
            <a:r>
              <a:rPr lang="en-GB" sz="1800" dirty="0" smtClean="0"/>
              <a:t>write</a:t>
            </a:r>
          </a:p>
          <a:p>
            <a:r>
              <a:rPr lang="en-GB" sz="1800" dirty="0" smtClean="0"/>
              <a:t>speak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195736" y="1556792"/>
            <a:ext cx="1800200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i="1" noProof="1" smtClean="0">
                <a:solidFill>
                  <a:srgbClr val="FF0000"/>
                </a:solidFill>
                <a:latin typeface="+mn-lt"/>
              </a:rPr>
              <a:t>walked</a:t>
            </a:r>
          </a:p>
          <a:p>
            <a:r>
              <a:rPr lang="cs-CZ" sz="2200" i="1" noProof="1" smtClean="0">
                <a:solidFill>
                  <a:srgbClr val="FF0000"/>
                </a:solidFill>
                <a:latin typeface="+mn-lt"/>
              </a:rPr>
              <a:t>arrived</a:t>
            </a:r>
          </a:p>
          <a:p>
            <a:r>
              <a:rPr lang="cs-CZ" sz="2200" i="1" noProof="1" smtClean="0">
                <a:solidFill>
                  <a:srgbClr val="FF0000"/>
                </a:solidFill>
                <a:latin typeface="+mn-lt"/>
              </a:rPr>
              <a:t>cooked</a:t>
            </a:r>
          </a:p>
          <a:p>
            <a:r>
              <a:rPr lang="cs-CZ" sz="2200" i="1" noProof="1" smtClean="0">
                <a:solidFill>
                  <a:srgbClr val="FF0000"/>
                </a:solidFill>
                <a:latin typeface="+mn-lt"/>
              </a:rPr>
              <a:t>watched</a:t>
            </a:r>
          </a:p>
          <a:p>
            <a:r>
              <a:rPr lang="cs-CZ" sz="2200" i="1" noProof="1" smtClean="0">
                <a:solidFill>
                  <a:srgbClr val="FF0000"/>
                </a:solidFill>
                <a:latin typeface="+mn-lt"/>
              </a:rPr>
              <a:t>studied</a:t>
            </a:r>
          </a:p>
          <a:p>
            <a:r>
              <a:rPr lang="cs-CZ" sz="2200" i="1" noProof="1" smtClean="0">
                <a:solidFill>
                  <a:srgbClr val="FF0000"/>
                </a:solidFill>
                <a:latin typeface="+mn-lt"/>
              </a:rPr>
              <a:t>hurried</a:t>
            </a:r>
          </a:p>
          <a:p>
            <a:r>
              <a:rPr lang="cs-CZ" sz="2200" i="1" noProof="1" smtClean="0">
                <a:solidFill>
                  <a:srgbClr val="FF0000"/>
                </a:solidFill>
                <a:latin typeface="+mn-lt"/>
              </a:rPr>
              <a:t>played</a:t>
            </a:r>
          </a:p>
          <a:p>
            <a:r>
              <a:rPr lang="cs-CZ" sz="2200" i="1" noProof="1" smtClean="0">
                <a:solidFill>
                  <a:srgbClr val="FF0000"/>
                </a:solidFill>
                <a:latin typeface="+mn-lt"/>
              </a:rPr>
              <a:t>tried</a:t>
            </a:r>
          </a:p>
          <a:p>
            <a:r>
              <a:rPr lang="cs-CZ" sz="2200" i="1" noProof="1" smtClean="0">
                <a:solidFill>
                  <a:srgbClr val="FF0000"/>
                </a:solidFill>
                <a:latin typeface="+mn-lt"/>
              </a:rPr>
              <a:t>jumped</a:t>
            </a:r>
          </a:p>
          <a:p>
            <a:r>
              <a:rPr lang="cs-CZ" sz="2200" i="1" noProof="1" smtClean="0">
                <a:solidFill>
                  <a:srgbClr val="FF0000"/>
                </a:solidFill>
                <a:latin typeface="+mn-lt"/>
              </a:rPr>
              <a:t>started</a:t>
            </a:r>
          </a:p>
          <a:p>
            <a:r>
              <a:rPr lang="cs-CZ" sz="2200" i="1" noProof="1" smtClean="0">
                <a:solidFill>
                  <a:srgbClr val="FF0000"/>
                </a:solidFill>
                <a:latin typeface="+mn-lt"/>
              </a:rPr>
              <a:t>shopped</a:t>
            </a:r>
          </a:p>
          <a:p>
            <a:r>
              <a:rPr lang="cs-CZ" sz="2200" i="1" noProof="1" smtClean="0">
                <a:solidFill>
                  <a:srgbClr val="FF0000"/>
                </a:solidFill>
                <a:latin typeface="+mn-lt"/>
              </a:rPr>
              <a:t>visited</a:t>
            </a:r>
          </a:p>
          <a:p>
            <a:r>
              <a:rPr lang="cs-CZ" sz="2200" i="1" noProof="1" smtClean="0">
                <a:solidFill>
                  <a:srgbClr val="FF0000"/>
                </a:solidFill>
                <a:latin typeface="+mn-lt"/>
              </a:rPr>
              <a:t>answered</a:t>
            </a:r>
          </a:p>
          <a:p>
            <a:r>
              <a:rPr lang="cs-CZ" sz="2200" i="1" noProof="1" smtClean="0">
                <a:solidFill>
                  <a:srgbClr val="FF0000"/>
                </a:solidFill>
                <a:latin typeface="+mn-lt"/>
              </a:rPr>
              <a:t>opened</a:t>
            </a:r>
          </a:p>
          <a:p>
            <a:endParaRPr lang="cs-CZ" sz="2000" noProof="1">
              <a:latin typeface="+mn-lt"/>
            </a:endParaRPr>
          </a:p>
        </p:txBody>
      </p:sp>
      <p:sp useBgFill="1">
        <p:nvSpPr>
          <p:cNvPr id="6" name="Zaoblený obdélník 5"/>
          <p:cNvSpPr/>
          <p:nvPr/>
        </p:nvSpPr>
        <p:spPr>
          <a:xfrm>
            <a:off x="2123728" y="1340768"/>
            <a:ext cx="1584176" cy="5040560"/>
          </a:xfrm>
          <a:prstGeom prst="roundRect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6372200" y="1484784"/>
            <a:ext cx="223224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i="1" dirty="0" smtClean="0">
                <a:solidFill>
                  <a:srgbClr val="FF0000"/>
                </a:solidFill>
                <a:latin typeface="+mn-lt"/>
              </a:rPr>
              <a:t>went</a:t>
            </a:r>
          </a:p>
          <a:p>
            <a:r>
              <a:rPr lang="en-GB" sz="2200" i="1" dirty="0" smtClean="0">
                <a:solidFill>
                  <a:srgbClr val="FF0000"/>
                </a:solidFill>
                <a:latin typeface="+mn-lt"/>
              </a:rPr>
              <a:t>had</a:t>
            </a:r>
          </a:p>
          <a:p>
            <a:r>
              <a:rPr lang="en-GB" sz="2200" i="1" dirty="0" smtClean="0">
                <a:solidFill>
                  <a:srgbClr val="FF0000"/>
                </a:solidFill>
                <a:latin typeface="+mn-lt"/>
              </a:rPr>
              <a:t>did</a:t>
            </a:r>
          </a:p>
          <a:p>
            <a:r>
              <a:rPr lang="en-GB" sz="2200" i="1" dirty="0" smtClean="0">
                <a:solidFill>
                  <a:srgbClr val="FF0000"/>
                </a:solidFill>
                <a:latin typeface="+mn-lt"/>
              </a:rPr>
              <a:t>saw</a:t>
            </a:r>
          </a:p>
          <a:p>
            <a:r>
              <a:rPr lang="en-GB" sz="2200" i="1" dirty="0" smtClean="0">
                <a:solidFill>
                  <a:srgbClr val="FF0000"/>
                </a:solidFill>
                <a:latin typeface="+mn-lt"/>
              </a:rPr>
              <a:t>bought</a:t>
            </a:r>
          </a:p>
          <a:p>
            <a:r>
              <a:rPr lang="en-GB" sz="2200" i="1" dirty="0" smtClean="0">
                <a:solidFill>
                  <a:srgbClr val="FF0000"/>
                </a:solidFill>
                <a:latin typeface="+mn-lt"/>
              </a:rPr>
              <a:t>ate</a:t>
            </a:r>
          </a:p>
          <a:p>
            <a:r>
              <a:rPr lang="en-GB" sz="2200" i="1" dirty="0" smtClean="0">
                <a:solidFill>
                  <a:srgbClr val="FF0000"/>
                </a:solidFill>
                <a:latin typeface="+mn-lt"/>
              </a:rPr>
              <a:t>broke</a:t>
            </a:r>
          </a:p>
          <a:p>
            <a:r>
              <a:rPr lang="en-GB" sz="2200" i="1" dirty="0" smtClean="0">
                <a:solidFill>
                  <a:srgbClr val="FF0000"/>
                </a:solidFill>
                <a:latin typeface="+mn-lt"/>
              </a:rPr>
              <a:t>came</a:t>
            </a:r>
          </a:p>
          <a:p>
            <a:r>
              <a:rPr lang="en-GB" sz="2200" i="1" dirty="0" smtClean="0">
                <a:solidFill>
                  <a:srgbClr val="FF0000"/>
                </a:solidFill>
                <a:latin typeface="+mn-lt"/>
              </a:rPr>
              <a:t>drank</a:t>
            </a:r>
          </a:p>
          <a:p>
            <a:r>
              <a:rPr lang="en-GB" sz="2200" i="1" dirty="0" smtClean="0">
                <a:solidFill>
                  <a:srgbClr val="FF0000"/>
                </a:solidFill>
                <a:latin typeface="+mn-lt"/>
              </a:rPr>
              <a:t>fell</a:t>
            </a:r>
          </a:p>
          <a:p>
            <a:r>
              <a:rPr lang="en-GB" sz="2200" i="1" dirty="0" smtClean="0">
                <a:solidFill>
                  <a:srgbClr val="FF0000"/>
                </a:solidFill>
                <a:latin typeface="+mn-lt"/>
              </a:rPr>
              <a:t>felt</a:t>
            </a:r>
          </a:p>
          <a:p>
            <a:r>
              <a:rPr lang="en-GB" sz="2200" i="1" dirty="0" smtClean="0">
                <a:solidFill>
                  <a:srgbClr val="FF0000"/>
                </a:solidFill>
                <a:latin typeface="+mn-lt"/>
              </a:rPr>
              <a:t>left</a:t>
            </a:r>
          </a:p>
          <a:p>
            <a:r>
              <a:rPr lang="en-GB" sz="2200" i="1" dirty="0" smtClean="0">
                <a:solidFill>
                  <a:srgbClr val="FF0000"/>
                </a:solidFill>
                <a:latin typeface="+mn-lt"/>
              </a:rPr>
              <a:t>wrote</a:t>
            </a:r>
          </a:p>
          <a:p>
            <a:r>
              <a:rPr lang="en-GB" sz="2200" i="1" dirty="0" smtClean="0">
                <a:solidFill>
                  <a:srgbClr val="FF0000"/>
                </a:solidFill>
                <a:latin typeface="+mn-lt"/>
              </a:rPr>
              <a:t>spoke</a:t>
            </a:r>
            <a:endParaRPr lang="en-GB" sz="2200" i="1" dirty="0">
              <a:solidFill>
                <a:srgbClr val="FF0000"/>
              </a:solidFill>
              <a:latin typeface="+mn-lt"/>
            </a:endParaRPr>
          </a:p>
        </p:txBody>
      </p:sp>
      <p:sp useBgFill="1">
        <p:nvSpPr>
          <p:cNvPr id="8" name="Zaoblený obdélník 7"/>
          <p:cNvSpPr/>
          <p:nvPr/>
        </p:nvSpPr>
        <p:spPr>
          <a:xfrm>
            <a:off x="6228184" y="1556792"/>
            <a:ext cx="1656184" cy="4896544"/>
          </a:xfrm>
          <a:prstGeom prst="roundRect">
            <a:avLst/>
          </a:prstGeom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4797152"/>
            <a:ext cx="1537284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2360" y="188640"/>
            <a:ext cx="1331640" cy="1420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1" dur="2000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86800" cy="838200"/>
          </a:xfrm>
        </p:spPr>
        <p:txBody>
          <a:bodyPr>
            <a:normAutofit/>
          </a:bodyPr>
          <a:lstStyle/>
          <a:p>
            <a:r>
              <a:rPr lang="en-GB" sz="2000" dirty="0" smtClean="0">
                <a:solidFill>
                  <a:srgbClr val="00B050"/>
                </a:solidFill>
                <a:latin typeface="Bookman Old Style" pitchFamily="18" charset="0"/>
              </a:rPr>
              <a:t>Put the verbs in brackets into the correct tense.</a:t>
            </a:r>
            <a:r>
              <a:rPr lang="cs-CZ" sz="2000" dirty="0" smtClean="0">
                <a:solidFill>
                  <a:srgbClr val="00B050"/>
                </a:solidFill>
                <a:latin typeface="Bookman Old Style" pitchFamily="18" charset="0"/>
              </a:rPr>
              <a:t/>
            </a:r>
            <a:br>
              <a:rPr lang="cs-CZ" sz="2000" dirty="0" smtClean="0">
                <a:solidFill>
                  <a:srgbClr val="00B050"/>
                </a:solidFill>
                <a:latin typeface="Bookman Old Style" pitchFamily="18" charset="0"/>
              </a:rPr>
            </a:br>
            <a:r>
              <a:rPr lang="en-GB" sz="2000" dirty="0" smtClean="0">
                <a:solidFill>
                  <a:srgbClr val="00B050"/>
                </a:solidFill>
                <a:latin typeface="Bookman Old Style" pitchFamily="18" charset="0"/>
              </a:rPr>
              <a:t>USE </a:t>
            </a:r>
            <a:r>
              <a:rPr lang="cs-CZ" sz="2000" dirty="0" smtClean="0">
                <a:solidFill>
                  <a:srgbClr val="00B050"/>
                </a:solidFill>
                <a:latin typeface="Bookman Old Style" pitchFamily="18" charset="0"/>
              </a:rPr>
              <a:t>THE </a:t>
            </a:r>
            <a:r>
              <a:rPr lang="en-GB" sz="2000" dirty="0" smtClean="0">
                <a:solidFill>
                  <a:srgbClr val="00B050"/>
                </a:solidFill>
                <a:latin typeface="Bookman Old Style" pitchFamily="18" charset="0"/>
              </a:rPr>
              <a:t>Past simple.</a:t>
            </a:r>
            <a:endParaRPr lang="en-GB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 smtClean="0"/>
              <a:t>I broke a cup yesterday.	(break)</a:t>
            </a:r>
          </a:p>
          <a:p>
            <a:r>
              <a:rPr lang="en-GB" sz="2400" dirty="0" smtClean="0"/>
              <a:t>She didn´t  feel well last night.	(not feel)</a:t>
            </a:r>
          </a:p>
          <a:p>
            <a:r>
              <a:rPr lang="en-GB" sz="2400" dirty="0" smtClean="0"/>
              <a:t>What did he say?	(say)  </a:t>
            </a:r>
          </a:p>
          <a:p>
            <a:r>
              <a:rPr lang="en-GB" sz="2400" dirty="0" smtClean="0"/>
              <a:t>We spoke Spanish together.	(speak)</a:t>
            </a:r>
          </a:p>
          <a:p>
            <a:r>
              <a:rPr lang="en-GB" sz="2400" dirty="0" smtClean="0"/>
              <a:t>They didn´t buy a coat.	(not buy)</a:t>
            </a:r>
          </a:p>
          <a:p>
            <a:r>
              <a:rPr lang="en-GB" sz="2400" dirty="0" smtClean="0"/>
              <a:t>When did you hear it?	(hear)</a:t>
            </a:r>
          </a:p>
          <a:p>
            <a:r>
              <a:rPr lang="en-GB" sz="2400" dirty="0" smtClean="0"/>
              <a:t>Bill cooked the potatoes.	(cook)</a:t>
            </a:r>
          </a:p>
          <a:p>
            <a:r>
              <a:rPr lang="en-GB" sz="2400" dirty="0" smtClean="0"/>
              <a:t>He didn´t  write a letter last weekend.	   (not write)</a:t>
            </a:r>
          </a:p>
          <a:p>
            <a:r>
              <a:rPr lang="en-GB" sz="2400" dirty="0" smtClean="0"/>
              <a:t>What did you do last summer holiday?	   (do)</a:t>
            </a:r>
          </a:p>
        </p:txBody>
      </p:sp>
      <p:sp>
        <p:nvSpPr>
          <p:cNvPr id="4" name="Zaoblený obdélník 3"/>
          <p:cNvSpPr/>
          <p:nvPr/>
        </p:nvSpPr>
        <p:spPr>
          <a:xfrm>
            <a:off x="899592" y="1628800"/>
            <a:ext cx="1008112" cy="36004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1403648" y="2060848"/>
            <a:ext cx="1728192" cy="36004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2699792" y="2564904"/>
            <a:ext cx="504056" cy="36004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1331640" y="2996952"/>
            <a:ext cx="936104" cy="36004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1547664" y="3429000"/>
            <a:ext cx="1656184" cy="36004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2915816" y="3861048"/>
            <a:ext cx="792088" cy="36004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1259632" y="4221088"/>
            <a:ext cx="1152128" cy="43204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aoblený obdélník 10"/>
          <p:cNvSpPr/>
          <p:nvPr/>
        </p:nvSpPr>
        <p:spPr>
          <a:xfrm>
            <a:off x="1187624" y="4725144"/>
            <a:ext cx="2088232" cy="36004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2843808" y="5157192"/>
            <a:ext cx="504056" cy="36004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04 -0.01067  -0.018 -0.02133  -0.023 -0.02133  c -0.031 0  -0.063 0.16667  -0.063 0.33333  c 0 -0.084  -0.016 -0.16667  -0.031 -0.16667  c -0.016 0  -0.031 0.084  -0.031 0.16667  c 0 -0.04133  -0.008 -0.084  -0.016 -0.084  c -0.008 0  -0.016 0.04133  -0.016 0.084  c 0 -0.02133  -0.004 -0.04133  -0.008 -0.04133  c -0.004 0  -0.008 0.02133  -0.008 0.04133  c 0 -0.01067  -0.002 -0.02133  -0.004 -0.02133  c -0.001 0  -0.004 0.01067  -0.004 0.02133  c 0 -0.00533  -0.001 -0.01067  -0.002 -0.01067  c 0 -0.00133  -0.002 0.00533  -0.002 0.01067  c 0 -0.00267  0 -0.00533  -0.001 -0.00533  c 0 0.00133  -0.001 0.00267  -0.001 0.00533  c 0 -0.00133  0 -0.00267  0 -0.004  c -0.001 0  -0.001 0.00133  -0.001 0.00267  c -0.001 0  -0.001 -0.00133  -0.001 -0.00267  c -0.001 0  -0.001 0.00133  -0.001 0.00267  E" pathEditMode="relative" ptsTypes="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4 -0.01067  0.018 -0.02133  0.023 -0.02133  c 0.031 0  0.063 0.16667  0.063 0.33333  c 0 -0.084  0.016 -0.16667  0.031 -0.16667  c 0.016 0  0.031 0.084  0.031 0.16667  c 0 -0.04133  0.008 -0.084  0.016 -0.084  c 0.008 0  0.016 0.04133  0.016 0.084  c 0 -0.02133  0.004 -0.04133  0.008 -0.04133  c 0.004 0  0.008 0.02133  0.008 0.04133  c 0 -0.01067  0.002 -0.02133  0.004 -0.02133  c 0.001 0  0.004 0.01067  0.004 0.02133  c 0 -0.00533  0.001 -0.01067  0.002 -0.01067  c 0 0.00133  0.002 0.00533  0.002 0.01067  c 0 -0.00267  0 -0.00533  0.001 -0.00533  c 0 0.00133  0.001 0.00267  0.001 0.00533  c 0 -0.00133  0 -0.00267  0 -0.004  c 0.001 0  0.001 0.00133  0.001 0.00267  c 0.001 0  0.001 -0.00133  0.001 -0.00267  c 0.001 0  0.001 0.00133  0.001 0.00267  E" pathEditMode="relative" ptsTypes="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4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9" grpId="1" animBg="1"/>
      <p:bldP spid="10" grpId="1" animBg="1"/>
      <p:bldP spid="11" grpId="1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39752" y="260648"/>
            <a:ext cx="6526560" cy="864096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accent2"/>
                </a:solidFill>
              </a:rPr>
              <a:t>     DIALOGUES</a:t>
            </a:r>
            <a:endParaRPr lang="en-GB" sz="2800" dirty="0">
              <a:solidFill>
                <a:schemeClr val="accent2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907704" y="2636912"/>
            <a:ext cx="3240360" cy="3600400"/>
          </a:xfrm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en-GB" sz="2000" dirty="0" smtClean="0"/>
              <a:t>go to the sport centre</a:t>
            </a:r>
          </a:p>
          <a:p>
            <a:r>
              <a:rPr lang="en-GB" sz="2000" dirty="0" smtClean="0"/>
              <a:t>go shopping</a:t>
            </a:r>
          </a:p>
          <a:p>
            <a:r>
              <a:rPr lang="en-GB" sz="2000" dirty="0" smtClean="0"/>
              <a:t>finish my homework</a:t>
            </a:r>
          </a:p>
          <a:p>
            <a:r>
              <a:rPr lang="en-GB" sz="2000" dirty="0" smtClean="0"/>
              <a:t>go swimming</a:t>
            </a:r>
          </a:p>
          <a:p>
            <a:r>
              <a:rPr lang="en-GB" sz="2000" dirty="0" smtClean="0"/>
              <a:t>stay in and watch telly</a:t>
            </a:r>
          </a:p>
          <a:p>
            <a:r>
              <a:rPr lang="en-GB" sz="2000" dirty="0" smtClean="0"/>
              <a:t>have a party</a:t>
            </a:r>
          </a:p>
          <a:p>
            <a:r>
              <a:rPr lang="en-GB" sz="2000" dirty="0" smtClean="0"/>
              <a:t>listen to CDs</a:t>
            </a:r>
          </a:p>
          <a:p>
            <a:r>
              <a:rPr lang="en-GB" sz="2000" dirty="0" smtClean="0"/>
              <a:t>play tennis</a:t>
            </a:r>
            <a:endParaRPr lang="en-GB" sz="20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5733256"/>
            <a:ext cx="1657103" cy="927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Zaoblený obdélník 5"/>
          <p:cNvSpPr/>
          <p:nvPr/>
        </p:nvSpPr>
        <p:spPr>
          <a:xfrm>
            <a:off x="5724128" y="2852936"/>
            <a:ext cx="2088232" cy="259228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rgbClr val="FF0000"/>
                </a:solidFill>
              </a:rPr>
              <a:t>yesterday?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last week?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last Monday?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last night?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a month ago?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from … to</a:t>
            </a:r>
            <a:r>
              <a:rPr lang="cs-CZ" dirty="0" smtClean="0">
                <a:solidFill>
                  <a:srgbClr val="FF0000"/>
                </a:solidFill>
              </a:rPr>
              <a:t>…</a:t>
            </a:r>
            <a:r>
              <a:rPr lang="en-GB" dirty="0" smtClean="0">
                <a:solidFill>
                  <a:srgbClr val="FF0000"/>
                </a:solidFill>
              </a:rPr>
              <a:t>?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in 201</a:t>
            </a:r>
            <a:r>
              <a:rPr lang="cs-CZ" dirty="0" smtClean="0">
                <a:solidFill>
                  <a:srgbClr val="FF0000"/>
                </a:solidFill>
              </a:rPr>
              <a:t>0</a:t>
            </a:r>
            <a:r>
              <a:rPr lang="en-GB" dirty="0" smtClean="0">
                <a:solidFill>
                  <a:srgbClr val="FF0000"/>
                </a:solidFill>
              </a:rPr>
              <a:t>?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67544" y="1196752"/>
            <a:ext cx="8064896" cy="1015663"/>
          </a:xfrm>
          <a:prstGeom prst="rect">
            <a:avLst/>
          </a:prstGeom>
          <a:noFill/>
          <a:ln w="3175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         </a:t>
            </a:r>
            <a:r>
              <a:rPr lang="en-GB" sz="2000" i="1" dirty="0" smtClean="0">
                <a:solidFill>
                  <a:schemeClr val="bg1">
                    <a:lumMod val="50000"/>
                  </a:schemeClr>
                </a:solidFill>
              </a:rPr>
              <a:t>Work with a partner. Make dialogues with these cues.</a:t>
            </a:r>
            <a:r>
              <a:rPr lang="cs-CZ" sz="2000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GB" i="1" dirty="0" smtClean="0">
                <a:solidFill>
                  <a:schemeClr val="bg1">
                    <a:lumMod val="50000"/>
                  </a:schemeClr>
                </a:solidFill>
              </a:rPr>
              <a:t>Example</a:t>
            </a:r>
            <a:r>
              <a:rPr lang="cs-CZ" i="1" dirty="0" smtClean="0">
                <a:solidFill>
                  <a:schemeClr val="bg1">
                    <a:lumMod val="50000"/>
                  </a:schemeClr>
                </a:solidFill>
              </a:rPr>
              <a:t>:</a:t>
            </a:r>
            <a:endParaRPr lang="en-GB" i="1" dirty="0" smtClean="0">
              <a:solidFill>
                <a:schemeClr val="bg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2000" dirty="0" smtClean="0"/>
              <a:t> </a:t>
            </a:r>
            <a:r>
              <a:rPr lang="en-GB" sz="2000" dirty="0" smtClean="0">
                <a:solidFill>
                  <a:srgbClr val="FF0000"/>
                </a:solidFill>
              </a:rPr>
              <a:t>Did</a:t>
            </a:r>
            <a:r>
              <a:rPr lang="en-GB" sz="2000" dirty="0" smtClean="0"/>
              <a:t> you go swimming yesterday?</a:t>
            </a:r>
          </a:p>
          <a:p>
            <a:pPr>
              <a:buFont typeface="Arial" pitchFamily="34" charset="0"/>
              <a:buChar char="•"/>
            </a:pPr>
            <a:r>
              <a:rPr lang="en-GB" sz="2000" dirty="0" smtClean="0"/>
              <a:t> Yes, </a:t>
            </a:r>
            <a:r>
              <a:rPr lang="en-GB" sz="2000" dirty="0" smtClean="0">
                <a:solidFill>
                  <a:srgbClr val="FF0000"/>
                </a:solidFill>
              </a:rPr>
              <a:t>I did</a:t>
            </a:r>
            <a:r>
              <a:rPr lang="en-GB" sz="2000" dirty="0" smtClean="0"/>
              <a:t>.  /  No, </a:t>
            </a:r>
            <a:r>
              <a:rPr lang="en-GB" sz="2000" dirty="0" smtClean="0">
                <a:solidFill>
                  <a:srgbClr val="FF0000"/>
                </a:solidFill>
              </a:rPr>
              <a:t>I didn´t</a:t>
            </a:r>
            <a:r>
              <a:rPr lang="en-GB" sz="2000" dirty="0" smtClean="0"/>
              <a:t>.</a:t>
            </a:r>
            <a:endParaRPr lang="en-GB" sz="2000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5013176"/>
            <a:ext cx="1395847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2204864"/>
            <a:ext cx="1080120" cy="883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9824" y="2204864"/>
            <a:ext cx="1584176" cy="135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2" y="2708920"/>
            <a:ext cx="1107897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188640"/>
            <a:ext cx="1647501" cy="1052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04248" y="5542531"/>
            <a:ext cx="2339752" cy="1315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86800" cy="838200"/>
          </a:xfrm>
        </p:spPr>
        <p:txBody>
          <a:bodyPr>
            <a:normAutofit/>
          </a:bodyPr>
          <a:lstStyle/>
          <a:p>
            <a:r>
              <a:rPr lang="cs-CZ" sz="3200" dirty="0" smtClean="0">
                <a:latin typeface="Bookman Old Style" pitchFamily="18" charset="0"/>
              </a:rPr>
              <a:t>   CITACE:</a:t>
            </a:r>
            <a:endParaRPr lang="cs-CZ" sz="3200" dirty="0"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124744"/>
            <a:ext cx="8640960" cy="5544616"/>
          </a:xfrm>
        </p:spPr>
        <p:txBody>
          <a:bodyPr/>
          <a:lstStyle/>
          <a:p>
            <a:endParaRPr lang="cs-CZ" sz="1400" noProof="1" smtClean="0">
              <a:solidFill>
                <a:srgbClr val="C00000"/>
              </a:solidFill>
              <a:latin typeface="Georgia" pitchFamily="18" charset="0"/>
            </a:endParaRPr>
          </a:p>
          <a:p>
            <a:r>
              <a:rPr lang="cs-CZ" sz="1400" noProof="1" smtClean="0">
                <a:solidFill>
                  <a:srgbClr val="C00000"/>
                </a:solidFill>
                <a:latin typeface="Georgia" pitchFamily="18" charset="0"/>
                <a:hlinkClick r:id="rId2"/>
              </a:rPr>
              <a:t>http://office.microsoft.com/cs-cz/images/results.aspx?ex=2&amp;qu=tenis#ai:MC900215429|mt:0|</a:t>
            </a:r>
            <a:endParaRPr lang="cs-CZ" sz="1400" noProof="1" smtClean="0">
              <a:solidFill>
                <a:srgbClr val="C00000"/>
              </a:solidFill>
              <a:latin typeface="Georgia" pitchFamily="18" charset="0"/>
            </a:endParaRPr>
          </a:p>
          <a:p>
            <a:r>
              <a:rPr lang="cs-CZ" sz="1400" noProof="1" smtClean="0">
                <a:solidFill>
                  <a:srgbClr val="C00000"/>
                </a:solidFill>
                <a:latin typeface="Georgia" pitchFamily="18" charset="0"/>
                <a:hlinkClick r:id="rId3"/>
              </a:rPr>
              <a:t>http://office.microsoft.com/cs-cz/images/results.aspx?ex=2&amp;qu=pero#ai:MC900413596|mt:0|</a:t>
            </a:r>
            <a:endParaRPr lang="cs-CZ" sz="1400" noProof="1" smtClean="0">
              <a:solidFill>
                <a:srgbClr val="C00000"/>
              </a:solidFill>
              <a:latin typeface="Georgia" pitchFamily="18" charset="0"/>
            </a:endParaRPr>
          </a:p>
          <a:p>
            <a:r>
              <a:rPr lang="cs-CZ" sz="1400" noProof="1" smtClean="0">
                <a:solidFill>
                  <a:srgbClr val="C00000"/>
                </a:solidFill>
                <a:latin typeface="Georgia" pitchFamily="18" charset="0"/>
              </a:rPr>
              <a:t>http://office.microsoft.com/cs-cz/images/results.aspx?qu=%C5%A1kola&amp;ctt=1#ai:MP900439367|mt:0|</a:t>
            </a:r>
          </a:p>
          <a:p>
            <a:r>
              <a:rPr lang="cs-CZ" sz="1400" noProof="1" smtClean="0">
                <a:solidFill>
                  <a:srgbClr val="C00000"/>
                </a:solidFill>
                <a:latin typeface="Georgia" pitchFamily="18" charset="0"/>
              </a:rPr>
              <a:t>http://office.microsoft.com/cs-cz/images/results.aspx?qu=poslouchat&amp;ex=1#ai:MC900439849|</a:t>
            </a:r>
          </a:p>
          <a:p>
            <a:r>
              <a:rPr lang="cs-CZ" sz="1400" noProof="1" smtClean="0">
                <a:solidFill>
                  <a:srgbClr val="C00000"/>
                </a:solidFill>
                <a:latin typeface="Georgia" pitchFamily="18" charset="0"/>
              </a:rPr>
              <a:t>http://office.microsoft.com/cs-cz/images/results.aspx?qu=ps%C3%A1t&amp;ex=1&amp;origin=FX010132103#ai:MC900441908|</a:t>
            </a:r>
          </a:p>
          <a:p>
            <a:r>
              <a:rPr lang="cs-CZ" sz="1400" noProof="1" smtClean="0">
                <a:solidFill>
                  <a:srgbClr val="C00000"/>
                </a:solidFill>
                <a:latin typeface="Georgia" pitchFamily="18" charset="0"/>
              </a:rPr>
              <a:t>http://office.microsoft.com/cs-cz/images/results.aspx?qu=ps%C3%A1t&amp;ex=1&amp;origin=FX010132103#ai:MP900409594|</a:t>
            </a:r>
          </a:p>
          <a:p>
            <a:r>
              <a:rPr lang="cs-CZ" sz="1400" noProof="1" smtClean="0">
                <a:solidFill>
                  <a:srgbClr val="C00000"/>
                </a:solidFill>
                <a:latin typeface="Georgia" pitchFamily="18" charset="0"/>
              </a:rPr>
              <a:t>http://office.microsoft.com/cs-cz/images/results.aspx?qu=supermarket&amp;ctt=1#ai:MC900089684|mt:0|</a:t>
            </a:r>
          </a:p>
          <a:p>
            <a:r>
              <a:rPr lang="cs-CZ" sz="1400" noProof="1" smtClean="0">
                <a:solidFill>
                  <a:srgbClr val="C00000"/>
                </a:solidFill>
                <a:latin typeface="Georgia" pitchFamily="18" charset="0"/>
              </a:rPr>
              <a:t>http://office.microsoft.com/cs-cz/images/results.aspx?qu=televize&amp;ex=1&amp;origin=FX010132103#ai:MM900236320|</a:t>
            </a:r>
          </a:p>
          <a:p>
            <a:r>
              <a:rPr lang="cs-CZ" sz="1400" noProof="1" smtClean="0">
                <a:solidFill>
                  <a:srgbClr val="C00000"/>
                </a:solidFill>
                <a:latin typeface="Georgia" pitchFamily="18" charset="0"/>
              </a:rPr>
              <a:t>http://office.microsoft.com/cs-cz/images/results.aspx?qu=tenis&amp;ex=1&amp;origin=FX010132103#ai:MM900295188|mt:3|</a:t>
            </a:r>
          </a:p>
          <a:p>
            <a:r>
              <a:rPr lang="en-US" sz="1400" noProof="1" smtClean="0">
                <a:solidFill>
                  <a:srgbClr val="C00000"/>
                </a:solidFill>
                <a:latin typeface="Georgia" pitchFamily="18" charset="0"/>
              </a:rPr>
              <a:t>http://office.microsoft.com/cs-cz/images/results.aspx?ex=2&amp;qu=plavat#ai:MC900438153|mt:0</a:t>
            </a:r>
            <a:endParaRPr lang="cs-CZ" sz="1400" noProof="1" smtClean="0">
              <a:solidFill>
                <a:srgbClr val="C00000"/>
              </a:solidFill>
              <a:latin typeface="Georgia" pitchFamily="18" charset="0"/>
            </a:endParaRPr>
          </a:p>
          <a:p>
            <a:r>
              <a:rPr lang="cs-CZ" sz="1400" noProof="1" smtClean="0">
                <a:solidFill>
                  <a:srgbClr val="C00000"/>
                </a:solidFill>
                <a:latin typeface="Georgia" pitchFamily="18" charset="0"/>
              </a:rPr>
              <a:t>Angličtina v kostce, Iva Dostálová, Fragment, 2006, p. 38</a:t>
            </a:r>
          </a:p>
          <a:p>
            <a:r>
              <a:rPr lang="en-US" sz="1400" noProof="1" smtClean="0">
                <a:solidFill>
                  <a:srgbClr val="C00000"/>
                </a:solidFill>
                <a:latin typeface="Georgia" pitchFamily="18" charset="0"/>
              </a:rPr>
              <a:t>Project  English 3, Oxford, Tom Hutchinson, Grammar summary, p. 76</a:t>
            </a:r>
          </a:p>
          <a:p>
            <a:r>
              <a:rPr lang="en-US" sz="1400" noProof="1" smtClean="0">
                <a:solidFill>
                  <a:srgbClr val="C00000"/>
                </a:solidFill>
                <a:latin typeface="Georgia" pitchFamily="18" charset="0"/>
              </a:rPr>
              <a:t>Angličtina, Školní kurz gramatiky, Maria Birkenmajer, E. Maňko, Infoa 2008, str. 50</a:t>
            </a:r>
          </a:p>
          <a:p>
            <a:r>
              <a:rPr lang="en-US" sz="1400" noProof="1" smtClean="0">
                <a:solidFill>
                  <a:srgbClr val="C00000"/>
                </a:solidFill>
                <a:latin typeface="Georgia" pitchFamily="18" charset="0"/>
              </a:rPr>
              <a:t>The Good Grammar Book, Michael Swan, Catherine Walter, Oxford University Press, p. </a:t>
            </a:r>
            <a:r>
              <a:rPr lang="cs-CZ" sz="1400" noProof="1" smtClean="0">
                <a:solidFill>
                  <a:srgbClr val="C00000"/>
                </a:solidFill>
                <a:latin typeface="Georgia" pitchFamily="18" charset="0"/>
              </a:rPr>
              <a:t>4</a:t>
            </a:r>
            <a:r>
              <a:rPr lang="en-US" sz="1400" noProof="1" smtClean="0">
                <a:solidFill>
                  <a:srgbClr val="C00000"/>
                </a:solidFill>
                <a:latin typeface="Georgia" pitchFamily="18" charset="0"/>
              </a:rPr>
              <a:t>2</a:t>
            </a:r>
            <a:endParaRPr lang="en-US" sz="1400" noProof="1">
              <a:solidFill>
                <a:srgbClr val="C00000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spd="med" advClick="0" advTm="3000"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1187</TotalTime>
  <Words>655</Words>
  <Application>Microsoft Office PowerPoint</Application>
  <PresentationFormat>Předvádění na obrazovce (4:3)</PresentationFormat>
  <Paragraphs>246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Cesta</vt:lpstr>
      <vt:lpstr>    </vt:lpstr>
      <vt:lpstr>ANOTACE:</vt:lpstr>
      <vt:lpstr>  PAST  SIMPLE</vt:lpstr>
      <vt:lpstr>PAST  SIMPLE  - affirmative</vt:lpstr>
      <vt:lpstr>PAST  SIMPLE  - NEGATIVE </vt:lpstr>
      <vt:lpstr>PAST  SIMPLE  - questions</vt:lpstr>
      <vt:lpstr>Write the past simple FORMS</vt:lpstr>
      <vt:lpstr>Put the verbs in brackets into the correct tense. USE THE Past simple.</vt:lpstr>
      <vt:lpstr>     DIALOGUES</vt:lpstr>
      <vt:lpstr>   CITACE: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</dc:title>
  <cp:lastModifiedBy>Marcela Vaňková</cp:lastModifiedBy>
  <cp:revision>274</cp:revision>
  <dcterms:created xsi:type="dcterms:W3CDTF">2011-11-23T00:30:20Z</dcterms:created>
  <dcterms:modified xsi:type="dcterms:W3CDTF">2012-03-05T07:34:17Z</dcterms:modified>
</cp:coreProperties>
</file>