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5" r:id="rId1"/>
  </p:sldMasterIdLst>
  <p:notesMasterIdLst>
    <p:notesMasterId r:id="rId13"/>
  </p:notesMasterIdLst>
  <p:sldIdLst>
    <p:sldId id="259" r:id="rId2"/>
    <p:sldId id="271" r:id="rId3"/>
    <p:sldId id="257" r:id="rId4"/>
    <p:sldId id="261" r:id="rId5"/>
    <p:sldId id="273" r:id="rId6"/>
    <p:sldId id="274" r:id="rId7"/>
    <p:sldId id="276" r:id="rId8"/>
    <p:sldId id="265" r:id="rId9"/>
    <p:sldId id="266" r:id="rId10"/>
    <p:sldId id="277" r:id="rId11"/>
    <p:sldId id="269" r:id="rId12"/>
  </p:sldIdLst>
  <p:sldSz cx="9144000" cy="6858000" type="screen4x3"/>
  <p:notesSz cx="6791325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F7B2FD-86FA-401A-AF9B-B799A715214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Colin is watching television at the moment</a:t>
          </a:r>
          <a:r>
            <a:rPr lang="cs-CZ" sz="20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28F05BD0-FE0F-48CA-A4E8-676278890BE3}" type="parTrans" cxnId="{DAC734A8-7AF7-4941-9932-322C01C647CE}">
      <dgm:prSet/>
      <dgm:spPr/>
      <dgm:t>
        <a:bodyPr/>
        <a:lstStyle/>
        <a:p>
          <a:endParaRPr lang="cs-CZ"/>
        </a:p>
      </dgm:t>
    </dgm:pt>
    <dgm:pt modelId="{7CC95BF2-A266-41D7-8783-ABD266C762D1}" type="sibTrans" cxnId="{DAC734A8-7AF7-4941-9932-322C01C647CE}">
      <dgm:prSet/>
      <dgm:spPr/>
      <dgm:t>
        <a:bodyPr/>
        <a:lstStyle/>
        <a:p>
          <a:endParaRPr lang="cs-CZ"/>
        </a:p>
      </dgm:t>
    </dgm:pt>
    <dgm:pt modelId="{04E1A5BC-2F59-4614-9BD8-86F88D9F48A5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I´m doing my homework now.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They are swimming in the lake.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28E0FA49-9814-470F-8A84-615AA3C60FAB}" type="pres">
      <dgm:prSet presAssocID="{25D4EC57-0C08-42BC-8AB6-7DC2110890E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1C2B9E3-3678-4381-B634-B9DC92D4D54E}" type="pres">
      <dgm:prSet presAssocID="{56F7B2FD-86FA-401A-AF9B-B799A715214E}" presName="horFlow" presStyleCnt="0"/>
      <dgm:spPr/>
    </dgm:pt>
    <dgm:pt modelId="{C54602AD-927B-46D4-B6DA-EA8AE7BFBE99}" type="pres">
      <dgm:prSet presAssocID="{56F7B2FD-86FA-401A-AF9B-B799A715214E}" presName="bigChev" presStyleLbl="node1" presStyleIdx="0" presStyleCnt="3" custScaleX="411658" custScaleY="236913" custLinFactNeighborX="10150" custLinFactNeighborY="-37481"/>
      <dgm:spPr/>
      <dgm:t>
        <a:bodyPr/>
        <a:lstStyle/>
        <a:p>
          <a:endParaRPr lang="cs-CZ"/>
        </a:p>
      </dgm:t>
    </dgm:pt>
    <dgm:pt modelId="{BAFEA0A6-C7DD-48D2-98EA-8EC57336AEB5}" type="pres">
      <dgm:prSet presAssocID="{56F7B2FD-86FA-401A-AF9B-B799A715214E}" presName="vSp" presStyleCnt="0"/>
      <dgm:spPr/>
    </dgm:pt>
    <dgm:pt modelId="{E5F7232E-422B-42FE-A058-9A9744139ED2}" type="pres">
      <dgm:prSet presAssocID="{04E1A5BC-2F59-4614-9BD8-86F88D9F48A5}" presName="horFlow" presStyleCnt="0"/>
      <dgm:spPr/>
    </dgm:pt>
    <dgm:pt modelId="{9234E300-3F46-4791-98F3-C00DE40CA5DD}" type="pres">
      <dgm:prSet presAssocID="{04E1A5BC-2F59-4614-9BD8-86F88D9F48A5}" presName="bigChev" presStyleLbl="node1" presStyleIdx="1" presStyleCnt="3" custScaleX="411658" custScaleY="220693" custLinFactNeighborX="0" custLinFactNeighborY="-25959"/>
      <dgm:spPr/>
      <dgm:t>
        <a:bodyPr/>
        <a:lstStyle/>
        <a:p>
          <a:endParaRPr lang="cs-CZ"/>
        </a:p>
      </dgm:t>
    </dgm:pt>
    <dgm:pt modelId="{EF88BD11-C1FB-4F5C-BFB5-E7B2FC70BAD5}" type="pres">
      <dgm:prSet presAssocID="{04E1A5BC-2F59-4614-9BD8-86F88D9F48A5}" presName="vSp" presStyleCnt="0"/>
      <dgm:spPr/>
    </dgm:pt>
    <dgm:pt modelId="{2D946AF4-3C00-4AE4-8C1B-946C8A0E7B43}" type="pres">
      <dgm:prSet presAssocID="{5FBC867B-848D-4F6C-B59A-FF6AC8BD81F1}" presName="horFlow" presStyleCnt="0"/>
      <dgm:spPr/>
    </dgm:pt>
    <dgm:pt modelId="{C5F4AC66-B6E7-489A-B36D-61C0D4C5B5A0}" type="pres">
      <dgm:prSet presAssocID="{5FBC867B-848D-4F6C-B59A-FF6AC8BD81F1}" presName="bigChev" presStyleLbl="node1" presStyleIdx="2" presStyleCnt="3" custScaleX="411658" custScaleY="228295" custLinFactNeighborX="6861" custLinFactNeighborY="-37670"/>
      <dgm:spPr/>
      <dgm:t>
        <a:bodyPr/>
        <a:lstStyle/>
        <a:p>
          <a:endParaRPr lang="cs-CZ"/>
        </a:p>
      </dgm:t>
    </dgm:pt>
  </dgm:ptLst>
  <dgm:cxnLst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D3E260C5-F588-4802-A823-899609C996D5}" type="presOf" srcId="{5FBC867B-848D-4F6C-B59A-FF6AC8BD81F1}" destId="{C5F4AC66-B6E7-489A-B36D-61C0D4C5B5A0}" srcOrd="0" destOrd="0" presId="urn:microsoft.com/office/officeart/2005/8/layout/lProcess3"/>
    <dgm:cxn modelId="{C772CD4C-9791-43AA-B306-3E77DAF5F1C6}" type="presOf" srcId="{56F7B2FD-86FA-401A-AF9B-B799A715214E}" destId="{C54602AD-927B-46D4-B6DA-EA8AE7BFBE99}" srcOrd="0" destOrd="0" presId="urn:microsoft.com/office/officeart/2005/8/layout/lProcess3"/>
    <dgm:cxn modelId="{7B482676-3423-41D5-A593-0F90385E2C22}" type="presOf" srcId="{04E1A5BC-2F59-4614-9BD8-86F88D9F48A5}" destId="{9234E300-3F46-4791-98F3-C00DE40CA5DD}" srcOrd="0" destOrd="0" presId="urn:microsoft.com/office/officeart/2005/8/layout/lProcess3"/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DAC734A8-7AF7-4941-9932-322C01C647CE}" srcId="{25D4EC57-0C08-42BC-8AB6-7DC2110890E6}" destId="{56F7B2FD-86FA-401A-AF9B-B799A715214E}" srcOrd="0" destOrd="0" parTransId="{28F05BD0-FE0F-48CA-A4E8-676278890BE3}" sibTransId="{7CC95BF2-A266-41D7-8783-ABD266C762D1}"/>
    <dgm:cxn modelId="{9B13D5E0-0F34-4170-8A0D-42384FA79B16}" type="presOf" srcId="{25D4EC57-0C08-42BC-8AB6-7DC2110890E6}" destId="{28E0FA49-9814-470F-8A84-615AA3C60FAB}" srcOrd="0" destOrd="0" presId="urn:microsoft.com/office/officeart/2005/8/layout/lProcess3"/>
    <dgm:cxn modelId="{B62EC889-63E8-46D7-9AD8-7C9DD28ABDB1}" type="presParOf" srcId="{28E0FA49-9814-470F-8A84-615AA3C60FAB}" destId="{71C2B9E3-3678-4381-B634-B9DC92D4D54E}" srcOrd="0" destOrd="0" presId="urn:microsoft.com/office/officeart/2005/8/layout/lProcess3"/>
    <dgm:cxn modelId="{863E8BE8-BA5F-4192-9E28-C625A9D1D58F}" type="presParOf" srcId="{71C2B9E3-3678-4381-B634-B9DC92D4D54E}" destId="{C54602AD-927B-46D4-B6DA-EA8AE7BFBE99}" srcOrd="0" destOrd="0" presId="urn:microsoft.com/office/officeart/2005/8/layout/lProcess3"/>
    <dgm:cxn modelId="{78E21082-71C9-4968-9AC6-C7358B7360DB}" type="presParOf" srcId="{28E0FA49-9814-470F-8A84-615AA3C60FAB}" destId="{BAFEA0A6-C7DD-48D2-98EA-8EC57336AEB5}" srcOrd="1" destOrd="0" presId="urn:microsoft.com/office/officeart/2005/8/layout/lProcess3"/>
    <dgm:cxn modelId="{593204F5-4585-4E1B-9652-DE750FCA9D44}" type="presParOf" srcId="{28E0FA49-9814-470F-8A84-615AA3C60FAB}" destId="{E5F7232E-422B-42FE-A058-9A9744139ED2}" srcOrd="2" destOrd="0" presId="urn:microsoft.com/office/officeart/2005/8/layout/lProcess3"/>
    <dgm:cxn modelId="{0B3AA6D8-3B61-41FC-8B56-0FB0F57FA457}" type="presParOf" srcId="{E5F7232E-422B-42FE-A058-9A9744139ED2}" destId="{9234E300-3F46-4791-98F3-C00DE40CA5DD}" srcOrd="0" destOrd="0" presId="urn:microsoft.com/office/officeart/2005/8/layout/lProcess3"/>
    <dgm:cxn modelId="{5DDE3B60-C8AD-445D-AB6E-F2CC745E4617}" type="presParOf" srcId="{28E0FA49-9814-470F-8A84-615AA3C60FAB}" destId="{EF88BD11-C1FB-4F5C-BFB5-E7B2FC70BAD5}" srcOrd="3" destOrd="0" presId="urn:microsoft.com/office/officeart/2005/8/layout/lProcess3"/>
    <dgm:cxn modelId="{7956A459-DFEB-4FFE-9D0F-DA1AF62A315D}" type="presParOf" srcId="{28E0FA49-9814-470F-8A84-615AA3C60FAB}" destId="{2D946AF4-3C00-4AE4-8C1B-946C8A0E7B43}" srcOrd="4" destOrd="0" presId="urn:microsoft.com/office/officeart/2005/8/layout/lProcess3"/>
    <dgm:cxn modelId="{FE981FDD-B608-4F20-BFC5-5DD9E3A38528}" type="presParOf" srcId="{2D946AF4-3C00-4AE4-8C1B-946C8A0E7B43}" destId="{C5F4AC66-B6E7-489A-B36D-61C0D4C5B5A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E07FA9-67CD-41A4-AE85-DDEF425DDAA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95BE2B-1286-4223-B4AF-5689E0C536C7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chemeClr val="tx1"/>
              </a:solidFill>
            </a:rPr>
            <a:t>Are you reading</a:t>
          </a:r>
          <a:r>
            <a:rPr lang="cs-CZ" sz="1600" noProof="0" dirty="0" smtClean="0">
              <a:solidFill>
                <a:schemeClr val="tx1"/>
              </a:solidFill>
            </a:rPr>
            <a:t>?</a:t>
          </a:r>
          <a:endParaRPr lang="en-GB" sz="1600" noProof="0" dirty="0">
            <a:solidFill>
              <a:schemeClr val="tx1"/>
            </a:solidFill>
          </a:endParaRPr>
        </a:p>
      </dgm:t>
    </dgm:pt>
    <dgm:pt modelId="{AE482117-B2A0-4204-B0A3-F6756A68BA81}" type="parTrans" cxnId="{5EAE38DB-B682-409A-A7AA-04582FC732B0}">
      <dgm:prSet/>
      <dgm:spPr/>
      <dgm:t>
        <a:bodyPr/>
        <a:lstStyle/>
        <a:p>
          <a:endParaRPr lang="cs-CZ"/>
        </a:p>
      </dgm:t>
    </dgm:pt>
    <dgm:pt modelId="{754BA0D4-392D-4304-8760-3F7946DF1E69}" type="sibTrans" cxnId="{5EAE38DB-B682-409A-A7AA-04582FC732B0}">
      <dgm:prSet/>
      <dgm:spPr/>
      <dgm:t>
        <a:bodyPr/>
        <a:lstStyle/>
        <a:p>
          <a:endParaRPr lang="cs-CZ"/>
        </a:p>
      </dgm:t>
    </dgm:pt>
    <dgm:pt modelId="{56D1A251-FBF8-473F-940D-0BEDB73EC5DD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chemeClr val="tx1"/>
              </a:solidFill>
              <a:latin typeface="+mj-lt"/>
            </a:rPr>
            <a:t>Is it raining?</a:t>
          </a:r>
        </a:p>
      </dgm:t>
    </dgm:pt>
    <dgm:pt modelId="{154EBB47-AA9A-4292-9197-67FA7726090F}" type="parTrans" cxnId="{72B593AD-89A1-456A-9F11-D5C892466213}">
      <dgm:prSet/>
      <dgm:spPr/>
      <dgm:t>
        <a:bodyPr/>
        <a:lstStyle/>
        <a:p>
          <a:endParaRPr lang="cs-CZ"/>
        </a:p>
      </dgm:t>
    </dgm:pt>
    <dgm:pt modelId="{0AB89FB8-416C-49DB-9DA6-151FCF68EDEC}" type="sibTrans" cxnId="{72B593AD-89A1-456A-9F11-D5C892466213}">
      <dgm:prSet/>
      <dgm:spPr/>
      <dgm:t>
        <a:bodyPr/>
        <a:lstStyle/>
        <a:p>
          <a:endParaRPr lang="cs-CZ"/>
        </a:p>
      </dgm:t>
    </dgm:pt>
    <dgm:pt modelId="{30915164-A4E5-4792-878B-8E7D78D513E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Yes, I </a:t>
          </a:r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am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cs-CZ" sz="2000" noProof="0" dirty="0" smtClean="0">
            <a:solidFill>
              <a:schemeClr val="tx1"/>
            </a:solidFill>
            <a:latin typeface="Bookman Old Style" pitchFamily="18" charset="0"/>
          </a:endParaRPr>
        </a:p>
        <a:p>
          <a:pPr rtl="0"/>
          <a:r>
            <a:rPr lang="cs-CZ" sz="2000" noProof="0" dirty="0" smtClean="0">
              <a:solidFill>
                <a:schemeClr val="tx1"/>
              </a:solidFill>
              <a:latin typeface="Bookman Old Style" pitchFamily="18" charset="0"/>
            </a:rPr>
            <a:t>No, I</a:t>
          </a:r>
          <a:r>
            <a:rPr lang="cs-CZ" sz="2000" noProof="0" dirty="0" smtClean="0">
              <a:solidFill>
                <a:srgbClr val="FF0000"/>
              </a:solidFill>
              <a:latin typeface="Bookman Old Style" pitchFamily="18" charset="0"/>
            </a:rPr>
            <a:t>´m not</a:t>
          </a:r>
          <a:r>
            <a:rPr lang="cs-CZ" sz="20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6F9B2BAD-B6CE-438E-8D88-0B4CEAB3D9FC}" type="parTrans" cxnId="{C6AEEADA-5FD8-45EC-A9E3-25175E18AF66}">
      <dgm:prSet/>
      <dgm:spPr/>
      <dgm:t>
        <a:bodyPr/>
        <a:lstStyle/>
        <a:p>
          <a:endParaRPr lang="cs-CZ"/>
        </a:p>
      </dgm:t>
    </dgm:pt>
    <dgm:pt modelId="{F1FE8512-A286-4155-B3BD-477B635107C3}" type="sibTrans" cxnId="{C6AEEADA-5FD8-45EC-A9E3-25175E18AF66}">
      <dgm:prSet/>
      <dgm:spPr/>
      <dgm:t>
        <a:bodyPr/>
        <a:lstStyle/>
        <a:p>
          <a:endParaRPr lang="cs-CZ"/>
        </a:p>
      </dgm:t>
    </dgm:pt>
    <dgm:pt modelId="{2350A6BE-A6D1-45A8-9E70-13EA7BCFBA5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800" noProof="0" dirty="0" smtClean="0">
              <a:solidFill>
                <a:schemeClr val="tx1"/>
              </a:solidFill>
              <a:latin typeface="+mj-lt"/>
            </a:rPr>
            <a:t>Yes, it </a:t>
          </a:r>
          <a:r>
            <a:rPr lang="en-GB" sz="1800" noProof="0" dirty="0" smtClean="0">
              <a:solidFill>
                <a:srgbClr val="FF0000"/>
              </a:solidFill>
              <a:latin typeface="+mj-lt"/>
            </a:rPr>
            <a:t>is</a:t>
          </a:r>
          <a:r>
            <a:rPr lang="en-GB" sz="1800" noProof="0" dirty="0" smtClean="0">
              <a:solidFill>
                <a:schemeClr val="tx1"/>
              </a:solidFill>
              <a:latin typeface="+mj-lt"/>
            </a:rPr>
            <a:t>.</a:t>
          </a:r>
        </a:p>
        <a:p>
          <a:pPr rtl="0"/>
          <a:r>
            <a:rPr lang="en-GB" sz="1800" noProof="0" dirty="0" smtClean="0">
              <a:solidFill>
                <a:schemeClr val="tx1"/>
              </a:solidFill>
              <a:latin typeface="+mj-lt"/>
            </a:rPr>
            <a:t>No, it </a:t>
          </a:r>
          <a:r>
            <a:rPr lang="en-GB" sz="1800" noProof="0" dirty="0" smtClean="0">
              <a:solidFill>
                <a:srgbClr val="FF0000"/>
              </a:solidFill>
              <a:latin typeface="+mj-lt"/>
            </a:rPr>
            <a:t>isn´t</a:t>
          </a:r>
          <a:r>
            <a:rPr lang="en-GB" sz="1800" noProof="0" dirty="0" smtClean="0">
              <a:solidFill>
                <a:schemeClr val="tx1"/>
              </a:solidFill>
              <a:latin typeface="+mj-lt"/>
            </a:rPr>
            <a:t>.</a:t>
          </a:r>
          <a:endParaRPr lang="en-GB" sz="1800" noProof="0" dirty="0">
            <a:solidFill>
              <a:schemeClr val="tx1"/>
            </a:solidFill>
            <a:latin typeface="+mj-lt"/>
          </a:endParaRPr>
        </a:p>
      </dgm:t>
    </dgm:pt>
    <dgm:pt modelId="{D2DC1508-C09D-4318-B03D-B6E600FCB1DA}" type="parTrans" cxnId="{C88CCD47-71D1-4BA2-9716-8C582F7DA809}">
      <dgm:prSet/>
      <dgm:spPr/>
      <dgm:t>
        <a:bodyPr/>
        <a:lstStyle/>
        <a:p>
          <a:endParaRPr lang="cs-CZ"/>
        </a:p>
      </dgm:t>
    </dgm:pt>
    <dgm:pt modelId="{F349D1E4-74C5-4573-805F-7E1F5F8B57EF}" type="sibTrans" cxnId="{C88CCD47-71D1-4BA2-9716-8C582F7DA809}">
      <dgm:prSet/>
      <dgm:spPr/>
      <dgm:t>
        <a:bodyPr/>
        <a:lstStyle/>
        <a:p>
          <a:endParaRPr lang="cs-CZ"/>
        </a:p>
      </dgm:t>
    </dgm:pt>
    <dgm:pt modelId="{7D5EFDCA-A9F1-4D78-BEF5-CA1ABA2576AA}">
      <dgm:prSet/>
      <dgm:spPr/>
      <dgm:t>
        <a:bodyPr/>
        <a:lstStyle/>
        <a:p>
          <a:pPr rtl="0"/>
          <a:endParaRPr lang="cs-CZ" dirty="0"/>
        </a:p>
      </dgm:t>
    </dgm:pt>
    <dgm:pt modelId="{B805CCA5-A16D-43B6-8B67-9023D3A333C6}" type="parTrans" cxnId="{5F13A005-3890-48C8-981D-01745BB4B4A8}">
      <dgm:prSet/>
      <dgm:spPr/>
      <dgm:t>
        <a:bodyPr/>
        <a:lstStyle/>
        <a:p>
          <a:endParaRPr lang="cs-CZ"/>
        </a:p>
      </dgm:t>
    </dgm:pt>
    <dgm:pt modelId="{A852BCF0-39EB-490F-BC4D-C97BF4140C8D}" type="sibTrans" cxnId="{5F13A005-3890-48C8-981D-01745BB4B4A8}">
      <dgm:prSet/>
      <dgm:spPr/>
      <dgm:t>
        <a:bodyPr/>
        <a:lstStyle/>
        <a:p>
          <a:endParaRPr lang="cs-CZ"/>
        </a:p>
      </dgm:t>
    </dgm:pt>
    <dgm:pt modelId="{FA492BB3-AD31-4F39-B51B-B37EFF8EE492}" type="pres">
      <dgm:prSet presAssocID="{38E07FA9-67CD-41A4-AE85-DDEF425DDAA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E147C6-63C7-40FC-B411-B4E6934E9F37}" type="pres">
      <dgm:prSet presAssocID="{38E07FA9-67CD-41A4-AE85-DDEF425DDAAF}" presName="diamond" presStyleLbl="bgShp" presStyleIdx="0" presStyleCnt="1" custFlipVert="1" custScaleX="24574" custScaleY="2394" custLinFactY="-100000" custLinFactNeighborX="17612" custLinFactNeighborY="-143699"/>
      <dgm:spPr/>
    </dgm:pt>
    <dgm:pt modelId="{45A274F0-E1B6-4CD4-AA07-7792B6379779}" type="pres">
      <dgm:prSet presAssocID="{38E07FA9-67CD-41A4-AE85-DDEF425DDAAF}" presName="quad1" presStyleLbl="node1" presStyleIdx="0" presStyleCnt="4" custScaleX="408690" custScaleY="119341" custLinFactX="-100000" custLinFactNeighborX="-148717" custLinFactNeighborY="-618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38A2A-BDD1-4555-92D6-E3A6F34B1742}" type="pres">
      <dgm:prSet presAssocID="{38E07FA9-67CD-41A4-AE85-DDEF425DDAAF}" presName="quad2" presStyleLbl="node1" presStyleIdx="1" presStyleCnt="4" custScaleX="472236" custLinFactX="52411" custLinFactNeighborX="100000" custLinFactNeighborY="-24529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434741-8D9A-4E80-B7AE-6646DD7C253E}" type="pres">
      <dgm:prSet presAssocID="{38E07FA9-67CD-41A4-AE85-DDEF425DDAAF}" presName="quad3" presStyleLbl="node1" presStyleIdx="2" presStyleCnt="4" custScaleX="420411" custScaleY="122722" custLinFactX="-100000" custLinFactNeighborX="-122269" custLinFactNeighborY="4375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4C673-57B6-4EA4-B537-A69EE1EB61C5}" type="pres">
      <dgm:prSet presAssocID="{38E07FA9-67CD-41A4-AE85-DDEF425DDAAF}" presName="quad4" presStyleLbl="node1" presStyleIdx="3" presStyleCnt="4" custScaleX="472840" custLinFactX="52713" custLinFactNeighborX="100000" custLinFactNeighborY="-651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13A005-3890-48C8-981D-01745BB4B4A8}" srcId="{38E07FA9-67CD-41A4-AE85-DDEF425DDAAF}" destId="{7D5EFDCA-A9F1-4D78-BEF5-CA1ABA2576AA}" srcOrd="4" destOrd="0" parTransId="{B805CCA5-A16D-43B6-8B67-9023D3A333C6}" sibTransId="{A852BCF0-39EB-490F-BC4D-C97BF4140C8D}"/>
    <dgm:cxn modelId="{8826359B-B3E9-4141-AE49-83369F61A93C}" type="presOf" srcId="{2350A6BE-A6D1-45A8-9E70-13EA7BCFBA58}" destId="{FFC4C673-57B6-4EA4-B537-A69EE1EB61C5}" srcOrd="0" destOrd="0" presId="urn:microsoft.com/office/officeart/2005/8/layout/matrix3"/>
    <dgm:cxn modelId="{5EAE38DB-B682-409A-A7AA-04582FC732B0}" srcId="{38E07FA9-67CD-41A4-AE85-DDEF425DDAAF}" destId="{AA95BE2B-1286-4223-B4AF-5689E0C536C7}" srcOrd="0" destOrd="0" parTransId="{AE482117-B2A0-4204-B0A3-F6756A68BA81}" sibTransId="{754BA0D4-392D-4304-8760-3F7946DF1E69}"/>
    <dgm:cxn modelId="{72B593AD-89A1-456A-9F11-D5C892466213}" srcId="{38E07FA9-67CD-41A4-AE85-DDEF425DDAAF}" destId="{56D1A251-FBF8-473F-940D-0BEDB73EC5DD}" srcOrd="1" destOrd="0" parTransId="{154EBB47-AA9A-4292-9197-67FA7726090F}" sibTransId="{0AB89FB8-416C-49DB-9DA6-151FCF68EDEC}"/>
    <dgm:cxn modelId="{1504AB14-1FE4-49D7-A914-8EC462127D5A}" type="presOf" srcId="{30915164-A4E5-4792-878B-8E7D78D513EE}" destId="{BD434741-8D9A-4E80-B7AE-6646DD7C253E}" srcOrd="0" destOrd="0" presId="urn:microsoft.com/office/officeart/2005/8/layout/matrix3"/>
    <dgm:cxn modelId="{C88CCD47-71D1-4BA2-9716-8C582F7DA809}" srcId="{38E07FA9-67CD-41A4-AE85-DDEF425DDAAF}" destId="{2350A6BE-A6D1-45A8-9E70-13EA7BCFBA58}" srcOrd="3" destOrd="0" parTransId="{D2DC1508-C09D-4318-B03D-B6E600FCB1DA}" sibTransId="{F349D1E4-74C5-4573-805F-7E1F5F8B57EF}"/>
    <dgm:cxn modelId="{2E8E8BCB-1DD9-435B-8CB5-B49615864DB1}" type="presOf" srcId="{AA95BE2B-1286-4223-B4AF-5689E0C536C7}" destId="{45A274F0-E1B6-4CD4-AA07-7792B6379779}" srcOrd="0" destOrd="0" presId="urn:microsoft.com/office/officeart/2005/8/layout/matrix3"/>
    <dgm:cxn modelId="{217F939F-28E6-47D7-9DBF-5FADD916321C}" type="presOf" srcId="{38E07FA9-67CD-41A4-AE85-DDEF425DDAAF}" destId="{FA492BB3-AD31-4F39-B51B-B37EFF8EE492}" srcOrd="0" destOrd="0" presId="urn:microsoft.com/office/officeart/2005/8/layout/matrix3"/>
    <dgm:cxn modelId="{C6AEEADA-5FD8-45EC-A9E3-25175E18AF66}" srcId="{38E07FA9-67CD-41A4-AE85-DDEF425DDAAF}" destId="{30915164-A4E5-4792-878B-8E7D78D513EE}" srcOrd="2" destOrd="0" parTransId="{6F9B2BAD-B6CE-438E-8D88-0B4CEAB3D9FC}" sibTransId="{F1FE8512-A286-4155-B3BD-477B635107C3}"/>
    <dgm:cxn modelId="{19FD7C19-92E6-44B9-A7B0-7D24D2F1EC8F}" type="presOf" srcId="{56D1A251-FBF8-473F-940D-0BEDB73EC5DD}" destId="{A8038A2A-BDD1-4555-92D6-E3A6F34B1742}" srcOrd="0" destOrd="0" presId="urn:microsoft.com/office/officeart/2005/8/layout/matrix3"/>
    <dgm:cxn modelId="{550F60FF-25D0-4809-999C-C314E9D36357}" type="presParOf" srcId="{FA492BB3-AD31-4F39-B51B-B37EFF8EE492}" destId="{A5E147C6-63C7-40FC-B411-B4E6934E9F37}" srcOrd="0" destOrd="0" presId="urn:microsoft.com/office/officeart/2005/8/layout/matrix3"/>
    <dgm:cxn modelId="{018DDD87-2E33-4940-BCCB-36B5BAD482AB}" type="presParOf" srcId="{FA492BB3-AD31-4F39-B51B-B37EFF8EE492}" destId="{45A274F0-E1B6-4CD4-AA07-7792B6379779}" srcOrd="1" destOrd="0" presId="urn:microsoft.com/office/officeart/2005/8/layout/matrix3"/>
    <dgm:cxn modelId="{C25FA597-6A91-45FF-B648-C907FEECE519}" type="presParOf" srcId="{FA492BB3-AD31-4F39-B51B-B37EFF8EE492}" destId="{A8038A2A-BDD1-4555-92D6-E3A6F34B1742}" srcOrd="2" destOrd="0" presId="urn:microsoft.com/office/officeart/2005/8/layout/matrix3"/>
    <dgm:cxn modelId="{95974514-D0BE-4DD5-A812-17A4BDDDD2A9}" type="presParOf" srcId="{FA492BB3-AD31-4F39-B51B-B37EFF8EE492}" destId="{BD434741-8D9A-4E80-B7AE-6646DD7C253E}" srcOrd="3" destOrd="0" presId="urn:microsoft.com/office/officeart/2005/8/layout/matrix3"/>
    <dgm:cxn modelId="{7EE60F1A-78AB-44FB-987F-C85F87B53EC2}" type="presParOf" srcId="{FA492BB3-AD31-4F39-B51B-B37EFF8EE492}" destId="{FFC4C673-57B6-4EA4-B537-A69EE1EB61C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4602AD-927B-46D4-B6DA-EA8AE7BFBE99}">
      <dsp:nvSpPr>
        <dsp:cNvPr id="0" name=""/>
        <dsp:cNvSpPr/>
      </dsp:nvSpPr>
      <dsp:spPr>
        <a:xfrm>
          <a:off x="3" y="0"/>
          <a:ext cx="4320476" cy="994589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Colin is watching television at the moment</a:t>
          </a:r>
          <a:r>
            <a:rPr lang="cs-CZ" sz="20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" y="0"/>
        <a:ext cx="4320476" cy="994589"/>
      </dsp:txXfrm>
    </dsp:sp>
    <dsp:sp modelId="{9234E300-3F46-4791-98F3-C00DE40CA5DD}">
      <dsp:nvSpPr>
        <dsp:cNvPr id="0" name=""/>
        <dsp:cNvSpPr/>
      </dsp:nvSpPr>
      <dsp:spPr>
        <a:xfrm>
          <a:off x="1" y="1008112"/>
          <a:ext cx="4320476" cy="926496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I´m doing my homework now.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1" y="1008112"/>
        <a:ext cx="4320476" cy="926496"/>
      </dsp:txXfrm>
    </dsp:sp>
    <dsp:sp modelId="{C5F4AC66-B6E7-489A-B36D-61C0D4C5B5A0}">
      <dsp:nvSpPr>
        <dsp:cNvPr id="0" name=""/>
        <dsp:cNvSpPr/>
      </dsp:nvSpPr>
      <dsp:spPr>
        <a:xfrm>
          <a:off x="3" y="1944217"/>
          <a:ext cx="4320476" cy="958410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They are swimming in the lake.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3" y="1944217"/>
        <a:ext cx="4320476" cy="95841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5E147C6-63C7-40FC-B411-B4E6934E9F37}">
      <dsp:nvSpPr>
        <dsp:cNvPr id="0" name=""/>
        <dsp:cNvSpPr/>
      </dsp:nvSpPr>
      <dsp:spPr>
        <a:xfrm flipV="1">
          <a:off x="2538031" y="0"/>
          <a:ext cx="495466" cy="48268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274F0-E1B6-4CD4-AA07-7792B6379779}">
      <dsp:nvSpPr>
        <dsp:cNvPr id="0" name=""/>
        <dsp:cNvSpPr/>
      </dsp:nvSpPr>
      <dsp:spPr>
        <a:xfrm>
          <a:off x="0" y="0"/>
          <a:ext cx="3213641" cy="93841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chemeClr val="tx1"/>
              </a:solidFill>
            </a:rPr>
            <a:t>Are you reading</a:t>
          </a:r>
          <a:r>
            <a:rPr lang="cs-CZ" sz="1600" kern="1200" noProof="0" dirty="0" smtClean="0">
              <a:solidFill>
                <a:schemeClr val="tx1"/>
              </a:solidFill>
            </a:rPr>
            <a:t>?</a:t>
          </a:r>
          <a:endParaRPr lang="en-GB" sz="1600" kern="1200" noProof="0" dirty="0">
            <a:solidFill>
              <a:schemeClr val="tx1"/>
            </a:solidFill>
          </a:endParaRPr>
        </a:p>
      </dsp:txBody>
      <dsp:txXfrm>
        <a:off x="0" y="0"/>
        <a:ext cx="3213641" cy="938410"/>
      </dsp:txXfrm>
    </dsp:sp>
    <dsp:sp modelId="{A8038A2A-BDD1-4555-92D6-E3A6F34B1742}">
      <dsp:nvSpPr>
        <dsp:cNvPr id="0" name=""/>
        <dsp:cNvSpPr/>
      </dsp:nvSpPr>
      <dsp:spPr>
        <a:xfrm>
          <a:off x="2874903" y="49766"/>
          <a:ext cx="3713320" cy="786327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chemeClr val="tx1"/>
              </a:solidFill>
              <a:latin typeface="+mj-lt"/>
            </a:rPr>
            <a:t>Is it raining?</a:t>
          </a:r>
        </a:p>
      </dsp:txBody>
      <dsp:txXfrm>
        <a:off x="2874903" y="49766"/>
        <a:ext cx="3713320" cy="786327"/>
      </dsp:txXfrm>
    </dsp:sp>
    <dsp:sp modelId="{BD434741-8D9A-4E80-B7AE-6646DD7C253E}">
      <dsp:nvSpPr>
        <dsp:cNvPr id="0" name=""/>
        <dsp:cNvSpPr/>
      </dsp:nvSpPr>
      <dsp:spPr>
        <a:xfrm>
          <a:off x="0" y="1051227"/>
          <a:ext cx="3305806" cy="964996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Yes, I </a:t>
          </a: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am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cs-CZ" sz="2000" kern="1200" noProof="0" dirty="0" smtClean="0">
            <a:solidFill>
              <a:schemeClr val="tx1"/>
            </a:solidFill>
            <a:latin typeface="Bookman Old Style" pitchFamily="18" charset="0"/>
          </a:endParaRPr>
        </a:p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noProof="0" dirty="0" smtClean="0">
              <a:solidFill>
                <a:schemeClr val="tx1"/>
              </a:solidFill>
              <a:latin typeface="Bookman Old Style" pitchFamily="18" charset="0"/>
            </a:rPr>
            <a:t>No, I</a:t>
          </a:r>
          <a:r>
            <a:rPr lang="cs-CZ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´m not</a:t>
          </a:r>
          <a:r>
            <a:rPr lang="cs-CZ" sz="2000" kern="1200" noProof="0" dirty="0" smtClean="0">
              <a:solidFill>
                <a:schemeClr val="tx1"/>
              </a:solidFill>
              <a:latin typeface="Bookman Old Style" pitchFamily="18" charset="0"/>
            </a:rPr>
            <a:t>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0" y="1051227"/>
        <a:ext cx="3305806" cy="964996"/>
      </dsp:txXfrm>
    </dsp:sp>
    <dsp:sp modelId="{FFC4C673-57B6-4EA4-B537-A69EE1EB61C5}">
      <dsp:nvSpPr>
        <dsp:cNvPr id="0" name=""/>
        <dsp:cNvSpPr/>
      </dsp:nvSpPr>
      <dsp:spPr>
        <a:xfrm>
          <a:off x="2870153" y="1038253"/>
          <a:ext cx="3718070" cy="786327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+mj-lt"/>
            </a:rPr>
            <a:t>Yes, it </a:t>
          </a:r>
          <a:r>
            <a:rPr lang="en-GB" sz="1800" kern="1200" noProof="0" dirty="0" smtClean="0">
              <a:solidFill>
                <a:srgbClr val="FF0000"/>
              </a:solidFill>
              <a:latin typeface="+mj-lt"/>
            </a:rPr>
            <a:t>is</a:t>
          </a:r>
          <a:r>
            <a:rPr lang="en-GB" sz="1800" kern="1200" noProof="0" dirty="0" smtClean="0">
              <a:solidFill>
                <a:schemeClr val="tx1"/>
              </a:solidFill>
              <a:latin typeface="+mj-lt"/>
            </a:rPr>
            <a:t>.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>
              <a:solidFill>
                <a:schemeClr val="tx1"/>
              </a:solidFill>
              <a:latin typeface="+mj-lt"/>
            </a:rPr>
            <a:t>No, it </a:t>
          </a:r>
          <a:r>
            <a:rPr lang="en-GB" sz="1800" kern="1200" noProof="0" dirty="0" smtClean="0">
              <a:solidFill>
                <a:srgbClr val="FF0000"/>
              </a:solidFill>
              <a:latin typeface="+mj-lt"/>
            </a:rPr>
            <a:t>isn´t</a:t>
          </a:r>
          <a:r>
            <a:rPr lang="en-GB" sz="1800" kern="1200" noProof="0" dirty="0" smtClean="0">
              <a:solidFill>
                <a:schemeClr val="tx1"/>
              </a:solidFill>
              <a:latin typeface="+mj-lt"/>
            </a:rPr>
            <a:t>.</a:t>
          </a:r>
          <a:endParaRPr lang="en-GB" sz="1800" kern="1200" noProof="0" dirty="0">
            <a:solidFill>
              <a:schemeClr val="tx1"/>
            </a:solidFill>
            <a:latin typeface="+mj-lt"/>
          </a:endParaRPr>
        </a:p>
      </dsp:txBody>
      <dsp:txXfrm>
        <a:off x="2870153" y="1038253"/>
        <a:ext cx="3718070" cy="7863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6846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133" y="4711383"/>
            <a:ext cx="5433060" cy="4463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6846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broken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arm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</a:t>
            </a:r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inner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cooked</a:t>
            </a:r>
          </a:p>
          <a:p>
            <a:pPr rtl="0" eaLnBrk="1" fontAlgn="t" latinLnBrk="0" hangingPunct="1"/>
            <a:endParaRPr lang="cs-CZ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cs-CZ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Has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local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museum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visited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swum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They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met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haven´t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film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star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sailed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rtl="0" eaLnBrk="1" fontAlgn="t" latinLnBrk="0" hangingPunct="1"/>
            <a:r>
              <a:rPr lang="en-GB" sz="1200" b="1" i="0" u="none" strike="noStrike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lake</a:t>
            </a:r>
          </a:p>
          <a:p>
            <a:pPr rtl="0" eaLnBrk="1" fontAlgn="t" latinLnBrk="0" hangingPunct="1"/>
            <a:endParaRPr lang="en-GB" sz="1200" b="1" i="0" u="none" strike="noStrike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09D4565-18B8-4CC9-A040-4785FCAF068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6" r:id="rId1"/>
    <p:sldLayoutId id="2147483767" r:id="rId2"/>
    <p:sldLayoutId id="2147483768" r:id="rId3"/>
    <p:sldLayoutId id="2147483769" r:id="rId4"/>
    <p:sldLayoutId id="2147483770" r:id="rId5"/>
    <p:sldLayoutId id="2147483771" r:id="rId6"/>
    <p:sldLayoutId id="2147483772" r:id="rId7"/>
    <p:sldLayoutId id="2147483773" r:id="rId8"/>
    <p:sldLayoutId id="2147483774" r:id="rId9"/>
    <p:sldLayoutId id="2147483775" r:id="rId10"/>
    <p:sldLayoutId id="2147483776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4.emf"/><Relationship Id="rId3" Type="http://schemas.openxmlformats.org/officeDocument/2006/relationships/diagramLayout" Target="../diagrams/layout1.xml"/><Relationship Id="rId7" Type="http://schemas.openxmlformats.org/officeDocument/2006/relationships/image" Target="../media/image3.emf"/><Relationship Id="rId12" Type="http://schemas.microsoft.com/office/2007/relationships/diagramDrawing" Target="../diagrams/drawing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gif"/><Relationship Id="rId7" Type="http://schemas.openxmlformats.org/officeDocument/2006/relationships/image" Target="../media/image12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emf"/><Relationship Id="rId11" Type="http://schemas.openxmlformats.org/officeDocument/2006/relationships/image" Target="../media/image16.jpeg"/><Relationship Id="rId5" Type="http://schemas.openxmlformats.org/officeDocument/2006/relationships/image" Target="../media/image10.emf"/><Relationship Id="rId10" Type="http://schemas.openxmlformats.org/officeDocument/2006/relationships/image" Target="../media/image15.jpeg"/><Relationship Id="rId4" Type="http://schemas.openxmlformats.org/officeDocument/2006/relationships/image" Target="../media/image9.gif"/><Relationship Id="rId9" Type="http://schemas.openxmlformats.org/officeDocument/2006/relationships/image" Target="../media/image14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ko%C4%8Dka&amp;ex=1" TargetMode="External"/><Relationship Id="rId7" Type="http://schemas.openxmlformats.org/officeDocument/2006/relationships/hyperlink" Target="http://office.microsoft.com/cs-cz/images/results.aspx?qu=supermarket&amp;ctt=1" TargetMode="External"/><Relationship Id="rId2" Type="http://schemas.openxmlformats.org/officeDocument/2006/relationships/hyperlink" Target="http://office.microsoft.com/cs-cz/images/results.aspx?qu=zlod%C4%9Bj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kniha&amp;ex=1&amp;origin=FX010132103" TargetMode="External"/><Relationship Id="rId5" Type="http://schemas.openxmlformats.org/officeDocument/2006/relationships/hyperlink" Target="http://office.microsoft.com/cs-cz/images/results.aspx?qu=v%C3%BDhra&amp;ex=1" TargetMode="External"/><Relationship Id="rId4" Type="http://schemas.openxmlformats.org/officeDocument/2006/relationships/hyperlink" Target="http://office.microsoft.com/cs-cz/images/results.aspx?qu=babi%C4%8Dka&amp;ex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 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VY_32_INOVACE_1A_10_</a:t>
            </a:r>
            <a:r>
              <a:rPr lang="en-GB" sz="2400" dirty="0" smtClean="0">
                <a:solidFill>
                  <a:schemeClr val="tx1"/>
                </a:solidFill>
                <a:latin typeface="Bookman Old Style" pitchFamily="18" charset="0"/>
              </a:rPr>
              <a:t>Present continuous</a:t>
            </a:r>
          </a:p>
          <a:p>
            <a:pPr algn="ctr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 Anglická gramatika v 7. a 8.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183880" cy="105156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183880" cy="4187952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a tabulek učitel objasní žákům tvorbu přítomného času průběhového. Struktura   kladné věty, záporné věty, otázky.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procvičení vět dle obrázků a výběru sloves. Kontrola je po odhalení barevného obdélníka.</a:t>
            </a:r>
          </a:p>
          <a:p>
            <a:r>
              <a:rPr lang="cs-CZ" sz="2000" dirty="0" smtClean="0">
                <a:latin typeface="Bookman Old Style" pitchFamily="18" charset="0"/>
              </a:rPr>
              <a:t>3) Seřazení slov dle správného pořadí do vět – opět věta kladná, záporná, otázka. Pro individuální názornou práci je vhodné stránku vytisknou, rozstříhat slova a sestavovat věty manuálně. Kontrola dle vzoru.</a:t>
            </a:r>
          </a:p>
          <a:p>
            <a:r>
              <a:rPr lang="cs-CZ" sz="2000" dirty="0" smtClean="0">
                <a:latin typeface="Bookman Old Style" pitchFamily="18" charset="0"/>
              </a:rPr>
              <a:t>4) Závěr – dialogy, konverzace ve dvojicích dle předlohy 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    a obrázků. Použití</a:t>
            </a:r>
            <a:r>
              <a:rPr lang="en-GB" sz="2000" dirty="0" smtClean="0">
                <a:latin typeface="Bookman Old Style" pitchFamily="18" charset="0"/>
              </a:rPr>
              <a:t>: present continuous.</a:t>
            </a:r>
          </a:p>
          <a:p>
            <a:r>
              <a:rPr lang="cs-CZ" sz="2000" dirty="0" smtClean="0">
                <a:latin typeface="Bookman Old Style" pitchFamily="18" charset="0"/>
              </a:rPr>
              <a:t>6) Zařazení materiálu do úvodních hodin – </a:t>
            </a:r>
            <a:r>
              <a:rPr lang="en-GB" sz="2000" dirty="0" smtClean="0">
                <a:latin typeface="Bookman Old Style" pitchFamily="18" charset="0"/>
              </a:rPr>
              <a:t>present continuous.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183880" cy="105156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>  PRESENT CONTINUOUS</a:t>
            </a:r>
            <a:endParaRPr lang="cs-CZ" dirty="0">
              <a:latin typeface="Bookman Old Style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323528" y="1700808"/>
          <a:ext cx="4320480" cy="3124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88024" y="1844824"/>
            <a:ext cx="4100389" cy="2736304"/>
          </a:xfrm>
        </p:spPr>
        <p:txBody>
          <a:bodyPr>
            <a:normAutofit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noProof="1" smtClean="0">
                <a:latin typeface="+mj-lt"/>
              </a:rPr>
              <a:t>Colin s</a:t>
            </a:r>
            <a:r>
              <a:rPr lang="cs-CZ" sz="2000" dirty="0" smtClean="0">
                <a:latin typeface="+mj-lt"/>
              </a:rPr>
              <a:t>e v tuto chvíli dívá na televizi.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Právě dělám domácí úkol.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Plavou v jezeře.</a:t>
            </a:r>
            <a:endParaRPr lang="cs-CZ" sz="2000" dirty="0"/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951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Example</a:t>
            </a:r>
            <a:endParaRPr lang="en-GB" sz="2000" dirty="0">
              <a:latin typeface="Bookman Old Style" pitchFamily="18" charset="0"/>
            </a:endParaRPr>
          </a:p>
        </p:txBody>
      </p:sp>
      <p:pic>
        <p:nvPicPr>
          <p:cNvPr id="11271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0800000" flipV="1">
            <a:off x="6732240" y="260648"/>
            <a:ext cx="21780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1" name="Diagram 10"/>
          <p:cNvGraphicFramePr/>
          <p:nvPr/>
        </p:nvGraphicFramePr>
        <p:xfrm>
          <a:off x="2555776" y="4653136"/>
          <a:ext cx="6588224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0" name="Obousměrná svislá šipka 9"/>
          <p:cNvSpPr/>
          <p:nvPr/>
        </p:nvSpPr>
        <p:spPr>
          <a:xfrm>
            <a:off x="3923928" y="5445224"/>
            <a:ext cx="144016" cy="360040"/>
          </a:xfrm>
          <a:prstGeom prst="up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23528" y="4869160"/>
            <a:ext cx="2949399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183880" cy="105156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3200" dirty="0" smtClean="0">
                <a:latin typeface="Georgia" pitchFamily="18" charset="0"/>
              </a:rPr>
              <a:t>PRESENT   CONTINUOUS</a:t>
            </a:r>
            <a:r>
              <a:rPr lang="en-GB" sz="3200" dirty="0" smtClean="0">
                <a:latin typeface="Georgia" pitchFamily="18" charset="0"/>
              </a:rPr>
              <a:t>  - affirmative</a:t>
            </a:r>
            <a:endParaRPr lang="en-GB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268760"/>
          <a:ext cx="8424935" cy="518457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06234"/>
                <a:gridCol w="2106234"/>
                <a:gridCol w="1888134"/>
                <a:gridCol w="2324333"/>
              </a:tblGrid>
              <a:tr h="1014373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TO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BE</a:t>
                      </a:r>
                      <a:endParaRPr lang="cs-CZ" sz="2400" b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VERB</a:t>
                      </a:r>
                      <a:r>
                        <a:rPr lang="en-GB" sz="2400" b="0" baseline="0" noProof="0" dirty="0" smtClean="0">
                          <a:latin typeface="Bookman Old Style" pitchFamily="18" charset="0"/>
                        </a:rPr>
                        <a:t> </a:t>
                      </a:r>
                    </a:p>
                    <a:p>
                      <a:r>
                        <a:rPr lang="en-GB" sz="2400" b="0" baseline="0" noProof="0" dirty="0" smtClean="0">
                          <a:latin typeface="Bookman Old Style" pitchFamily="18" charset="0"/>
                        </a:rPr>
                        <a:t>      + </a:t>
                      </a:r>
                      <a:r>
                        <a:rPr lang="en-GB" sz="2400" b="0" baseline="0" noProof="1" smtClean="0">
                          <a:latin typeface="Bookman Old Style" pitchFamily="18" charset="0"/>
                        </a:rPr>
                        <a:t>ing</a:t>
                      </a:r>
                      <a:endParaRPr lang="en-GB" sz="2400" b="0" noProof="1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…</a:t>
                      </a:r>
                    </a:p>
                    <a:p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    now.</a:t>
                      </a:r>
                      <a:endParaRPr lang="en-GB" sz="2400" b="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14373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am</a:t>
                      </a: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´m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playing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watching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writing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waiting</a:t>
                      </a:r>
                    </a:p>
                    <a:p>
                      <a:pPr algn="ctr"/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table tennis</a:t>
                      </a: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TV</a:t>
                      </a: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a letter</a:t>
                      </a: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for you</a:t>
                      </a:r>
                      <a:endParaRPr lang="en-GB" sz="1800" noProof="0" dirty="0">
                        <a:latin typeface="+mj-lt"/>
                      </a:endParaRPr>
                    </a:p>
                  </a:txBody>
                  <a:tcPr/>
                </a:tc>
              </a:tr>
              <a:tr h="1465207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He, she,</a:t>
                      </a:r>
                      <a:r>
                        <a:rPr lang="en-GB" sz="2400" baseline="0" noProof="0" smtClean="0">
                          <a:latin typeface="Bookman Old Style" pitchFamily="18" charset="0"/>
                        </a:rPr>
                        <a:t> it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is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´s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  <a:tr h="1690623"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</a:t>
                      </a:r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  <a:endParaRPr lang="cs-CZ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T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hey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are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´r</a:t>
                      </a:r>
                      <a:r>
                        <a:rPr lang="en-GB" sz="2400" noProof="0" dirty="0" smtClean="0">
                          <a:latin typeface="Bookman Old Style" pitchFamily="18" charset="0"/>
                        </a:rPr>
                        <a:t>e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183880" cy="10515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3200" dirty="0" smtClean="0">
                <a:latin typeface="Georgia" pitchFamily="18" charset="0"/>
              </a:rPr>
              <a:t>PRESENT   CONTINUOUS</a:t>
            </a:r>
            <a:r>
              <a:rPr lang="en-GB" sz="3200" dirty="0" smtClean="0">
                <a:latin typeface="Georgia" pitchFamily="18" charset="0"/>
              </a:rPr>
              <a:t>  - </a:t>
            </a:r>
            <a:r>
              <a:rPr lang="cs-CZ" sz="3200" dirty="0" smtClean="0">
                <a:latin typeface="Georgia" pitchFamily="18" charset="0"/>
              </a:rPr>
              <a:t>negative</a:t>
            </a:r>
            <a:endParaRPr lang="en-GB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268761"/>
          <a:ext cx="8424934" cy="518457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16224"/>
                <a:gridCol w="2088232"/>
                <a:gridCol w="1872208"/>
                <a:gridCol w="2448270"/>
              </a:tblGrid>
              <a:tr h="101437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</a:p>
                    <a:p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0" dirty="0" smtClean="0">
                          <a:latin typeface="Bookman Old Style" pitchFamily="18" charset="0"/>
                        </a:rPr>
                        <a:t>TO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 BE</a:t>
                      </a:r>
                      <a:endParaRPr lang="cs-CZ" sz="2400" b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         +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not</a:t>
                      </a:r>
                      <a:endParaRPr lang="cs-CZ" sz="2400" b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VERB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     + </a:t>
                      </a:r>
                      <a:r>
                        <a:rPr lang="cs-CZ" sz="2400" b="0" baseline="0" noProof="1" smtClean="0">
                          <a:latin typeface="Bookman Old Style" pitchFamily="18" charset="0"/>
                        </a:rPr>
                        <a:t>ing</a:t>
                      </a:r>
                      <a:endParaRPr lang="cs-CZ" sz="2400" b="0" noProof="1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…</a:t>
                      </a:r>
                    </a:p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   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 </a:t>
                      </a:r>
                      <a:r>
                        <a:rPr lang="cs-CZ" sz="2400" b="0" noProof="0" dirty="0" smtClean="0">
                          <a:latin typeface="Bookman Old Style" pitchFamily="18" charset="0"/>
                        </a:rPr>
                        <a:t> </a:t>
                      </a:r>
                      <a:r>
                        <a:rPr lang="en-GB" sz="2400" b="0" noProof="0" dirty="0" smtClean="0">
                          <a:latin typeface="Bookman Old Style" pitchFamily="18" charset="0"/>
                        </a:rPr>
                        <a:t>now.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14373"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am not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´m not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playing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watching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writing</a:t>
                      </a:r>
                    </a:p>
                    <a:p>
                      <a:pPr algn="ctr"/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dirty="0" smtClean="0">
                          <a:latin typeface="Bookman Old Style" pitchFamily="18" charset="0"/>
                        </a:rPr>
                        <a:t>waiting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table tennis now.</a:t>
                      </a: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TV at the moment.</a:t>
                      </a: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a letter now.</a:t>
                      </a: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endParaRPr lang="en-GB" sz="1800" noProof="0" dirty="0" smtClean="0">
                        <a:latin typeface="+mj-lt"/>
                      </a:endParaRPr>
                    </a:p>
                    <a:p>
                      <a:r>
                        <a:rPr lang="en-GB" sz="1800" noProof="0" dirty="0" smtClean="0">
                          <a:latin typeface="+mj-lt"/>
                        </a:rPr>
                        <a:t>for you now.</a:t>
                      </a:r>
                      <a:endParaRPr lang="en-GB" sz="1800" noProof="0" dirty="0">
                        <a:latin typeface="+mj-lt"/>
                      </a:endParaRPr>
                    </a:p>
                  </a:txBody>
                  <a:tcPr/>
                </a:tc>
              </a:tr>
              <a:tr h="1465207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He, she,</a:t>
                      </a:r>
                      <a:r>
                        <a:rPr lang="en-GB" sz="2400" baseline="0" noProof="0" smtClean="0">
                          <a:latin typeface="Bookman Old Style" pitchFamily="18" charset="0"/>
                        </a:rPr>
                        <a:t> it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is not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isn´t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  <a:tr h="1690622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We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You</a:t>
                      </a: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They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are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aren</a:t>
                      </a:r>
                      <a:r>
                        <a:rPr lang="en-GB" sz="2400" baseline="0" noProof="0" dirty="0" smtClean="0">
                          <a:latin typeface="Bookman Old Style" pitchFamily="18" charset="0"/>
                        </a:rPr>
                        <a:t>´t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183880" cy="11967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dirty="0" smtClean="0">
                <a:latin typeface="Georgia" pitchFamily="18" charset="0"/>
              </a:rPr>
              <a:t>PRESENT  CONTINUOUS  - Questions</a:t>
            </a:r>
            <a:endParaRPr lang="en-GB" sz="3200" dirty="0">
              <a:latin typeface="Georgia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5" y="1412776"/>
          <a:ext cx="8424936" cy="518457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872209"/>
                <a:gridCol w="2088232"/>
                <a:gridCol w="2016224"/>
                <a:gridCol w="2448271"/>
              </a:tblGrid>
              <a:tr h="95828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TO</a:t>
                      </a:r>
                      <a:r>
                        <a:rPr lang="cs-CZ" sz="2400" b="0" baseline="0" dirty="0" smtClean="0">
                          <a:latin typeface="Bookman Old Style" pitchFamily="18" charset="0"/>
                        </a:rPr>
                        <a:t> BE</a:t>
                      </a:r>
                      <a:endParaRPr lang="cs-CZ" sz="2400" b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Bookman Old Style" pitchFamily="18" charset="0"/>
                        </a:rPr>
                        <a:t>SUBJECT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smtClean="0">
                          <a:latin typeface="Bookman Old Style" pitchFamily="18" charset="0"/>
                        </a:rPr>
                        <a:t>VERB</a:t>
                      </a:r>
                      <a:r>
                        <a:rPr lang="en-GB" sz="2400" b="0" baseline="0" smtClean="0">
                          <a:latin typeface="Bookman Old Style" pitchFamily="18" charset="0"/>
                        </a:rPr>
                        <a:t> </a:t>
                      </a:r>
                    </a:p>
                    <a:p>
                      <a:r>
                        <a:rPr lang="en-GB" sz="2400" b="0" baseline="0" smtClean="0">
                          <a:latin typeface="Bookman Old Style" pitchFamily="18" charset="0"/>
                        </a:rPr>
                        <a:t>      + ing</a:t>
                      </a:r>
                      <a:endParaRPr lang="en-GB" sz="2400" b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b="0" smtClean="0">
                          <a:latin typeface="Bookman Old Style" pitchFamily="18" charset="0"/>
                        </a:rPr>
                        <a:t>…</a:t>
                      </a:r>
                    </a:p>
                    <a:p>
                      <a:r>
                        <a:rPr lang="en-GB" sz="2400" b="0" noProof="0" smtClean="0">
                          <a:latin typeface="Bookman Old Style" pitchFamily="18" charset="0"/>
                        </a:rPr>
                        <a:t>     now?</a:t>
                      </a:r>
                      <a:endParaRPr lang="en-GB" sz="2400" b="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012640"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Am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cs-CZ" sz="2400" noProof="0" dirty="0" smtClean="0">
                          <a:latin typeface="Bookman Old Style" pitchFamily="18" charset="0"/>
                        </a:rPr>
                        <a:t>I</a:t>
                      </a:r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pPr algn="ctr"/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smtClean="0">
                          <a:latin typeface="Bookman Old Style" pitchFamily="18" charset="0"/>
                        </a:rPr>
                        <a:t>playing</a:t>
                      </a:r>
                    </a:p>
                    <a:p>
                      <a:pPr algn="ctr"/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smtClean="0">
                          <a:latin typeface="Bookman Old Style" pitchFamily="18" charset="0"/>
                        </a:rPr>
                        <a:t>watching</a:t>
                      </a:r>
                    </a:p>
                    <a:p>
                      <a:pPr algn="ctr"/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smtClean="0">
                          <a:latin typeface="Bookman Old Style" pitchFamily="18" charset="0"/>
                        </a:rPr>
                        <a:t>writing</a:t>
                      </a:r>
                    </a:p>
                    <a:p>
                      <a:pPr algn="ctr"/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400" noProof="0" smtClean="0">
                          <a:latin typeface="Bookman Old Style" pitchFamily="18" charset="0"/>
                        </a:rPr>
                        <a:t>waiting</a:t>
                      </a:r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endParaRPr lang="en-GB" sz="18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kumimoji="0" lang="en-GB" sz="1800" kern="120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table tennis now?</a:t>
                      </a:r>
                    </a:p>
                    <a:p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kumimoji="0" lang="en-GB" sz="1800" kern="120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TV at the moment?</a:t>
                      </a:r>
                    </a:p>
                    <a:p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kumimoji="0" lang="en-GB" sz="1800" kern="120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 letter</a:t>
                      </a:r>
                      <a:r>
                        <a:rPr kumimoji="0" lang="cs-CZ" sz="1800" kern="120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en-GB" sz="1800" kern="120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now?</a:t>
                      </a:r>
                    </a:p>
                    <a:p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kumimoji="0" lang="en-GB" sz="1800" kern="1200" noProof="0" dirty="0" smtClean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kumimoji="0" lang="en-GB" sz="1800" kern="1200" noProof="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for you now?</a:t>
                      </a:r>
                      <a:endParaRPr lang="en-GB" sz="18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</a:tr>
              <a:tr h="1606826">
                <a:tc>
                  <a:txBody>
                    <a:bodyPr/>
                    <a:lstStyle/>
                    <a:p>
                      <a:endParaRPr lang="en-GB" sz="2400" noProof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smtClean="0">
                          <a:latin typeface="Bookman Old Style" pitchFamily="18" charset="0"/>
                        </a:rPr>
                        <a:t>Is</a:t>
                      </a:r>
                      <a:endParaRPr lang="en-GB" sz="2400" noProof="0">
                        <a:latin typeface="Bookman Old Style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he, she, it</a:t>
                      </a:r>
                    </a:p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  <a:tr h="1606826">
                <a:tc>
                  <a:txBody>
                    <a:bodyPr/>
                    <a:lstStyle/>
                    <a:p>
                      <a:endParaRPr lang="en-GB" sz="2400" noProof="0" dirty="0" smtClean="0">
                        <a:latin typeface="Bookman Old Style" pitchFamily="18" charset="0"/>
                      </a:endParaRP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Are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we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you</a:t>
                      </a:r>
                    </a:p>
                    <a:p>
                      <a:r>
                        <a:rPr lang="en-GB" sz="2400" noProof="0" dirty="0" smtClean="0">
                          <a:latin typeface="Bookman Old Style" pitchFamily="18" charset="0"/>
                        </a:rPr>
                        <a:t>they</a:t>
                      </a:r>
                    </a:p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2400" noProof="0" dirty="0">
                        <a:latin typeface="Bookman Old Style" pitchFamily="18" charset="0"/>
                      </a:endParaRP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r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060848"/>
            <a:ext cx="9144000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23528" y="404664"/>
            <a:ext cx="8820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Look at the pictures. What are they doing? </a:t>
            </a:r>
            <a:r>
              <a:rPr lang="en-GB" dirty="0" smtClean="0"/>
              <a:t>Use the words in the box.</a:t>
            </a:r>
            <a:endParaRPr lang="en-GB" dirty="0"/>
          </a:p>
        </p:txBody>
      </p:sp>
      <p:sp>
        <p:nvSpPr>
          <p:cNvPr id="4" name="Obdélník 3"/>
          <p:cNvSpPr/>
          <p:nvPr/>
        </p:nvSpPr>
        <p:spPr>
          <a:xfrm>
            <a:off x="323528" y="1124744"/>
            <a:ext cx="8496944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chemeClr val="tx1"/>
                </a:solidFill>
              </a:rPr>
              <a:t>break the window,  crash</a:t>
            </a:r>
            <a:r>
              <a:rPr lang="cs-CZ" b="1" dirty="0" smtClean="0">
                <a:solidFill>
                  <a:schemeClr val="tx1"/>
                </a:solidFill>
              </a:rPr>
              <a:t>,</a:t>
            </a:r>
            <a:r>
              <a:rPr lang="en-GB" b="1" dirty="0" smtClean="0">
                <a:solidFill>
                  <a:schemeClr val="tx1"/>
                </a:solidFill>
              </a:rPr>
              <a:t>  drink coffee,  have breakfast,  </a:t>
            </a:r>
            <a:endParaRPr lang="cs-CZ" b="1" dirty="0" smtClean="0">
              <a:solidFill>
                <a:schemeClr val="tx1"/>
              </a:solidFill>
            </a:endParaRPr>
          </a:p>
          <a:p>
            <a:pPr algn="ctr"/>
            <a:r>
              <a:rPr lang="en-GB" b="1" dirty="0" smtClean="0">
                <a:solidFill>
                  <a:schemeClr val="tx1"/>
                </a:solidFill>
              </a:rPr>
              <a:t>play the piano</a:t>
            </a:r>
            <a:r>
              <a:rPr lang="cs-CZ" b="1" dirty="0" smtClean="0">
                <a:solidFill>
                  <a:schemeClr val="tx1"/>
                </a:solidFill>
              </a:rPr>
              <a:t>,</a:t>
            </a:r>
            <a:r>
              <a:rPr lang="en-GB" b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 open</a:t>
            </a:r>
            <a:r>
              <a:rPr lang="en-GB" b="1" dirty="0" smtClean="0">
                <a:solidFill>
                  <a:schemeClr val="tx1"/>
                </a:solidFill>
              </a:rPr>
              <a:t> a letter,  read a letter 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5877272"/>
            <a:ext cx="8964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The woman is having breakfast. He is opening a letter. She is playing the piano. The cars are crashing. He is drinking coffee. The ball is breaking the window.</a:t>
            </a:r>
            <a:endParaRPr lang="en-GB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3645025"/>
            <a:ext cx="24837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She is going  to post a letter.</a:t>
            </a:r>
            <a:endParaRPr lang="en-GB" sz="1400" dirty="0"/>
          </a:p>
        </p:txBody>
      </p:sp>
      <p:sp>
        <p:nvSpPr>
          <p:cNvPr id="8" name="Obdélník 7"/>
          <p:cNvSpPr/>
          <p:nvPr/>
        </p:nvSpPr>
        <p:spPr>
          <a:xfrm>
            <a:off x="323528" y="5805264"/>
            <a:ext cx="8496944" cy="72008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020272" y="530120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7</a:t>
            </a:r>
            <a:r>
              <a:rPr lang="cs-CZ" dirty="0" smtClean="0"/>
              <a:t>  y</a:t>
            </a:r>
            <a:r>
              <a:rPr lang="en-GB" dirty="0" smtClean="0"/>
              <a:t>our picture</a:t>
            </a:r>
            <a:endParaRPr lang="en-GB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5013176"/>
            <a:ext cx="5663600" cy="648072"/>
          </a:xfrm>
        </p:spPr>
        <p:txBody>
          <a:bodyPr>
            <a:normAutofit/>
          </a:bodyPr>
          <a:lstStyle/>
          <a:p>
            <a:r>
              <a:rPr lang="en-GB" sz="2400" b="0" dirty="0" err="1" smtClean="0">
                <a:solidFill>
                  <a:srgbClr val="92D050"/>
                </a:solidFill>
                <a:effectLst/>
                <a:latin typeface="Bookman Old Style" pitchFamily="18" charset="0"/>
              </a:rPr>
              <a:t>Exercice</a:t>
            </a:r>
            <a:endParaRPr lang="en-GB" sz="2400" b="0" dirty="0">
              <a:solidFill>
                <a:srgbClr val="92D050"/>
              </a:solidFill>
              <a:effectLst/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91264" cy="882424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b="1" dirty="0" smtClean="0">
                <a:solidFill>
                  <a:schemeClr val="accent4">
                    <a:lumMod val="75000"/>
                  </a:schemeClr>
                </a:solidFill>
                <a:latin typeface="Bookman Old Style" pitchFamily="18" charset="0"/>
              </a:rPr>
              <a:t>Exercise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  <a:latin typeface="Bookman Old Style" pitchFamily="18" charset="0"/>
              </a:rPr>
              <a:t>:  </a:t>
            </a:r>
            <a:r>
              <a:rPr lang="en-GB" b="1" dirty="0" smtClean="0">
                <a:solidFill>
                  <a:schemeClr val="accent4">
                    <a:lumMod val="75000"/>
                  </a:schemeClr>
                </a:solidFill>
                <a:latin typeface="Bookman Old Style" pitchFamily="18" charset="0"/>
              </a:rPr>
              <a:t>Put the words in the correct order. 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340767"/>
          <a:ext cx="8352927" cy="5184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8418"/>
                <a:gridCol w="1103217"/>
                <a:gridCol w="1366797"/>
                <a:gridCol w="1224136"/>
                <a:gridCol w="1152128"/>
                <a:gridCol w="1044115"/>
                <a:gridCol w="324037"/>
                <a:gridCol w="720079"/>
              </a:tblGrid>
              <a:tr h="906565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now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Tom 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shower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906565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It´s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moment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not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raining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779158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they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are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What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en-GB" noProof="0"/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noProof="0"/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906565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dress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wearing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r>
                        <a:rPr lang="en-GB" sz="18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at</a:t>
                      </a:r>
                      <a:r>
                        <a:rPr lang="en-GB" sz="1800" b="1" baseline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 the moment.</a:t>
                      </a:r>
                      <a:endParaRPr lang="en-GB" sz="18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906565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aren´t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listening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endParaRPr lang="en-GB" noProof="0"/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9158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What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reading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are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endParaRPr lang="en-GB" noProof="0" dirty="0"/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Check your sentences:   </a:t>
            </a:r>
            <a:endParaRPr lang="en-GB" sz="2400" dirty="0">
              <a:solidFill>
                <a:schemeClr val="tx1"/>
              </a:solidFill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30352"/>
            <a:ext cx="8291264" cy="810416"/>
          </a:xfrm>
        </p:spPr>
        <p:txBody>
          <a:bodyPr/>
          <a:lstStyle/>
          <a:p>
            <a:pPr>
              <a:buNone/>
            </a:pPr>
            <a:r>
              <a:rPr lang="en-GB" b="1" dirty="0" smtClean="0">
                <a:solidFill>
                  <a:schemeClr val="accent4">
                    <a:lumMod val="75000"/>
                  </a:schemeClr>
                </a:solidFill>
                <a:latin typeface="Bookman Old Style" pitchFamily="18" charset="0"/>
              </a:rPr>
              <a:t>Check your sentences: 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7" y="1340767"/>
          <a:ext cx="8352927" cy="51373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3584"/>
                <a:gridCol w="1152394"/>
                <a:gridCol w="1378437"/>
                <a:gridCol w="1296144"/>
                <a:gridCol w="1224136"/>
                <a:gridCol w="833239"/>
                <a:gridCol w="462905"/>
                <a:gridCol w="792088"/>
              </a:tblGrid>
              <a:tr h="986463"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Tom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is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having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 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shower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now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1029762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It´s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not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raining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moment</a:t>
                      </a:r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792088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What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are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they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doing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8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18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18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en-GB" noProof="0"/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</a:tr>
              <a:tr h="776360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She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is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wearing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dress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l"/>
                      <a:r>
                        <a:rPr lang="en-GB" sz="18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at</a:t>
                      </a:r>
                      <a:r>
                        <a:rPr lang="en-GB" sz="1800" b="1" baseline="0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 the moment.</a:t>
                      </a:r>
                      <a:endParaRPr lang="en-GB" sz="18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6360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aren´t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listening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to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me</a:t>
                      </a:r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dirty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.</a:t>
                      </a: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76360"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What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are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you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reading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smtClean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  <a:p>
                      <a:pPr algn="ctr"/>
                      <a:r>
                        <a:rPr lang="en-GB" sz="2000" b="1" noProof="0" smtClean="0">
                          <a:solidFill>
                            <a:schemeClr val="tx1"/>
                          </a:solidFill>
                          <a:latin typeface="Bookman Old Style" pitchFamily="18" charset="0"/>
                        </a:rPr>
                        <a:t>?</a:t>
                      </a:r>
                      <a:endParaRPr lang="en-GB" sz="2000" b="1" noProof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endParaRPr lang="en-GB" sz="2000" b="1" noProof="0" dirty="0">
                        <a:solidFill>
                          <a:schemeClr val="tx1"/>
                        </a:solidFill>
                        <a:latin typeface="Bookman Old Style" pitchFamily="18" charset="0"/>
                      </a:endParaRPr>
                    </a:p>
                  </a:txBody>
                  <a:tcPr>
                    <a:gradFill flip="none" rotWithShape="1">
                      <a:gsLst>
                        <a:gs pos="0">
                          <a:schemeClr val="accent4">
                            <a:lumMod val="40000"/>
                            <a:lumOff val="60000"/>
                            <a:shade val="30000"/>
                            <a:satMod val="115000"/>
                          </a:schemeClr>
                        </a:gs>
                        <a:gs pos="50000">
                          <a:schemeClr val="accent4">
                            <a:lumMod val="40000"/>
                            <a:lumOff val="60000"/>
                            <a:shade val="67500"/>
                            <a:satMod val="115000"/>
                          </a:schemeClr>
                        </a:gs>
                        <a:gs pos="100000">
                          <a:schemeClr val="accent4">
                            <a:lumMod val="40000"/>
                            <a:lumOff val="60000"/>
                            <a:shade val="100000"/>
                            <a:satMod val="115000"/>
                          </a:schemeClr>
                        </a:gs>
                      </a:gsLst>
                      <a:lin ang="10800000" scaled="1"/>
                      <a:tileRect/>
                    </a:gra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260648"/>
            <a:ext cx="6526560" cy="8640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     </a:t>
            </a:r>
            <a:r>
              <a:rPr lang="en-GB" sz="2800" dirty="0" smtClean="0">
                <a:solidFill>
                  <a:schemeClr val="accent2"/>
                </a:solidFill>
              </a:rPr>
              <a:t>Have a discussion</a:t>
            </a:r>
            <a:r>
              <a:rPr lang="cs-CZ" sz="2800" dirty="0" smtClean="0">
                <a:solidFill>
                  <a:schemeClr val="accent2"/>
                </a:solidFill>
              </a:rPr>
              <a:t>.</a:t>
            </a:r>
            <a:endParaRPr lang="en-GB" sz="2800" dirty="0">
              <a:solidFill>
                <a:schemeClr val="accent2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259632" y="1844824"/>
            <a:ext cx="231581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4048" y="2564904"/>
            <a:ext cx="3240360" cy="3600400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en-GB" sz="2000" dirty="0" smtClean="0"/>
              <a:t>shop</a:t>
            </a:r>
          </a:p>
          <a:p>
            <a:r>
              <a:rPr lang="en-GB" sz="2000" dirty="0" smtClean="0"/>
              <a:t>learn English</a:t>
            </a:r>
          </a:p>
          <a:p>
            <a:r>
              <a:rPr lang="en-GB" sz="2000" dirty="0" smtClean="0"/>
              <a:t>swim</a:t>
            </a:r>
          </a:p>
          <a:p>
            <a:r>
              <a:rPr lang="en-GB" sz="2000" dirty="0" smtClean="0"/>
              <a:t>watch TV</a:t>
            </a:r>
          </a:p>
          <a:p>
            <a:r>
              <a:rPr lang="en-GB" sz="2000" dirty="0" smtClean="0"/>
              <a:t>have a party</a:t>
            </a:r>
          </a:p>
          <a:p>
            <a:r>
              <a:rPr lang="en-GB" sz="2000" dirty="0" smtClean="0"/>
              <a:t>listen to CDs</a:t>
            </a:r>
          </a:p>
          <a:p>
            <a:r>
              <a:rPr lang="en-GB" sz="2000" dirty="0" smtClean="0"/>
              <a:t>play tennis</a:t>
            </a:r>
          </a:p>
          <a:p>
            <a:r>
              <a:rPr lang="en-GB" sz="2000" dirty="0" smtClean="0"/>
              <a:t>wear a hat</a:t>
            </a:r>
          </a:p>
          <a:p>
            <a:r>
              <a:rPr lang="en-GB" sz="2000" dirty="0" smtClean="0"/>
              <a:t>have lunch</a:t>
            </a:r>
            <a:endParaRPr lang="en-GB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196752"/>
            <a:ext cx="7272808" cy="707886"/>
          </a:xfrm>
          <a:prstGeom prst="rect">
            <a:avLst/>
          </a:prstGeom>
          <a:noFill/>
          <a:ln w="31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en-GB" sz="2000" i="1" dirty="0" smtClean="0">
                <a:solidFill>
                  <a:schemeClr val="bg1">
                    <a:lumMod val="50000"/>
                  </a:schemeClr>
                </a:solidFill>
              </a:rPr>
              <a:t>Work with a partner. </a:t>
            </a:r>
            <a:r>
              <a:rPr lang="en-GB" sz="2000" dirty="0" smtClean="0"/>
              <a:t>What are people doing in these pictures?</a:t>
            </a:r>
          </a:p>
          <a:p>
            <a:endParaRPr lang="en-GB" sz="2000" dirty="0"/>
          </a:p>
        </p:txBody>
      </p:sp>
      <p:cxnSp>
        <p:nvCxnSpPr>
          <p:cNvPr id="10" name="Přímá spojovací šipka 9"/>
          <p:cNvCxnSpPr/>
          <p:nvPr/>
        </p:nvCxnSpPr>
        <p:spPr>
          <a:xfrm flipV="1">
            <a:off x="4211960" y="3212976"/>
            <a:ext cx="576064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211960" y="3861048"/>
            <a:ext cx="648072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4211960" y="4437112"/>
            <a:ext cx="64807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869160"/>
            <a:ext cx="1395847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2204864"/>
            <a:ext cx="1080120" cy="883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9824" y="2204864"/>
            <a:ext cx="1584176" cy="135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88640"/>
            <a:ext cx="1647501" cy="1052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5542531"/>
            <a:ext cx="2339752" cy="1315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555776" y="3933056"/>
            <a:ext cx="1488703" cy="2229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380312" y="188640"/>
            <a:ext cx="1942916" cy="1249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308304" y="3861048"/>
            <a:ext cx="1188311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39552" y="2924944"/>
            <a:ext cx="1800200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   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040560"/>
          </a:xfrm>
        </p:spPr>
        <p:txBody>
          <a:bodyPr>
            <a:normAutofit lnSpcReduction="10000"/>
          </a:bodyPr>
          <a:lstStyle/>
          <a:p>
            <a:r>
              <a:rPr lang="en-US" sz="1200" noProof="1" smtClean="0">
                <a:latin typeface="Georgia" pitchFamily="18" charset="0"/>
                <a:hlinkClick r:id="rId2"/>
              </a:rPr>
              <a:t>http://office.microsoft.com/cs-cz/images/results.aspx?qu=zlod%C4%9Bj&amp;ex=1#ai:MC900287591|</a:t>
            </a:r>
            <a:endParaRPr lang="en-US" sz="1200" noProof="1" smtClean="0">
              <a:latin typeface="Georgia" pitchFamily="18" charset="0"/>
            </a:endParaRPr>
          </a:p>
          <a:p>
            <a:r>
              <a:rPr lang="en-US" sz="1200" noProof="1" smtClean="0">
                <a:latin typeface="Georgia" pitchFamily="18" charset="0"/>
                <a:hlinkClick r:id="rId3"/>
              </a:rPr>
              <a:t>http://office.microsoft.com/cs-cz/images/results.aspx?qu=ko%C4%8Dka&amp;ex=1#ai:MC900030452|</a:t>
            </a:r>
            <a:endParaRPr lang="en-US" sz="1200" noProof="1" smtClean="0">
              <a:latin typeface="Georgia" pitchFamily="18" charset="0"/>
            </a:endParaRPr>
          </a:p>
          <a:p>
            <a:r>
              <a:rPr lang="en-US" sz="1200" noProof="1" smtClean="0">
                <a:latin typeface="Georgia" pitchFamily="18" charset="0"/>
                <a:hlinkClick r:id="rId4"/>
              </a:rPr>
              <a:t>http://office.microsoft.com/cs-cz/images/results.aspx?qu=babi%C4%8Dka&amp;ex=1#ai:MC900338082|</a:t>
            </a:r>
            <a:endParaRPr lang="en-US" sz="1200" noProof="1" smtClean="0">
              <a:latin typeface="Georgia" pitchFamily="18" charset="0"/>
            </a:endParaRPr>
          </a:p>
          <a:p>
            <a:r>
              <a:rPr lang="en-US" sz="1200" noProof="1" smtClean="0">
                <a:latin typeface="Georgia" pitchFamily="18" charset="0"/>
                <a:hlinkClick r:id="rId5"/>
              </a:rPr>
              <a:t>http://office.microsoft.com/cs-cz/images/results.aspx?qu=v%C3%BDhra&amp;ex=1#ai:MC900439847|</a:t>
            </a:r>
            <a:endParaRPr lang="en-US" sz="1200" noProof="1" smtClean="0">
              <a:latin typeface="Georgia" pitchFamily="18" charset="0"/>
            </a:endParaRPr>
          </a:p>
          <a:p>
            <a:r>
              <a:rPr lang="en-US" sz="1200" noProof="1" smtClean="0">
                <a:solidFill>
                  <a:srgbClr val="C00000"/>
                </a:solidFill>
                <a:latin typeface="Georgia" pitchFamily="18" charset="0"/>
                <a:hlinkClick r:id="rId6"/>
              </a:rPr>
              <a:t>http://office.microsoft.com/cs-cz/images/results.aspx?qu=kniha&amp;ex=1&amp;origin=FX010132103#ai:MC900440424|</a:t>
            </a:r>
            <a:endParaRPr lang="cs-CZ" sz="12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http://office.microsoft.com/cs-cz/images/results.aspx?ex=2&amp;qu=televize#ai:MC900024441|mt:0|</a:t>
            </a: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http://office.microsoft.com/cs-cz/images/results.aspx?qu=poslouchat&amp;ex=1#ai:MC900439849|</a:t>
            </a: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http://office.microsoft.com/cs-cz/images/results.aspx?qu=ps%C3%A1t&amp;ex=1&amp;origin=FX010132103#ai:MC900441908|</a:t>
            </a: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http://office.microsoft.com/cs-cz/images/results.aspx?qu=ps%C3%A1t&amp;ex=1&amp;origin=FX010132103#ai:MP900409594|</a:t>
            </a: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  <a:hlinkClick r:id="rId7"/>
              </a:rPr>
              <a:t>http://office.microsoft.com/cs-cz/images/results.aspx?qu=supermarket&amp;ctt=1#ai:MC900089684|mt:0|</a:t>
            </a:r>
            <a:endParaRPr lang="cs-CZ" sz="1200" noProof="1" smtClean="0">
              <a:solidFill>
                <a:srgbClr val="C00000"/>
              </a:solidFill>
              <a:latin typeface="Georgia" pitchFamily="18" charset="0"/>
            </a:endParaRP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http://office.microsoft.com/cs-cz/images/results.aspx?qu=oslava&amp;ctt=1#ai:MP900431190|mt:0|</a:t>
            </a: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http://office.microsoft.com/cs-cz/images/results.aspx?qu=j%C3%ADdlo&amp;ctt=1#ai:MP900434117|mt:0|</a:t>
            </a: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http://office.microsoft.com/cs-cz/images/results.aspx?qu=uniforma&amp;ctt=1#ai:MC900359651|mt:0|</a:t>
            </a: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http://office.microsoft.com/cs-cz/images/results.aspx?ex=2&amp;qu=škola#ai:MP900439505|mt:0|</a:t>
            </a: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http://office.microsoft.com/cs-cz/images/results.aspx?qu=televize&amp;ex=1&amp;origin=FX010132103#ai:MM900236320|</a:t>
            </a:r>
          </a:p>
          <a:p>
            <a:r>
              <a:rPr lang="cs-CZ" sz="12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http://office.microsoft.com/cs-cz/images/results.aspx?qu=tenis&amp;ex=1&amp;origin=FX010132103#ai:MM900295188|mt:3|</a:t>
            </a:r>
          </a:p>
          <a:p>
            <a:r>
              <a:rPr lang="en-US" sz="1200" noProof="1" smtClean="0">
                <a:solidFill>
                  <a:srgbClr val="C00000"/>
                </a:solidFill>
                <a:latin typeface="Georgia" pitchFamily="18" charset="0"/>
              </a:rPr>
              <a:t>http://office.microsoft.com/cs-cz/images/results.aspx?ex=2&amp;qu=plavat#ai:MC900438153|mt:0|</a:t>
            </a:r>
          </a:p>
          <a:p>
            <a:r>
              <a:rPr lang="en-US" sz="1200" noProof="1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US" sz="12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US" sz="12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</a:t>
            </a:r>
            <a:endParaRPr lang="en-US" sz="1200" noProof="1">
              <a:solidFill>
                <a:srgbClr val="C00000"/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1101</TotalTime>
  <Words>782</Words>
  <Application>Microsoft Office PowerPoint</Application>
  <PresentationFormat>Předvádění na obrazovce (4:3)</PresentationFormat>
  <Paragraphs>503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    </vt:lpstr>
      <vt:lpstr>ANOTACE:</vt:lpstr>
      <vt:lpstr>  PRESENT CONTINUOUS</vt:lpstr>
      <vt:lpstr>PRESENT   CONTINUOUS  - affirmative</vt:lpstr>
      <vt:lpstr>PRESENT   CONTINUOUS  - negative</vt:lpstr>
      <vt:lpstr>PRESENT  CONTINUOUS  - Questions</vt:lpstr>
      <vt:lpstr>Snímek 7</vt:lpstr>
      <vt:lpstr>Exercice</vt:lpstr>
      <vt:lpstr>Check your sentences:   </vt:lpstr>
      <vt:lpstr>     Have a discussion.</vt:lpstr>
      <vt:lpstr>  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Marcela Vaňková</cp:lastModifiedBy>
  <cp:revision>252</cp:revision>
  <dcterms:created xsi:type="dcterms:W3CDTF">2011-11-23T00:30:20Z</dcterms:created>
  <dcterms:modified xsi:type="dcterms:W3CDTF">2012-03-05T07:34:51Z</dcterms:modified>
</cp:coreProperties>
</file>