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4" r:id="rId3"/>
    <p:sldId id="265" r:id="rId4"/>
    <p:sldId id="260" r:id="rId5"/>
    <p:sldId id="261" r:id="rId6"/>
    <p:sldId id="262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 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VY_32_INOVACE_15 _PRVNÍ ČEŠTÍ KRÁLOVÉ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29. listopadu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7E7BD65-168D-4B2D-A1A3-27D6BD7D3727}" type="presOf" srcId="{8D78E2D7-18A7-41DD-9962-57B3FE2BEBDD}" destId="{A1781B13-DE10-4169-ABDE-0384026A6B34}" srcOrd="0" destOrd="0" presId="urn:microsoft.com/office/officeart/2008/layout/VerticalCurvedList"/>
    <dgm:cxn modelId="{F0B55E8C-4A1C-4C94-BB90-DF767714E43A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543C6388-B96D-4E78-86D0-FD9BAD6D78A1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E1AF10D1-BE7C-4DBD-82F2-99623C58CDC5}" type="presOf" srcId="{60B5D622-D348-4384-9EFA-863CA4F7B7A3}" destId="{CAE44C5F-81A1-4D30-8D3F-2E663ECAC700}" srcOrd="0" destOrd="0" presId="urn:microsoft.com/office/officeart/2008/layout/VerticalCurvedList"/>
    <dgm:cxn modelId="{8F38D510-50C4-43FF-9DEF-D99ACB0AF815}" type="presOf" srcId="{A83A7CFB-B411-4357-9641-4A8443F73655}" destId="{F036299F-AF4D-4DAF-ABF5-87E8CC3FEF1B}" srcOrd="0" destOrd="0" presId="urn:microsoft.com/office/officeart/2008/layout/VerticalCurvedList"/>
    <dgm:cxn modelId="{4A1024A8-4698-49C0-A0E4-2C4DCF1B0701}" type="presOf" srcId="{A6F0E638-0CDE-4E1F-BB57-10C18463C623}" destId="{7DCEBD2C-792F-484E-9C96-926E03F540ED}" srcOrd="0" destOrd="1" presId="urn:microsoft.com/office/officeart/2008/layout/VerticalCurvedList"/>
    <dgm:cxn modelId="{F1162154-DDE6-4590-AD60-CADA3E9A5A91}" type="presOf" srcId="{BA9EE107-A5FB-41C4-9EF1-1CC153B68B3F}" destId="{9C0CD981-713F-47B3-AE2F-2963F2684A6F}" srcOrd="0" destOrd="0" presId="urn:microsoft.com/office/officeart/2008/layout/VerticalCurvedList"/>
    <dgm:cxn modelId="{35B36DFA-58C7-43BB-AC99-172473B54581}" type="presOf" srcId="{E392F34A-E55D-43D5-AEDD-49027298B816}" destId="{7DCEBD2C-792F-484E-9C96-926E03F540ED}" srcOrd="0" destOrd="0" presId="urn:microsoft.com/office/officeart/2008/layout/VerticalCurvedList"/>
    <dgm:cxn modelId="{92AFFDE7-CB30-412E-977D-74016645A89C}" type="presParOf" srcId="{9C0CD981-713F-47B3-AE2F-2963F2684A6F}" destId="{96773A7D-3367-4F53-A2D2-EA5770AFFDB3}" srcOrd="0" destOrd="0" presId="urn:microsoft.com/office/officeart/2008/layout/VerticalCurvedList"/>
    <dgm:cxn modelId="{99FDD737-0AB3-48D5-BF3E-ED69F4801196}" type="presParOf" srcId="{96773A7D-3367-4F53-A2D2-EA5770AFFDB3}" destId="{F31B7103-6E88-4DB9-9888-CB9E0B3FEEF8}" srcOrd="0" destOrd="0" presId="urn:microsoft.com/office/officeart/2008/layout/VerticalCurvedList"/>
    <dgm:cxn modelId="{41CB9245-EE1B-4540-A267-E98424FCA82E}" type="presParOf" srcId="{F31B7103-6E88-4DB9-9888-CB9E0B3FEEF8}" destId="{F7A92DE4-3445-4B9B-AF3D-F2DA6F69C25D}" srcOrd="0" destOrd="0" presId="urn:microsoft.com/office/officeart/2008/layout/VerticalCurvedList"/>
    <dgm:cxn modelId="{A4A39C50-ABE7-461C-BDED-540EC0D0436D}" type="presParOf" srcId="{F31B7103-6E88-4DB9-9888-CB9E0B3FEEF8}" destId="{EF104B90-7E69-4918-A202-E6F91FC6E413}" srcOrd="1" destOrd="0" presId="urn:microsoft.com/office/officeart/2008/layout/VerticalCurvedList"/>
    <dgm:cxn modelId="{472535E8-987F-4991-9323-6AC22788498F}" type="presParOf" srcId="{F31B7103-6E88-4DB9-9888-CB9E0B3FEEF8}" destId="{F5A5022A-2B1C-4F3B-B289-BC099E9CE92F}" srcOrd="2" destOrd="0" presId="urn:microsoft.com/office/officeart/2008/layout/VerticalCurvedList"/>
    <dgm:cxn modelId="{AE461C13-7F1D-4760-BBE3-68D3A8D17595}" type="presParOf" srcId="{F31B7103-6E88-4DB9-9888-CB9E0B3FEEF8}" destId="{F16BA6F4-95DE-4E28-BF94-6459A70C4A6D}" srcOrd="3" destOrd="0" presId="urn:microsoft.com/office/officeart/2008/layout/VerticalCurvedList"/>
    <dgm:cxn modelId="{39FC20BA-72CC-43D1-AFED-B4F9FA6D6BF7}" type="presParOf" srcId="{96773A7D-3367-4F53-A2D2-EA5770AFFDB3}" destId="{F036299F-AF4D-4DAF-ABF5-87E8CC3FEF1B}" srcOrd="1" destOrd="0" presId="urn:microsoft.com/office/officeart/2008/layout/VerticalCurvedList"/>
    <dgm:cxn modelId="{5F8AB8F4-EC46-4CF9-B832-2012791D65EC}" type="presParOf" srcId="{96773A7D-3367-4F53-A2D2-EA5770AFFDB3}" destId="{40B95986-31F6-48A6-A8D8-D04AC3BEDA92}" srcOrd="2" destOrd="0" presId="urn:microsoft.com/office/officeart/2008/layout/VerticalCurvedList"/>
    <dgm:cxn modelId="{42142558-1451-4B81-9897-BCDA45477F75}" type="presParOf" srcId="{40B95986-31F6-48A6-A8D8-D04AC3BEDA92}" destId="{112F553D-60C2-4CC4-948D-0369F51C4DB0}" srcOrd="0" destOrd="0" presId="urn:microsoft.com/office/officeart/2008/layout/VerticalCurvedList"/>
    <dgm:cxn modelId="{77CC0B37-EB20-4372-8753-21BF4102861F}" type="presParOf" srcId="{96773A7D-3367-4F53-A2D2-EA5770AFFDB3}" destId="{A1781B13-DE10-4169-ABDE-0384026A6B34}" srcOrd="3" destOrd="0" presId="urn:microsoft.com/office/officeart/2008/layout/VerticalCurvedList"/>
    <dgm:cxn modelId="{3B435301-5180-4A31-AD61-A29D809F36F1}" type="presParOf" srcId="{96773A7D-3367-4F53-A2D2-EA5770AFFDB3}" destId="{65CD74A9-3E7B-49D7-95DD-EB8B72D6CA84}" srcOrd="4" destOrd="0" presId="urn:microsoft.com/office/officeart/2008/layout/VerticalCurvedList"/>
    <dgm:cxn modelId="{EB8CD273-79EC-4ABB-A18F-790FEF1F3DE6}" type="presParOf" srcId="{65CD74A9-3E7B-49D7-95DD-EB8B72D6CA84}" destId="{2741B69B-255D-4143-BECE-5BD9035A4FC6}" srcOrd="0" destOrd="0" presId="urn:microsoft.com/office/officeart/2008/layout/VerticalCurvedList"/>
    <dgm:cxn modelId="{24F7CD2B-84F4-41DA-B892-77394902DF85}" type="presParOf" srcId="{96773A7D-3367-4F53-A2D2-EA5770AFFDB3}" destId="{7DCEBD2C-792F-484E-9C96-926E03F540ED}" srcOrd="5" destOrd="0" presId="urn:microsoft.com/office/officeart/2008/layout/VerticalCurvedList"/>
    <dgm:cxn modelId="{59D455A9-F211-4CDC-B25D-A2776A8318B9}" type="presParOf" srcId="{96773A7D-3367-4F53-A2D2-EA5770AFFDB3}" destId="{8E391AE5-35EA-4A7F-ACFF-6E662A0BD046}" srcOrd="6" destOrd="0" presId="urn:microsoft.com/office/officeart/2008/layout/VerticalCurvedList"/>
    <dgm:cxn modelId="{00365495-D6A8-42E9-8569-437415915A8B}" type="presParOf" srcId="{8E391AE5-35EA-4A7F-ACFF-6E662A0BD046}" destId="{EB133F34-59A3-4639-B813-3EF5396EC28B}" srcOrd="0" destOrd="0" presId="urn:microsoft.com/office/officeart/2008/layout/VerticalCurvedList"/>
    <dgm:cxn modelId="{C6D72102-3D7B-4C43-B768-1C80AD51B468}" type="presParOf" srcId="{96773A7D-3367-4F53-A2D2-EA5770AFFDB3}" destId="{88F378EC-C3F8-47CD-AEFF-49BA634320FB}" srcOrd="7" destOrd="0" presId="urn:microsoft.com/office/officeart/2008/layout/VerticalCurvedList"/>
    <dgm:cxn modelId="{46BE5E45-3E14-4648-BFDF-2844CB646DA0}" type="presParOf" srcId="{96773A7D-3367-4F53-A2D2-EA5770AFFDB3}" destId="{0C1D6B2A-9239-4220-B9D4-EF24FF044C0E}" srcOrd="8" destOrd="0" presId="urn:microsoft.com/office/officeart/2008/layout/VerticalCurvedList"/>
    <dgm:cxn modelId="{4713F065-045A-4320-9FAE-17446FA2B5EF}" type="presParOf" srcId="{0C1D6B2A-9239-4220-B9D4-EF24FF044C0E}" destId="{A6FEC19F-0F90-4EC7-BB21-E0ADFEFFA617}" srcOrd="0" destOrd="0" presId="urn:microsoft.com/office/officeart/2008/layout/VerticalCurvedList"/>
    <dgm:cxn modelId="{204040D1-D2BF-4470-9783-E49F84303865}" type="presParOf" srcId="{96773A7D-3367-4F53-A2D2-EA5770AFFDB3}" destId="{CAE44C5F-81A1-4D30-8D3F-2E663ECAC700}" srcOrd="9" destOrd="0" presId="urn:microsoft.com/office/officeart/2008/layout/VerticalCurvedList"/>
    <dgm:cxn modelId="{D5B447A3-7086-4F63-AB86-2C1904AE0C1B}" type="presParOf" srcId="{96773A7D-3367-4F53-A2D2-EA5770AFFDB3}" destId="{053E2699-E7D5-4B6C-A824-2ED732C32228}" srcOrd="10" destOrd="0" presId="urn:microsoft.com/office/officeart/2008/layout/VerticalCurvedList"/>
    <dgm:cxn modelId="{A082AC71-D67C-4AA0-BE65-2A810D0EA866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29. listopadu 2013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 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VY_32_INOVACE_15 _PRVNÍ ČEŠTÍ KRÁLOVÉ 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182259-7405-4477-B2B5-A947685E1697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4DC77D-6067-41B0-81F9-0917A570BB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182259-7405-4477-B2B5-A947685E1697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4DC77D-6067-41B0-81F9-0917A570BB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182259-7405-4477-B2B5-A947685E1697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4DC77D-6067-41B0-81F9-0917A570BB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0D182259-7405-4477-B2B5-A947685E1697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734DC77D-6067-41B0-81F9-0917A570BB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182259-7405-4477-B2B5-A947685E1697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4DC77D-6067-41B0-81F9-0917A570BB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182259-7405-4477-B2B5-A947685E1697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4DC77D-6067-41B0-81F9-0917A570BB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182259-7405-4477-B2B5-A947685E1697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4DC77D-6067-41B0-81F9-0917A570BB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182259-7405-4477-B2B5-A947685E1697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4DC77D-6067-41B0-81F9-0917A570BB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182259-7405-4477-B2B5-A947685E1697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4DC77D-6067-41B0-81F9-0917A570BB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182259-7405-4477-B2B5-A947685E1697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4DC77D-6067-41B0-81F9-0917A570BB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182259-7405-4477-B2B5-A947685E1697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4DC77D-6067-41B0-81F9-0917A570BB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0D182259-7405-4477-B2B5-A947685E1697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734DC77D-6067-41B0-81F9-0917A570BB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4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Žáci na první straně vhodně přiřadí pojmy k sobě. Vše se po postupném kliknutí pro správnost zobrazí.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Žáci na druhé až čtvrté straně doplní správné informace o prvních třech českých králích do textu. Po postupném kliknutí se věty pro kontrolu doplní. Využití možné na papíru, PC i interaktivní tabuli.   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8496944" cy="4857403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1. Přemysl Otakar I.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Vratislav I.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Vladislav I.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4. Břetislav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5. Oldřich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6. Boleslav I.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7. Boleslav II.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8. sv. Václav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9. sv. Prokop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Přiřaď: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1412776"/>
            <a:ext cx="39437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založení biskupství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2040" y="1916832"/>
            <a:ext cx="37385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B, připojení Moravy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2492896"/>
            <a:ext cx="3581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C, mírové poplatky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3068960"/>
            <a:ext cx="32447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D, 4. český světec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3717032"/>
            <a:ext cx="27574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E, 1. český král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4293096"/>
            <a:ext cx="32061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F, stařešinský řád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2040" y="4869160"/>
            <a:ext cx="27655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G, 2. český král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5445224"/>
            <a:ext cx="2948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H, ražba denárů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6093296"/>
            <a:ext cx="33441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CH, 1. dědičný král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49352 " pathEditMode="relative" ptsTypes="AA">
                                      <p:cBhvr>
                                        <p:cTn id="10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209 " pathEditMode="relative" ptsTypes="AA">
                                      <p:cBhvr>
                                        <p:cTn id="10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48148E-6 L 0.00104 0.44051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798 0.43056 " pathEditMode="relative" ptsTypes="AA">
                                      <p:cBhvr>
                                        <p:cTn id="115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438 -0.00995 L 0.02969 -0.27245 " pathEditMode="relative" rAng="0" ptsTypes="AA">
                                      <p:cBhvr>
                                        <p:cTn id="119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-1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9 1.48148E-6 L 0.00538 -0.17894 " pathEditMode="relative" rAng="0" ptsTypes="AA">
                                      <p:cBhvr>
                                        <p:cTn id="1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" y="-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562 -0.33588 " pathEditMode="relative" ptsTypes="AA">
                                      <p:cBhvr>
                                        <p:cTn id="1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0781 -0.1574 " pathEditMode="relative" ptsTypes="AA">
                                      <p:cBhvr>
                                        <p:cTn id="1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2361 -0.68241 " pathEditMode="relative" ptsTypes="AA">
                                      <p:cBhvr>
                                        <p:cTn id="13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  <p:bldP spid="5" grpId="1"/>
      <p:bldP spid="6" grpId="0"/>
      <p:bldP spid="6" grpId="1"/>
      <p:bldP spid="7" grpId="0" build="allAtOnce"/>
      <p:bldP spid="8" grpId="0" build="allAtOnce"/>
      <p:bldP spid="9" grpId="0"/>
      <p:bldP spid="9" grpId="1"/>
      <p:bldP spid="10" grpId="0"/>
      <p:bldP spid="10" grpId="1"/>
      <p:bldP spid="11" grpId="0"/>
      <p:bldP spid="11" grpId="1"/>
      <p:bldP spid="12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Doplň: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1484784"/>
            <a:ext cx="5817569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Jsem 1. český král, </a:t>
            </a:r>
          </a:p>
          <a:p>
            <a:r>
              <a:rPr lang="cs-CZ" sz="3200" dirty="0" smtClean="0"/>
              <a:t>s korunou jen pro ……….. Jmenuji se:…….……..</a:t>
            </a:r>
          </a:p>
          <a:p>
            <a:r>
              <a:rPr lang="cs-CZ" sz="3200" dirty="0" smtClean="0"/>
              <a:t>Korunu jsem získal v roce:</a:t>
            </a:r>
          </a:p>
          <a:p>
            <a:r>
              <a:rPr lang="cs-CZ" sz="3200" dirty="0" smtClean="0"/>
              <a:t>………….. díky pomoci </a:t>
            </a:r>
          </a:p>
          <a:p>
            <a:r>
              <a:rPr lang="cs-CZ" sz="3200" dirty="0" smtClean="0"/>
              <a:t>………….  v jeho sporu s </a:t>
            </a:r>
          </a:p>
          <a:p>
            <a:r>
              <a:rPr lang="cs-CZ" sz="3200" dirty="0" smtClean="0"/>
              <a:t>………………. o …………….. Mým tatínkem byl …………….</a:t>
            </a:r>
          </a:p>
          <a:p>
            <a:r>
              <a:rPr lang="cs-CZ" sz="3200" dirty="0" smtClean="0"/>
              <a:t>a maminka bývalá jeptiška …………....</a:t>
            </a:r>
          </a:p>
          <a:p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2276872"/>
            <a:ext cx="20138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Vratislav 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1844824"/>
            <a:ext cx="2175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svou osobu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3356992"/>
            <a:ext cx="9557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1085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3928" y="3789040"/>
            <a:ext cx="1104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císaři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4293096"/>
            <a:ext cx="17844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papežem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4293096"/>
            <a:ext cx="20970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investituru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4725144"/>
            <a:ext cx="17299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Břetislav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5805264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Jitka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http://upload.wikimedia.org/wikipedia/commons/0/0e/Vratislav_II_140x19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916832"/>
            <a:ext cx="3077395" cy="417646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Doplň: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1628801"/>
            <a:ext cx="592593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Jsem druhý český král …………..</a:t>
            </a:r>
          </a:p>
          <a:p>
            <a:r>
              <a:rPr lang="cs-CZ" sz="3200" dirty="0" smtClean="0"/>
              <a:t>Korunu jsem měl pro…………..</a:t>
            </a:r>
          </a:p>
          <a:p>
            <a:r>
              <a:rPr lang="cs-CZ" sz="3200" dirty="0" smtClean="0"/>
              <a:t>Korunován jsem byl v roce……… </a:t>
            </a:r>
          </a:p>
          <a:p>
            <a:r>
              <a:rPr lang="cs-CZ" sz="3200" dirty="0" smtClean="0"/>
              <a:t>za pomoc ………, účastnil jsem se také ……………………….. proti  ……………</a:t>
            </a:r>
          </a:p>
          <a:p>
            <a:r>
              <a:rPr lang="cs-CZ" sz="3200" dirty="0" smtClean="0"/>
              <a:t>Titul jsem měl původně ……………….., ale kvůli sporům mezi Přemyslovci byl jen pro </a:t>
            </a:r>
          </a:p>
          <a:p>
            <a:r>
              <a:rPr lang="cs-CZ" sz="3200" dirty="0" smtClean="0"/>
              <a:t>………………..   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9851" y="1412776"/>
            <a:ext cx="20441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Vladislav 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2060848"/>
            <a:ext cx="2175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svou osobu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12360" y="2492896"/>
            <a:ext cx="873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1158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2996952"/>
            <a:ext cx="1104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císaři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99992" y="3429000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2. křížové výpravy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005064"/>
            <a:ext cx="15376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Turkům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4941168"/>
            <a:ext cx="15584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dědičný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5949280"/>
            <a:ext cx="21451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mou osobu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http://upload.wikimedia.org/wikipedia/commons/7/78/Add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492896"/>
            <a:ext cx="2952328" cy="309634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10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Doplň: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40" y="1268760"/>
            <a:ext cx="5832648" cy="57252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Jsem …………………král, jmenuji se:….………………… titul jsem získal za pomoc ………….  V roce ……. vyšel </a:t>
            </a:r>
            <a:r>
              <a:rPr lang="cs-CZ" sz="3200" smtClean="0"/>
              <a:t>dokument zvaný </a:t>
            </a:r>
            <a:r>
              <a:rPr lang="cs-CZ" sz="3200" dirty="0" smtClean="0"/>
              <a:t>……………..</a:t>
            </a:r>
          </a:p>
          <a:p>
            <a:r>
              <a:rPr lang="cs-CZ" sz="3200" dirty="0" smtClean="0"/>
              <a:t>…………Ten zavádí u nás .....…</a:t>
            </a:r>
          </a:p>
          <a:p>
            <a:r>
              <a:rPr lang="cs-CZ" sz="3200" dirty="0" smtClean="0"/>
              <a:t>…………………a ruší stařešinský řád, zavádí </a:t>
            </a:r>
          </a:p>
          <a:p>
            <a:r>
              <a:rPr lang="cs-CZ" sz="3200" dirty="0" smtClean="0"/>
              <a:t>princip ………………………. – na trůn vždy</a:t>
            </a:r>
          </a:p>
          <a:p>
            <a:r>
              <a:rPr lang="cs-CZ" sz="3200" dirty="0" smtClean="0"/>
              <a:t>………………….. syn panovníka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1196752"/>
            <a:ext cx="26548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první dědičný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1628800"/>
            <a:ext cx="32944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Přemysl Otakar I 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2708920"/>
            <a:ext cx="156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císařům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00192" y="2636912"/>
            <a:ext cx="854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1212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75856" y="3140968"/>
            <a:ext cx="55446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                          Zlatá bula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sicilská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3645024"/>
            <a:ext cx="90417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                                             dědičný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 královský titul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5013176"/>
            <a:ext cx="28488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prvorozenectví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6093296"/>
            <a:ext cx="16786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nejstarší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upload.wikimedia.org/wikipedia/commons/b/ba/Premek%282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420888"/>
            <a:ext cx="2656032" cy="25922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052736"/>
            <a:ext cx="8964488" cy="6120679"/>
          </a:xfrm>
        </p:spPr>
        <p:txBody>
          <a:bodyPr>
            <a:normAutofit fontScale="40000" lnSpcReduction="20000"/>
          </a:bodyPr>
          <a:lstStyle/>
          <a:p>
            <a:pPr marL="0" indent="0" algn="ctr" eaLnBrk="1" hangingPunct="1">
              <a:buFont typeface="Symbol" pitchFamily="18" charset="2"/>
              <a:buNone/>
            </a:pPr>
            <a:r>
              <a:rPr lang="cs-CZ" sz="6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6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</a:p>
          <a:p>
            <a:pPr marL="0" indent="0" algn="ctr">
              <a:buNone/>
            </a:pPr>
            <a:r>
              <a:rPr lang="cs-CZ" sz="6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zdroje: </a:t>
            </a:r>
          </a:p>
          <a:p>
            <a:pPr marL="0" indent="0" algn="just">
              <a:buNone/>
            </a:pPr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krále Vratislava I</a:t>
            </a:r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en-US" sz="6000" dirty="0" smtClean="0">
                <a:solidFill>
                  <a:schemeClr val="tx1"/>
                </a:solidFill>
              </a:rPr>
              <a:t>AUTOR NEUVEDEN. </a:t>
            </a:r>
            <a:r>
              <a:rPr lang="en-US" sz="6000" i="1" dirty="0" smtClean="0">
                <a:solidFill>
                  <a:schemeClr val="tx1"/>
                </a:solidFill>
              </a:rPr>
              <a:t>commons.wikimedia.org</a:t>
            </a:r>
            <a:r>
              <a:rPr lang="en-US" sz="6000" dirty="0" smtClean="0">
                <a:solidFill>
                  <a:schemeClr val="tx1"/>
                </a:solidFill>
              </a:rPr>
              <a:t> [online]. [cit. 4.1.2014]. </a:t>
            </a:r>
            <a:r>
              <a:rPr lang="en-US" sz="6000" dirty="0" err="1" smtClean="0">
                <a:solidFill>
                  <a:schemeClr val="tx1"/>
                </a:solidFill>
              </a:rPr>
              <a:t>Dostupný</a:t>
            </a:r>
            <a:r>
              <a:rPr lang="en-US" sz="6000" dirty="0" smtClean="0">
                <a:solidFill>
                  <a:schemeClr val="tx1"/>
                </a:solidFill>
              </a:rPr>
              <a:t> </a:t>
            </a:r>
            <a:r>
              <a:rPr lang="en-US" sz="6000" dirty="0" err="1" smtClean="0">
                <a:solidFill>
                  <a:schemeClr val="tx1"/>
                </a:solidFill>
              </a:rPr>
              <a:t>na</a:t>
            </a:r>
            <a:r>
              <a:rPr lang="en-US" sz="6000" dirty="0" smtClean="0">
                <a:solidFill>
                  <a:schemeClr val="tx1"/>
                </a:solidFill>
              </a:rPr>
              <a:t> WWW: http://</a:t>
            </a:r>
            <a:r>
              <a:rPr lang="en-US" sz="6000" dirty="0" smtClean="0">
                <a:solidFill>
                  <a:schemeClr val="tx1"/>
                </a:solidFill>
              </a:rPr>
              <a:t>upload.wikimedia.org/wikipedia/commons/0/0e/Vratislav_II_140x190.jpg</a:t>
            </a:r>
            <a:r>
              <a:rPr lang="cs-CZ" sz="6000" dirty="0" smtClean="0">
                <a:solidFill>
                  <a:schemeClr val="tx1"/>
                </a:solidFill>
              </a:rPr>
              <a:t>.</a:t>
            </a:r>
            <a:r>
              <a:rPr lang="en-US" sz="6000" dirty="0" smtClean="0">
                <a:solidFill>
                  <a:schemeClr val="tx1"/>
                </a:solidFill>
              </a:rPr>
              <a:t> </a:t>
            </a:r>
            <a:endParaRPr lang="cs-CZ" sz="60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6000" b="1" dirty="0" smtClean="0">
                <a:solidFill>
                  <a:schemeClr val="tx1"/>
                </a:solidFill>
              </a:rPr>
              <a:t>Obr. krále Vladislava I</a:t>
            </a:r>
            <a:r>
              <a:rPr lang="cs-CZ" sz="6000" b="1" dirty="0" smtClean="0">
                <a:solidFill>
                  <a:schemeClr val="tx1"/>
                </a:solidFill>
              </a:rPr>
              <a:t>.: </a:t>
            </a:r>
            <a:r>
              <a:rPr lang="en-US" sz="6000" dirty="0" smtClean="0">
                <a:solidFill>
                  <a:schemeClr val="tx1"/>
                </a:solidFill>
              </a:rPr>
              <a:t>AUTOR NEUVEDEN. </a:t>
            </a:r>
            <a:r>
              <a:rPr lang="en-US" sz="6000" i="1" dirty="0" smtClean="0">
                <a:solidFill>
                  <a:schemeClr val="tx1"/>
                </a:solidFill>
              </a:rPr>
              <a:t>commons.wikimedia.org</a:t>
            </a:r>
            <a:r>
              <a:rPr lang="en-US" sz="6000" dirty="0" smtClean="0">
                <a:solidFill>
                  <a:schemeClr val="tx1"/>
                </a:solidFill>
              </a:rPr>
              <a:t> [online]. [cit. 4.1.2014]. </a:t>
            </a:r>
            <a:r>
              <a:rPr lang="en-US" sz="6000" dirty="0" err="1" smtClean="0">
                <a:solidFill>
                  <a:schemeClr val="tx1"/>
                </a:solidFill>
              </a:rPr>
              <a:t>Dostupný</a:t>
            </a:r>
            <a:r>
              <a:rPr lang="en-US" sz="6000" dirty="0" smtClean="0">
                <a:solidFill>
                  <a:schemeClr val="tx1"/>
                </a:solidFill>
              </a:rPr>
              <a:t> </a:t>
            </a:r>
            <a:r>
              <a:rPr lang="en-US" sz="6000" dirty="0" err="1" smtClean="0">
                <a:solidFill>
                  <a:schemeClr val="tx1"/>
                </a:solidFill>
              </a:rPr>
              <a:t>na</a:t>
            </a:r>
            <a:r>
              <a:rPr lang="en-US" sz="6000" dirty="0" smtClean="0">
                <a:solidFill>
                  <a:schemeClr val="tx1"/>
                </a:solidFill>
              </a:rPr>
              <a:t> WWW: http://upload.wikimedia.org/wikipedia/commons/7/78/Adda1.jpg </a:t>
            </a:r>
            <a:endParaRPr lang="cs-CZ" sz="60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6000" b="1" dirty="0" smtClean="0">
                <a:solidFill>
                  <a:schemeClr val="tx1"/>
                </a:solidFill>
              </a:rPr>
              <a:t>Obr. krále Přemysla Otakara I</a:t>
            </a:r>
            <a:r>
              <a:rPr lang="cs-CZ" sz="6000" b="1" dirty="0" smtClean="0">
                <a:solidFill>
                  <a:schemeClr val="tx1"/>
                </a:solidFill>
              </a:rPr>
              <a:t>.: </a:t>
            </a:r>
            <a:r>
              <a:rPr lang="en-US" sz="6000" dirty="0" smtClean="0">
                <a:solidFill>
                  <a:schemeClr val="tx1"/>
                </a:solidFill>
              </a:rPr>
              <a:t>AUTOR NEUVEDEN. </a:t>
            </a:r>
            <a:r>
              <a:rPr lang="en-US" sz="6000" i="1" dirty="0" smtClean="0">
                <a:solidFill>
                  <a:schemeClr val="tx1"/>
                </a:solidFill>
              </a:rPr>
              <a:t>commons.wikimedia.org</a:t>
            </a:r>
            <a:r>
              <a:rPr lang="en-US" sz="6000" dirty="0" smtClean="0">
                <a:solidFill>
                  <a:schemeClr val="tx1"/>
                </a:solidFill>
              </a:rPr>
              <a:t> [online]. [cit. 4.1.2014]. </a:t>
            </a:r>
            <a:r>
              <a:rPr lang="en-US" sz="6000" dirty="0" err="1" smtClean="0">
                <a:solidFill>
                  <a:schemeClr val="tx1"/>
                </a:solidFill>
              </a:rPr>
              <a:t>Dostupný</a:t>
            </a:r>
            <a:r>
              <a:rPr lang="en-US" sz="6000" dirty="0" smtClean="0">
                <a:solidFill>
                  <a:schemeClr val="tx1"/>
                </a:solidFill>
              </a:rPr>
              <a:t> </a:t>
            </a:r>
            <a:r>
              <a:rPr lang="en-US" sz="6000" dirty="0" err="1" smtClean="0">
                <a:solidFill>
                  <a:schemeClr val="tx1"/>
                </a:solidFill>
              </a:rPr>
              <a:t>na</a:t>
            </a:r>
            <a:r>
              <a:rPr lang="en-US" sz="6000" dirty="0" smtClean="0">
                <a:solidFill>
                  <a:schemeClr val="tx1"/>
                </a:solidFill>
              </a:rPr>
              <a:t> WWW: http://upload.wikimedia.org/wikipedia/commons/b/ba/Premek%282%29.jpg </a:t>
            </a:r>
            <a:endParaRPr lang="cs-CZ" sz="6000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pt-BR" sz="6000" dirty="0" smtClean="0">
                <a:solidFill>
                  <a:schemeClr val="tx1"/>
                </a:solidFill>
              </a:rPr>
              <a:t> </a:t>
            </a:r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 algn="just" eaLnBrk="1" hangingPunct="1">
              <a:buFont typeface="Symbol" pitchFamily="18" charset="2"/>
              <a:buNone/>
            </a:pPr>
            <a:endParaRPr lang="cs-CZ" sz="5100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51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5100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14340" name="Nadpis 3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8636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8DD56B-95CA-47A1-B16C-6435E4C9DA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132</TotalTime>
  <Words>533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Motiv1</vt:lpstr>
      <vt:lpstr>Základní škola a Mateřská škola Bílá Třemešná, okres Trutnov</vt:lpstr>
      <vt:lpstr>Anotace</vt:lpstr>
      <vt:lpstr>Anotace k jednotlivým stranám</vt:lpstr>
      <vt:lpstr>Přiřaď:</vt:lpstr>
      <vt:lpstr>Doplň:</vt:lpstr>
      <vt:lpstr>Doplň:</vt:lpstr>
      <vt:lpstr>Doplň: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čeští králové</dc:title>
  <dc:creator>Mgr. Jiří Lux</dc:creator>
  <cp:lastModifiedBy>Jiri</cp:lastModifiedBy>
  <cp:revision>12</cp:revision>
  <dcterms:created xsi:type="dcterms:W3CDTF">2013-11-28T19:17:34Z</dcterms:created>
  <dcterms:modified xsi:type="dcterms:W3CDTF">2014-01-04T17:18:10Z</dcterms:modified>
</cp:coreProperties>
</file>