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tags/tag8.xml" ContentType="application/vnd.openxmlformats-officedocument.presentationml.tags+xml"/>
  <Override PartName="/ppt/slideLayouts/slideLayout39.xml" ContentType="application/vnd.openxmlformats-officedocument.presentationml.slideLayout+xml"/>
  <Override PartName="/customXml/itemProps1.xml" ContentType="application/vnd.openxmlformats-officedocument.customXmlProperties+xml"/>
  <Override PartName="/customXml/itemProps13.xml" ContentType="application/vnd.openxmlformats-officedocument.customXmlProperties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4.xml" ContentType="application/vnd.openxmlformats-officedocument.presentationml.tags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Default Extension="xml" ContentType="application/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tags/tag16.xml" ContentType="application/vnd.openxmlformats-officedocument.presentationml.tags+xml"/>
  <Override PartName="/ppt/tags/tag27.xml" ContentType="application/vnd.openxmlformats-officedocument.presentationml.tags+xml"/>
  <Override PartName="/ppt/slideLayouts/slideLayout31.xml" ContentType="application/vnd.openxmlformats-officedocument.presentationml.slideLayout+xml"/>
  <Override PartName="/customXml/itemProps8.xml" ContentType="application/vnd.openxmlformats-officedocument.customXmlProperties+xml"/>
  <Override PartName="/ppt/tags/tag14.xml" ContentType="application/vnd.openxmlformats-officedocument.presentationml.tags+xml"/>
  <Override PartName="/ppt/tags/tag25.xml" ContentType="application/vnd.openxmlformats-officedocument.presentationml.tags+xml"/>
  <Override PartName="/customXml/itemProps6.xml" ContentType="application/vnd.openxmlformats-officedocument.customXmlProperties+xml"/>
  <Override PartName="/ppt/tags/tag12.xml" ContentType="application/vnd.openxmlformats-officedocument.presentationml.tags+xml"/>
  <Override PartName="/ppt/tags/tag23.xml" ContentType="application/vnd.openxmlformats-officedocument.presentationml.tags+xml"/>
  <Override PartName="/ppt/tags/tag32.xml" ContentType="application/vnd.openxmlformats-officedocument.presentationml.tags+xml"/>
  <Override PartName="/ppt/diagrams/layout1.xml" ContentType="application/vnd.openxmlformats-officedocument.drawingml.diagramLayout+xml"/>
  <Override PartName="/customXml/itemProps4.xml" ContentType="application/vnd.openxmlformats-officedocument.customXmlProperties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21.xml" ContentType="application/vnd.openxmlformats-officedocument.presentationml.tags+xml"/>
  <Override PartName="/ppt/tags/tag30.xml" ContentType="application/vnd.openxmlformats-officedocument.presentationml.tags+xml"/>
  <Override PartName="/customXml/itemProps2.xml" ContentType="application/vnd.openxmlformats-officedocument.customXml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customXml/itemProps14.xml" ContentType="application/vnd.openxmlformats-officedocument.customXmlPropertie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ags/tag5.xml" ContentType="application/vnd.openxmlformats-officedocument.presentationml.tags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diagrams/drawing1.xml" ContentType="application/vnd.ms-office.drawingml.diagramDrawing+xml"/>
  <Override PartName="/customXml/itemProps12.xml" ContentType="application/vnd.openxmlformats-officedocument.customXmlPropertie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3.xml" ContentType="application/vnd.openxmlformats-officedocument.presentationml.tags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Override PartName="/ppt/presentation.xml" ContentType="application/vnd.openxmlformats-officedocument.presentationml.presentation.main+xml"/>
  <Override PartName="/customXml/itemProps10.xml" ContentType="application/vnd.openxmlformats-officedocument.customXmlProperties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ppt/tags/tag28.xml" ContentType="application/vnd.openxmlformats-officedocument.presentationml.tags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tags/tag17.xml" ContentType="application/vnd.openxmlformats-officedocument.presentationml.tags+xml"/>
  <Override PartName="/ppt/tags/tag26.xml" ContentType="application/vnd.openxmlformats-officedocument.presentationml.tags+xml"/>
  <Override PartName="/ppt/slideLayouts/slideLayout30.xml" ContentType="application/vnd.openxmlformats-officedocument.presentationml.slideLayout+xml"/>
  <Override PartName="/customXml/itemProps9.xml" ContentType="application/vnd.openxmlformats-officedocument.customXmlProperties+xml"/>
  <Override PartName="/ppt/slideLayouts/slideLayout10.xml" ContentType="application/vnd.openxmlformats-officedocument.presentationml.slideLayout+xml"/>
  <Override PartName="/ppt/tags/tag15.xml" ContentType="application/vnd.openxmlformats-officedocument.presentationml.tags+xml"/>
  <Override PartName="/ppt/tags/tag24.xml" ContentType="application/vnd.openxmlformats-officedocument.presentationml.tags+xml"/>
  <Override PartName="/ppt/tags/tag33.xml" ContentType="application/vnd.openxmlformats-officedocument.presentationml.tags+xml"/>
  <Override PartName="/customXml/itemProps7.xml" ContentType="application/vnd.openxmlformats-officedocument.customXmlProperties+xml"/>
  <Override PartName="/ppt/tags/tag13.xml" ContentType="application/vnd.openxmlformats-officedocument.presentationml.tags+xml"/>
  <Override PartName="/ppt/tags/tag22.xml" ContentType="application/vnd.openxmlformats-officedocument.presentationml.tags+xml"/>
  <Override PartName="/ppt/tags/tag31.xml" ContentType="application/vnd.openxmlformats-officedocument.presentationml.tags+xml"/>
  <Override PartName="/customXml/itemProps5.xml" ContentType="application/vnd.openxmlformats-officedocument.customXmlProperties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ags/tag6.xml" ContentType="application/vnd.openxmlformats-officedocument.presentationml.tags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customXml/itemProps11.xml" ContentType="application/vnd.openxmlformats-officedocument.customXmlProperties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tags/tag2.xml" ContentType="application/vnd.openxmlformats-officedocument.presentationml.tags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tags/tag29.xml" ContentType="application/vnd.openxmlformats-officedocument.presentationml.tags+xml"/>
  <Override PartName="/ppt/slideLayouts/slideLayout33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8.xml" ContentType="application/vnd.openxmlformats-officedocument.presentationml.tags+xml"/>
  <Override PartName="/ppt/slideLayouts/slideLayout4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5"/>
    <p:sldMasterId id="2147483685" r:id="rId16"/>
    <p:sldMasterId id="2147483853" r:id="rId17"/>
  </p:sldMasterIdLst>
  <p:sldIdLst>
    <p:sldId id="256" r:id="rId18"/>
    <p:sldId id="279" r:id="rId19"/>
    <p:sldId id="276" r:id="rId20"/>
    <p:sldId id="277" r:id="rId21"/>
    <p:sldId id="278" r:id="rId22"/>
    <p:sldId id="280" r:id="rId23"/>
    <p:sldId id="265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7" autoAdjust="0"/>
    <p:restoredTop sz="94660"/>
  </p:normalViewPr>
  <p:slideViewPr>
    <p:cSldViewPr>
      <p:cViewPr varScale="1">
        <p:scale>
          <a:sx n="103" d="100"/>
          <a:sy n="103" d="100"/>
        </p:scale>
        <p:origin x="-1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2.xml"/><Relationship Id="rId20" Type="http://schemas.openxmlformats.org/officeDocument/2006/relationships/slide" Target="slides/slide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5" Type="http://schemas.openxmlformats.org/officeDocument/2006/relationships/customXml" Target="../customXml/item5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6.xml"/><Relationship Id="rId28" Type="http://schemas.openxmlformats.org/officeDocument/2006/relationships/tableStyles" Target="tableStyles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4DDB6F-4A0D-4D35-B0B3-0D60B0E7FB0E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7912D1F-61ED-4FFC-85A7-4A7D86EFCAE5}">
      <dgm:prSet phldrT="[Text]"/>
      <dgm:spPr/>
      <dgm:t>
        <a:bodyPr/>
        <a:lstStyle/>
        <a:p>
          <a:r>
            <a:rPr lang="en-GB" noProof="0" dirty="0" smtClean="0"/>
            <a:t>You must know some English to buy a ticket in London.</a:t>
          </a:r>
        </a:p>
        <a:p>
          <a:r>
            <a:rPr lang="en-GB" noProof="0" dirty="0" smtClean="0"/>
            <a:t>I must phone my parents</a:t>
          </a:r>
          <a:endParaRPr lang="en-GB" noProof="0" dirty="0"/>
        </a:p>
      </dgm:t>
    </dgm:pt>
    <dgm:pt modelId="{CEB46DE6-C77C-43BE-9FC7-F40033BD7BBE}" type="parTrans" cxnId="{E96B5A46-5CCE-4A4A-B1A3-874E909D92D1}">
      <dgm:prSet/>
      <dgm:spPr/>
      <dgm:t>
        <a:bodyPr/>
        <a:lstStyle/>
        <a:p>
          <a:endParaRPr lang="cs-CZ"/>
        </a:p>
      </dgm:t>
    </dgm:pt>
    <dgm:pt modelId="{F5538EB1-B772-416D-96D7-3551BB13F18B}" type="sibTrans" cxnId="{E96B5A46-5CCE-4A4A-B1A3-874E909D92D1}">
      <dgm:prSet/>
      <dgm:spPr/>
      <dgm:t>
        <a:bodyPr/>
        <a:lstStyle/>
        <a:p>
          <a:endParaRPr lang="cs-CZ"/>
        </a:p>
      </dgm:t>
    </dgm:pt>
    <dgm:pt modelId="{4E9468A6-5B59-44A4-9100-7C8CDCE710BF}">
      <dgm:prSet phldrT="[Text]"/>
      <dgm:spPr/>
      <dgm:t>
        <a:bodyPr/>
        <a:lstStyle/>
        <a:p>
          <a:r>
            <a:rPr lang="en-GB" noProof="0" dirty="0" smtClean="0"/>
            <a:t>You mustn´t smoke.</a:t>
          </a:r>
        </a:p>
        <a:p>
          <a:r>
            <a:rPr lang="en-GB" noProof="0" dirty="0" smtClean="0"/>
            <a:t>We mustn´t break the rules.</a:t>
          </a:r>
          <a:endParaRPr lang="en-GB" noProof="0" dirty="0"/>
        </a:p>
      </dgm:t>
    </dgm:pt>
    <dgm:pt modelId="{51CECDCD-5275-4130-AA41-518C82E57737}" type="parTrans" cxnId="{F87796BA-EF2F-4091-99BB-8263149B13D9}">
      <dgm:prSet/>
      <dgm:spPr/>
      <dgm:t>
        <a:bodyPr/>
        <a:lstStyle/>
        <a:p>
          <a:endParaRPr lang="cs-CZ"/>
        </a:p>
      </dgm:t>
    </dgm:pt>
    <dgm:pt modelId="{5BEAD26D-1ECB-48B3-ADE0-C5E63A8896EF}" type="sibTrans" cxnId="{F87796BA-EF2F-4091-99BB-8263149B13D9}">
      <dgm:prSet/>
      <dgm:spPr/>
      <dgm:t>
        <a:bodyPr/>
        <a:lstStyle/>
        <a:p>
          <a:endParaRPr lang="cs-CZ"/>
        </a:p>
      </dgm:t>
    </dgm:pt>
    <dgm:pt modelId="{70E77C8B-18D0-4CB9-A606-4D3C34619161}">
      <dgm:prSet phldrT="[Text]"/>
      <dgm:spPr/>
      <dgm:t>
        <a:bodyPr/>
        <a:lstStyle/>
        <a:p>
          <a:r>
            <a:rPr lang="en-GB" noProof="0" dirty="0" smtClean="0"/>
            <a:t>I </a:t>
          </a:r>
          <a:r>
            <a:rPr lang="en-GB" noProof="0" dirty="0" err="1" smtClean="0"/>
            <a:t>needn</a:t>
          </a:r>
          <a:r>
            <a:rPr lang="en-GB" noProof="0" dirty="0" smtClean="0"/>
            <a:t>´ t wash the dishes.</a:t>
          </a:r>
        </a:p>
        <a:p>
          <a:r>
            <a:rPr lang="en-GB" noProof="0" dirty="0" smtClean="0"/>
            <a:t>We needn´t wait for her.</a:t>
          </a:r>
          <a:endParaRPr lang="en-GB" noProof="0" dirty="0"/>
        </a:p>
      </dgm:t>
    </dgm:pt>
    <dgm:pt modelId="{6CEE7936-D1E2-4F2F-8966-B71DDF643280}" type="parTrans" cxnId="{D1CEF315-4466-4CE8-B88B-F8D5B6E64AC0}">
      <dgm:prSet/>
      <dgm:spPr/>
      <dgm:t>
        <a:bodyPr/>
        <a:lstStyle/>
        <a:p>
          <a:endParaRPr lang="cs-CZ"/>
        </a:p>
      </dgm:t>
    </dgm:pt>
    <dgm:pt modelId="{2609EE4D-45B4-4CAC-A1D8-BEA543445881}" type="sibTrans" cxnId="{D1CEF315-4466-4CE8-B88B-F8D5B6E64AC0}">
      <dgm:prSet/>
      <dgm:spPr/>
      <dgm:t>
        <a:bodyPr/>
        <a:lstStyle/>
        <a:p>
          <a:endParaRPr lang="cs-CZ"/>
        </a:p>
      </dgm:t>
    </dgm:pt>
    <dgm:pt modelId="{A9B0EB9B-C5DD-4F63-B5D5-90BA3D0A8294}">
      <dgm:prSet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Musíš</a:t>
          </a:r>
          <a:r>
            <a:rPr lang="cs-CZ" dirty="0" smtClean="0"/>
            <a:t> umět trochu anglicky, aby sis mohl koupit lístek v Londýně.</a:t>
          </a:r>
          <a:endParaRPr lang="cs-CZ" dirty="0"/>
        </a:p>
      </dgm:t>
    </dgm:pt>
    <dgm:pt modelId="{E7F788E6-B2A0-4363-9111-DB48F1D2F835}" type="parTrans" cxnId="{228FFC3B-E10D-48ED-B433-0C2DD3CFAED6}">
      <dgm:prSet/>
      <dgm:spPr/>
      <dgm:t>
        <a:bodyPr/>
        <a:lstStyle/>
        <a:p>
          <a:endParaRPr lang="cs-CZ"/>
        </a:p>
      </dgm:t>
    </dgm:pt>
    <dgm:pt modelId="{B3806FFD-BBAE-416B-8157-65BFAFAEECA1}" type="sibTrans" cxnId="{228FFC3B-E10D-48ED-B433-0C2DD3CFAED6}">
      <dgm:prSet/>
      <dgm:spPr/>
      <dgm:t>
        <a:bodyPr/>
        <a:lstStyle/>
        <a:p>
          <a:endParaRPr lang="cs-CZ"/>
        </a:p>
      </dgm:t>
    </dgm:pt>
    <dgm:pt modelId="{FA9CAAE1-EB7F-4FDE-A423-669DF5C5DE50}">
      <dgm:prSet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Musím </a:t>
          </a:r>
          <a:r>
            <a:rPr lang="cs-CZ" dirty="0" smtClean="0"/>
            <a:t>zavolat rodičům.</a:t>
          </a:r>
          <a:endParaRPr lang="cs-CZ" dirty="0"/>
        </a:p>
      </dgm:t>
    </dgm:pt>
    <dgm:pt modelId="{DC5BB5AA-5D62-4488-8FE3-5E2F9AB373C7}" type="parTrans" cxnId="{15C7A4BF-0464-4078-9395-9ADB96F223F0}">
      <dgm:prSet/>
      <dgm:spPr/>
      <dgm:t>
        <a:bodyPr/>
        <a:lstStyle/>
        <a:p>
          <a:endParaRPr lang="cs-CZ"/>
        </a:p>
      </dgm:t>
    </dgm:pt>
    <dgm:pt modelId="{D3441F3D-245B-4326-B45D-0908490FA7EA}" type="sibTrans" cxnId="{15C7A4BF-0464-4078-9395-9ADB96F223F0}">
      <dgm:prSet/>
      <dgm:spPr/>
      <dgm:t>
        <a:bodyPr/>
        <a:lstStyle/>
        <a:p>
          <a:endParaRPr lang="cs-CZ"/>
        </a:p>
      </dgm:t>
    </dgm:pt>
    <dgm:pt modelId="{77D89250-5D39-4008-9A19-7FE3D59587AF}">
      <dgm:prSet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Nesmíš </a:t>
          </a:r>
          <a:r>
            <a:rPr lang="cs-CZ" dirty="0" smtClean="0"/>
            <a:t>kouřit.</a:t>
          </a:r>
          <a:endParaRPr lang="cs-CZ" dirty="0"/>
        </a:p>
      </dgm:t>
    </dgm:pt>
    <dgm:pt modelId="{E485D148-AE13-4CCA-9C1B-2A247E3C1307}" type="parTrans" cxnId="{88C2EB0D-DE08-4942-92AB-CA09530FB283}">
      <dgm:prSet/>
      <dgm:spPr/>
      <dgm:t>
        <a:bodyPr/>
        <a:lstStyle/>
        <a:p>
          <a:endParaRPr lang="cs-CZ"/>
        </a:p>
      </dgm:t>
    </dgm:pt>
    <dgm:pt modelId="{8CBAAB56-08BC-4B42-8253-CA6B63A3DA04}" type="sibTrans" cxnId="{88C2EB0D-DE08-4942-92AB-CA09530FB283}">
      <dgm:prSet/>
      <dgm:spPr/>
      <dgm:t>
        <a:bodyPr/>
        <a:lstStyle/>
        <a:p>
          <a:endParaRPr lang="cs-CZ"/>
        </a:p>
      </dgm:t>
    </dgm:pt>
    <dgm:pt modelId="{3329DF8F-0FD9-4538-AD56-D3C494E50CF0}">
      <dgm:prSet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Nesmíme </a:t>
          </a:r>
          <a:r>
            <a:rPr lang="cs-CZ" dirty="0" smtClean="0"/>
            <a:t>porušovat pravidla.</a:t>
          </a:r>
          <a:endParaRPr lang="cs-CZ" dirty="0"/>
        </a:p>
      </dgm:t>
    </dgm:pt>
    <dgm:pt modelId="{00FA7196-F739-4A69-A70E-41D66D8F7C40}" type="parTrans" cxnId="{1D60B9A4-6D17-4828-A6EB-02D7FFF3DE2A}">
      <dgm:prSet/>
      <dgm:spPr/>
      <dgm:t>
        <a:bodyPr/>
        <a:lstStyle/>
        <a:p>
          <a:endParaRPr lang="cs-CZ"/>
        </a:p>
      </dgm:t>
    </dgm:pt>
    <dgm:pt modelId="{11EA7ACD-BF05-429B-82CA-9DF5F3141AF6}" type="sibTrans" cxnId="{1D60B9A4-6D17-4828-A6EB-02D7FFF3DE2A}">
      <dgm:prSet/>
      <dgm:spPr/>
      <dgm:t>
        <a:bodyPr/>
        <a:lstStyle/>
        <a:p>
          <a:endParaRPr lang="cs-CZ"/>
        </a:p>
      </dgm:t>
    </dgm:pt>
    <dgm:pt modelId="{8FE58C24-CB84-44F7-9440-99AB04C32FA5}">
      <dgm:prSet/>
      <dgm:spPr/>
      <dgm:t>
        <a:bodyPr/>
        <a:lstStyle/>
        <a:p>
          <a:endParaRPr lang="cs-CZ" dirty="0"/>
        </a:p>
      </dgm:t>
    </dgm:pt>
    <dgm:pt modelId="{88916635-5B7F-4558-9ED7-504D1233384E}" type="parTrans" cxnId="{462A9D6D-D6E2-46EA-9031-EAE2B95B0085}">
      <dgm:prSet/>
      <dgm:spPr/>
      <dgm:t>
        <a:bodyPr/>
        <a:lstStyle/>
        <a:p>
          <a:endParaRPr lang="cs-CZ"/>
        </a:p>
      </dgm:t>
    </dgm:pt>
    <dgm:pt modelId="{81798346-7241-4FAE-8478-39D8F3FDDD60}" type="sibTrans" cxnId="{462A9D6D-D6E2-46EA-9031-EAE2B95B0085}">
      <dgm:prSet/>
      <dgm:spPr/>
      <dgm:t>
        <a:bodyPr/>
        <a:lstStyle/>
        <a:p>
          <a:endParaRPr lang="cs-CZ"/>
        </a:p>
      </dgm:t>
    </dgm:pt>
    <dgm:pt modelId="{E7C1096D-6555-4AB1-A4E8-93511479AA4F}">
      <dgm:prSet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Nemusím</a:t>
          </a:r>
          <a:r>
            <a:rPr lang="cs-CZ" dirty="0" smtClean="0"/>
            <a:t>  mít nádobí.</a:t>
          </a:r>
          <a:endParaRPr lang="cs-CZ" dirty="0"/>
        </a:p>
      </dgm:t>
    </dgm:pt>
    <dgm:pt modelId="{A3CF14FA-CFF2-44DD-96BC-554F3BD25CFF}" type="parTrans" cxnId="{EF94AFB6-BF27-4483-9289-E77E31FC35D6}">
      <dgm:prSet/>
      <dgm:spPr/>
      <dgm:t>
        <a:bodyPr/>
        <a:lstStyle/>
        <a:p>
          <a:endParaRPr lang="cs-CZ"/>
        </a:p>
      </dgm:t>
    </dgm:pt>
    <dgm:pt modelId="{B5A9718E-AF1A-44AD-9CC2-9E163AC4EA61}" type="sibTrans" cxnId="{EF94AFB6-BF27-4483-9289-E77E31FC35D6}">
      <dgm:prSet/>
      <dgm:spPr/>
      <dgm:t>
        <a:bodyPr/>
        <a:lstStyle/>
        <a:p>
          <a:endParaRPr lang="cs-CZ"/>
        </a:p>
      </dgm:t>
    </dgm:pt>
    <dgm:pt modelId="{8E4A9DC6-C83E-464C-840A-F60605738B1B}">
      <dgm:prSet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Nemusíme </a:t>
          </a:r>
          <a:r>
            <a:rPr lang="cs-CZ" dirty="0" smtClean="0"/>
            <a:t>na ni čekat.</a:t>
          </a:r>
          <a:endParaRPr lang="cs-CZ" dirty="0"/>
        </a:p>
      </dgm:t>
    </dgm:pt>
    <dgm:pt modelId="{FCB98AA5-D830-4E22-B1BB-16DD233DD8A0}" type="parTrans" cxnId="{74166070-88B9-4EC6-8818-9E30FB6D8804}">
      <dgm:prSet/>
      <dgm:spPr/>
      <dgm:t>
        <a:bodyPr/>
        <a:lstStyle/>
        <a:p>
          <a:endParaRPr lang="cs-CZ"/>
        </a:p>
      </dgm:t>
    </dgm:pt>
    <dgm:pt modelId="{C3F97579-56C6-459A-A87E-9CBE644F8EAE}" type="sibTrans" cxnId="{74166070-88B9-4EC6-8818-9E30FB6D8804}">
      <dgm:prSet/>
      <dgm:spPr/>
      <dgm:t>
        <a:bodyPr/>
        <a:lstStyle/>
        <a:p>
          <a:endParaRPr lang="cs-CZ"/>
        </a:p>
      </dgm:t>
    </dgm:pt>
    <dgm:pt modelId="{1922FA70-3228-484C-88BA-61F46E989060}">
      <dgm:prSet/>
      <dgm:spPr/>
      <dgm:t>
        <a:bodyPr/>
        <a:lstStyle/>
        <a:p>
          <a:endParaRPr lang="cs-CZ" dirty="0"/>
        </a:p>
      </dgm:t>
    </dgm:pt>
    <dgm:pt modelId="{6C704E91-F8A9-42E5-8F23-0D9CF2609CE8}" type="parTrans" cxnId="{4DAC2E89-DC46-4001-A25F-F408E7163B88}">
      <dgm:prSet/>
      <dgm:spPr/>
      <dgm:t>
        <a:bodyPr/>
        <a:lstStyle/>
        <a:p>
          <a:endParaRPr lang="cs-CZ"/>
        </a:p>
      </dgm:t>
    </dgm:pt>
    <dgm:pt modelId="{B9883173-12DF-4C5C-A9EB-B9315F317CF1}" type="sibTrans" cxnId="{4DAC2E89-DC46-4001-A25F-F408E7163B88}">
      <dgm:prSet/>
      <dgm:spPr/>
      <dgm:t>
        <a:bodyPr/>
        <a:lstStyle/>
        <a:p>
          <a:endParaRPr lang="cs-CZ"/>
        </a:p>
      </dgm:t>
    </dgm:pt>
    <dgm:pt modelId="{F0ECE69D-CE5E-4DC6-8344-7A0CA8A9CB9F}" type="pres">
      <dgm:prSet presAssocID="{CA4DDB6F-4A0D-4D35-B0B3-0D60B0E7FB0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9378CC4-965B-4F3D-8BC4-D9B094393CD0}" type="pres">
      <dgm:prSet presAssocID="{67912D1F-61ED-4FFC-85A7-4A7D86EFCAE5}" presName="linNode" presStyleCnt="0"/>
      <dgm:spPr/>
    </dgm:pt>
    <dgm:pt modelId="{D055732F-E8C1-4D23-9EC8-8F4D914906F9}" type="pres">
      <dgm:prSet presAssocID="{67912D1F-61ED-4FFC-85A7-4A7D86EFCAE5}" presName="parentShp" presStyleLbl="node1" presStyleIdx="0" presStyleCnt="3" custScaleX="1897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522461-59BA-4F50-9807-AEDEC862FF7E}" type="pres">
      <dgm:prSet presAssocID="{67912D1F-61ED-4FFC-85A7-4A7D86EFCAE5}" presName="childShp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91A91E-6E00-4404-A16E-AE065BCF8426}" type="pres">
      <dgm:prSet presAssocID="{F5538EB1-B772-416D-96D7-3551BB13F18B}" presName="spacing" presStyleCnt="0"/>
      <dgm:spPr/>
    </dgm:pt>
    <dgm:pt modelId="{861CB3E0-CD4C-4452-9254-1835E4DE467E}" type="pres">
      <dgm:prSet presAssocID="{4E9468A6-5B59-44A4-9100-7C8CDCE710BF}" presName="linNode" presStyleCnt="0"/>
      <dgm:spPr/>
    </dgm:pt>
    <dgm:pt modelId="{FBE61916-6A90-4CF4-9A09-598B55C6B9DC}" type="pres">
      <dgm:prSet presAssocID="{4E9468A6-5B59-44A4-9100-7C8CDCE710BF}" presName="parentShp" presStyleLbl="node1" presStyleIdx="1" presStyleCnt="3" custScaleX="1765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16F045-1F00-4ACB-8828-6114D6689AD0}" type="pres">
      <dgm:prSet presAssocID="{4E9468A6-5B59-44A4-9100-7C8CDCE710BF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47A706-9522-4C1D-AFD3-8124AE8614CF}" type="pres">
      <dgm:prSet presAssocID="{5BEAD26D-1ECB-48B3-ADE0-C5E63A8896EF}" presName="spacing" presStyleCnt="0"/>
      <dgm:spPr/>
    </dgm:pt>
    <dgm:pt modelId="{C95AEAAE-CF58-4D81-A673-FB166113D3A0}" type="pres">
      <dgm:prSet presAssocID="{70E77C8B-18D0-4CB9-A606-4D3C34619161}" presName="linNode" presStyleCnt="0"/>
      <dgm:spPr/>
    </dgm:pt>
    <dgm:pt modelId="{C0376065-C49D-4464-9BA0-20BE48C68332}" type="pres">
      <dgm:prSet presAssocID="{70E77C8B-18D0-4CB9-A606-4D3C34619161}" presName="parentShp" presStyleLbl="node1" presStyleIdx="2" presStyleCnt="3" custScaleX="1765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7A39EC-BE61-42DB-A9AA-E0FE6D4A502B}" type="pres">
      <dgm:prSet presAssocID="{70E77C8B-18D0-4CB9-A606-4D3C34619161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DADC43-4581-4B00-BEB2-4633BB22A075}" type="presOf" srcId="{E7C1096D-6555-4AB1-A4E8-93511479AA4F}" destId="{5B7A39EC-BE61-42DB-A9AA-E0FE6D4A502B}" srcOrd="0" destOrd="0" presId="urn:microsoft.com/office/officeart/2005/8/layout/vList6"/>
    <dgm:cxn modelId="{BCB4ED9E-698F-42D6-8556-D1559EA47C19}" type="presOf" srcId="{FA9CAAE1-EB7F-4FDE-A423-669DF5C5DE50}" destId="{D7522461-59BA-4F50-9807-AEDEC862FF7E}" srcOrd="0" destOrd="1" presId="urn:microsoft.com/office/officeart/2005/8/layout/vList6"/>
    <dgm:cxn modelId="{74166070-88B9-4EC6-8818-9E30FB6D8804}" srcId="{70E77C8B-18D0-4CB9-A606-4D3C34619161}" destId="{8E4A9DC6-C83E-464C-840A-F60605738B1B}" srcOrd="2" destOrd="0" parTransId="{FCB98AA5-D830-4E22-B1BB-16DD233DD8A0}" sibTransId="{C3F97579-56C6-459A-A87E-9CBE644F8EAE}"/>
    <dgm:cxn modelId="{4DAC2E89-DC46-4001-A25F-F408E7163B88}" srcId="{70E77C8B-18D0-4CB9-A606-4D3C34619161}" destId="{1922FA70-3228-484C-88BA-61F46E989060}" srcOrd="1" destOrd="0" parTransId="{6C704E91-F8A9-42E5-8F23-0D9CF2609CE8}" sibTransId="{B9883173-12DF-4C5C-A9EB-B9315F317CF1}"/>
    <dgm:cxn modelId="{F87796BA-EF2F-4091-99BB-8263149B13D9}" srcId="{CA4DDB6F-4A0D-4D35-B0B3-0D60B0E7FB0E}" destId="{4E9468A6-5B59-44A4-9100-7C8CDCE710BF}" srcOrd="1" destOrd="0" parTransId="{51CECDCD-5275-4130-AA41-518C82E57737}" sibTransId="{5BEAD26D-1ECB-48B3-ADE0-C5E63A8896EF}"/>
    <dgm:cxn modelId="{8841A2D0-A30A-4F0F-96AC-89A3A5732290}" type="presOf" srcId="{70E77C8B-18D0-4CB9-A606-4D3C34619161}" destId="{C0376065-C49D-4464-9BA0-20BE48C68332}" srcOrd="0" destOrd="0" presId="urn:microsoft.com/office/officeart/2005/8/layout/vList6"/>
    <dgm:cxn modelId="{15C7A4BF-0464-4078-9395-9ADB96F223F0}" srcId="{67912D1F-61ED-4FFC-85A7-4A7D86EFCAE5}" destId="{FA9CAAE1-EB7F-4FDE-A423-669DF5C5DE50}" srcOrd="1" destOrd="0" parTransId="{DC5BB5AA-5D62-4488-8FE3-5E2F9AB373C7}" sibTransId="{D3441F3D-245B-4326-B45D-0908490FA7EA}"/>
    <dgm:cxn modelId="{163E4F5C-6E25-4E1B-9402-384E59CBB094}" type="presOf" srcId="{3329DF8F-0FD9-4538-AD56-D3C494E50CF0}" destId="{5616F045-1F00-4ACB-8828-6114D6689AD0}" srcOrd="0" destOrd="2" presId="urn:microsoft.com/office/officeart/2005/8/layout/vList6"/>
    <dgm:cxn modelId="{EF94AFB6-BF27-4483-9289-E77E31FC35D6}" srcId="{70E77C8B-18D0-4CB9-A606-4D3C34619161}" destId="{E7C1096D-6555-4AB1-A4E8-93511479AA4F}" srcOrd="0" destOrd="0" parTransId="{A3CF14FA-CFF2-44DD-96BC-554F3BD25CFF}" sibTransId="{B5A9718E-AF1A-44AD-9CC2-9E163AC4EA61}"/>
    <dgm:cxn modelId="{377DACD5-882C-4FE6-AB89-B8BA76B45478}" type="presOf" srcId="{CA4DDB6F-4A0D-4D35-B0B3-0D60B0E7FB0E}" destId="{F0ECE69D-CE5E-4DC6-8344-7A0CA8A9CB9F}" srcOrd="0" destOrd="0" presId="urn:microsoft.com/office/officeart/2005/8/layout/vList6"/>
    <dgm:cxn modelId="{1E452328-FFD4-4DDD-898D-DF04EE56538D}" type="presOf" srcId="{67912D1F-61ED-4FFC-85A7-4A7D86EFCAE5}" destId="{D055732F-E8C1-4D23-9EC8-8F4D914906F9}" srcOrd="0" destOrd="0" presId="urn:microsoft.com/office/officeart/2005/8/layout/vList6"/>
    <dgm:cxn modelId="{E96B5A46-5CCE-4A4A-B1A3-874E909D92D1}" srcId="{CA4DDB6F-4A0D-4D35-B0B3-0D60B0E7FB0E}" destId="{67912D1F-61ED-4FFC-85A7-4A7D86EFCAE5}" srcOrd="0" destOrd="0" parTransId="{CEB46DE6-C77C-43BE-9FC7-F40033BD7BBE}" sibTransId="{F5538EB1-B772-416D-96D7-3551BB13F18B}"/>
    <dgm:cxn modelId="{1D60B9A4-6D17-4828-A6EB-02D7FFF3DE2A}" srcId="{4E9468A6-5B59-44A4-9100-7C8CDCE710BF}" destId="{3329DF8F-0FD9-4538-AD56-D3C494E50CF0}" srcOrd="2" destOrd="0" parTransId="{00FA7196-F739-4A69-A70E-41D66D8F7C40}" sibTransId="{11EA7ACD-BF05-429B-82CA-9DF5F3141AF6}"/>
    <dgm:cxn modelId="{9E3B5E2F-57B4-4702-8F03-F14BD2BFBD54}" type="presOf" srcId="{8E4A9DC6-C83E-464C-840A-F60605738B1B}" destId="{5B7A39EC-BE61-42DB-A9AA-E0FE6D4A502B}" srcOrd="0" destOrd="2" presId="urn:microsoft.com/office/officeart/2005/8/layout/vList6"/>
    <dgm:cxn modelId="{462A9D6D-D6E2-46EA-9031-EAE2B95B0085}" srcId="{4E9468A6-5B59-44A4-9100-7C8CDCE710BF}" destId="{8FE58C24-CB84-44F7-9440-99AB04C32FA5}" srcOrd="1" destOrd="0" parTransId="{88916635-5B7F-4558-9ED7-504D1233384E}" sibTransId="{81798346-7241-4FAE-8478-39D8F3FDDD60}"/>
    <dgm:cxn modelId="{1993301E-29F2-45BB-BBDD-5D3217E623EA}" type="presOf" srcId="{4E9468A6-5B59-44A4-9100-7C8CDCE710BF}" destId="{FBE61916-6A90-4CF4-9A09-598B55C6B9DC}" srcOrd="0" destOrd="0" presId="urn:microsoft.com/office/officeart/2005/8/layout/vList6"/>
    <dgm:cxn modelId="{0C38F146-47DD-40B7-9452-297BD5D67B57}" type="presOf" srcId="{1922FA70-3228-484C-88BA-61F46E989060}" destId="{5B7A39EC-BE61-42DB-A9AA-E0FE6D4A502B}" srcOrd="0" destOrd="1" presId="urn:microsoft.com/office/officeart/2005/8/layout/vList6"/>
    <dgm:cxn modelId="{D1CEF315-4466-4CE8-B88B-F8D5B6E64AC0}" srcId="{CA4DDB6F-4A0D-4D35-B0B3-0D60B0E7FB0E}" destId="{70E77C8B-18D0-4CB9-A606-4D3C34619161}" srcOrd="2" destOrd="0" parTransId="{6CEE7936-D1E2-4F2F-8966-B71DDF643280}" sibTransId="{2609EE4D-45B4-4CAC-A1D8-BEA543445881}"/>
    <dgm:cxn modelId="{9EB18CD9-4054-40CC-BCD3-4F85F5D39B82}" type="presOf" srcId="{A9B0EB9B-C5DD-4F63-B5D5-90BA3D0A8294}" destId="{D7522461-59BA-4F50-9807-AEDEC862FF7E}" srcOrd="0" destOrd="0" presId="urn:microsoft.com/office/officeart/2005/8/layout/vList6"/>
    <dgm:cxn modelId="{B86B14AC-4B87-4A5A-A109-54B743BB8BCC}" type="presOf" srcId="{8FE58C24-CB84-44F7-9440-99AB04C32FA5}" destId="{5616F045-1F00-4ACB-8828-6114D6689AD0}" srcOrd="0" destOrd="1" presId="urn:microsoft.com/office/officeart/2005/8/layout/vList6"/>
    <dgm:cxn modelId="{A9D71C1D-21A5-44AC-BD5F-16C672156ACB}" type="presOf" srcId="{77D89250-5D39-4008-9A19-7FE3D59587AF}" destId="{5616F045-1F00-4ACB-8828-6114D6689AD0}" srcOrd="0" destOrd="0" presId="urn:microsoft.com/office/officeart/2005/8/layout/vList6"/>
    <dgm:cxn modelId="{88C2EB0D-DE08-4942-92AB-CA09530FB283}" srcId="{4E9468A6-5B59-44A4-9100-7C8CDCE710BF}" destId="{77D89250-5D39-4008-9A19-7FE3D59587AF}" srcOrd="0" destOrd="0" parTransId="{E485D148-AE13-4CCA-9C1B-2A247E3C1307}" sibTransId="{8CBAAB56-08BC-4B42-8253-CA6B63A3DA04}"/>
    <dgm:cxn modelId="{228FFC3B-E10D-48ED-B433-0C2DD3CFAED6}" srcId="{67912D1F-61ED-4FFC-85A7-4A7D86EFCAE5}" destId="{A9B0EB9B-C5DD-4F63-B5D5-90BA3D0A8294}" srcOrd="0" destOrd="0" parTransId="{E7F788E6-B2A0-4363-9111-DB48F1D2F835}" sibTransId="{B3806FFD-BBAE-416B-8157-65BFAFAEECA1}"/>
    <dgm:cxn modelId="{8E767701-FDAD-41DB-9117-EBB84A8A6890}" type="presParOf" srcId="{F0ECE69D-CE5E-4DC6-8344-7A0CA8A9CB9F}" destId="{E9378CC4-965B-4F3D-8BC4-D9B094393CD0}" srcOrd="0" destOrd="0" presId="urn:microsoft.com/office/officeart/2005/8/layout/vList6"/>
    <dgm:cxn modelId="{A65F68FA-6C03-4FFA-BD67-952160CD5306}" type="presParOf" srcId="{E9378CC4-965B-4F3D-8BC4-D9B094393CD0}" destId="{D055732F-E8C1-4D23-9EC8-8F4D914906F9}" srcOrd="0" destOrd="0" presId="urn:microsoft.com/office/officeart/2005/8/layout/vList6"/>
    <dgm:cxn modelId="{9A5D7094-6FC9-49DD-B663-808E4FC6F0BF}" type="presParOf" srcId="{E9378CC4-965B-4F3D-8BC4-D9B094393CD0}" destId="{D7522461-59BA-4F50-9807-AEDEC862FF7E}" srcOrd="1" destOrd="0" presId="urn:microsoft.com/office/officeart/2005/8/layout/vList6"/>
    <dgm:cxn modelId="{5E1787E8-08AF-4F39-8850-B16FF692411A}" type="presParOf" srcId="{F0ECE69D-CE5E-4DC6-8344-7A0CA8A9CB9F}" destId="{B491A91E-6E00-4404-A16E-AE065BCF8426}" srcOrd="1" destOrd="0" presId="urn:microsoft.com/office/officeart/2005/8/layout/vList6"/>
    <dgm:cxn modelId="{B9A379C9-445C-43D3-9BE9-EE1C8C216964}" type="presParOf" srcId="{F0ECE69D-CE5E-4DC6-8344-7A0CA8A9CB9F}" destId="{861CB3E0-CD4C-4452-9254-1835E4DE467E}" srcOrd="2" destOrd="0" presId="urn:microsoft.com/office/officeart/2005/8/layout/vList6"/>
    <dgm:cxn modelId="{5B6CBE31-A696-4D7D-AE6D-5FFAB7ABF65C}" type="presParOf" srcId="{861CB3E0-CD4C-4452-9254-1835E4DE467E}" destId="{FBE61916-6A90-4CF4-9A09-598B55C6B9DC}" srcOrd="0" destOrd="0" presId="urn:microsoft.com/office/officeart/2005/8/layout/vList6"/>
    <dgm:cxn modelId="{AC61563D-C491-4081-8B1C-E8C2D9AA6980}" type="presParOf" srcId="{861CB3E0-CD4C-4452-9254-1835E4DE467E}" destId="{5616F045-1F00-4ACB-8828-6114D6689AD0}" srcOrd="1" destOrd="0" presId="urn:microsoft.com/office/officeart/2005/8/layout/vList6"/>
    <dgm:cxn modelId="{E041AEEE-E295-40A8-A476-3844EB40D29E}" type="presParOf" srcId="{F0ECE69D-CE5E-4DC6-8344-7A0CA8A9CB9F}" destId="{2847A706-9522-4C1D-AFD3-8124AE8614CF}" srcOrd="3" destOrd="0" presId="urn:microsoft.com/office/officeart/2005/8/layout/vList6"/>
    <dgm:cxn modelId="{BD594A97-8A90-47DC-B086-5B2EF00813CA}" type="presParOf" srcId="{F0ECE69D-CE5E-4DC6-8344-7A0CA8A9CB9F}" destId="{C95AEAAE-CF58-4D81-A673-FB166113D3A0}" srcOrd="4" destOrd="0" presId="urn:microsoft.com/office/officeart/2005/8/layout/vList6"/>
    <dgm:cxn modelId="{074B198D-22F7-464A-A36E-B386C02C356E}" type="presParOf" srcId="{C95AEAAE-CF58-4D81-A673-FB166113D3A0}" destId="{C0376065-C49D-4464-9BA0-20BE48C68332}" srcOrd="0" destOrd="0" presId="urn:microsoft.com/office/officeart/2005/8/layout/vList6"/>
    <dgm:cxn modelId="{2A030812-DE40-4F2F-AB45-4E9B6C95D643}" type="presParOf" srcId="{C95AEAAE-CF58-4D81-A673-FB166113D3A0}" destId="{5B7A39EC-BE61-42DB-A9AA-E0FE6D4A502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7522461-59BA-4F50-9807-AEDEC862FF7E}">
      <dsp:nvSpPr>
        <dsp:cNvPr id="0" name=""/>
        <dsp:cNvSpPr/>
      </dsp:nvSpPr>
      <dsp:spPr>
        <a:xfrm>
          <a:off x="4710633" y="0"/>
          <a:ext cx="3721737" cy="148994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>
              <a:solidFill>
                <a:srgbClr val="FF0000"/>
              </a:solidFill>
            </a:rPr>
            <a:t>Musíš</a:t>
          </a:r>
          <a:r>
            <a:rPr lang="cs-CZ" sz="1800" kern="1200" dirty="0" smtClean="0"/>
            <a:t> umět trochu anglicky, aby sis mohl koupit lístek v Londýně.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>
              <a:solidFill>
                <a:srgbClr val="FF0000"/>
              </a:solidFill>
            </a:rPr>
            <a:t>Musím </a:t>
          </a:r>
          <a:r>
            <a:rPr lang="cs-CZ" sz="1800" kern="1200" dirty="0" smtClean="0"/>
            <a:t>zavolat rodičům.</a:t>
          </a:r>
          <a:endParaRPr lang="cs-CZ" sz="1800" kern="1200" dirty="0"/>
        </a:p>
      </dsp:txBody>
      <dsp:txXfrm>
        <a:off x="4710633" y="0"/>
        <a:ext cx="3721737" cy="1489940"/>
      </dsp:txXfrm>
    </dsp:sp>
    <dsp:sp modelId="{D055732F-E8C1-4D23-9EC8-8F4D914906F9}">
      <dsp:nvSpPr>
        <dsp:cNvPr id="0" name=""/>
        <dsp:cNvSpPr/>
      </dsp:nvSpPr>
      <dsp:spPr>
        <a:xfrm>
          <a:off x="2908" y="0"/>
          <a:ext cx="4707725" cy="1489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noProof="0" dirty="0" smtClean="0"/>
            <a:t>You must know some English to buy a ticket in London.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noProof="0" dirty="0" smtClean="0"/>
            <a:t>I must phone my parents</a:t>
          </a:r>
          <a:endParaRPr lang="en-GB" sz="2600" kern="1200" noProof="0" dirty="0"/>
        </a:p>
      </dsp:txBody>
      <dsp:txXfrm>
        <a:off x="2908" y="0"/>
        <a:ext cx="4707725" cy="1489940"/>
      </dsp:txXfrm>
    </dsp:sp>
    <dsp:sp modelId="{5616F045-1F00-4ACB-8828-6114D6689AD0}">
      <dsp:nvSpPr>
        <dsp:cNvPr id="0" name=""/>
        <dsp:cNvSpPr/>
      </dsp:nvSpPr>
      <dsp:spPr>
        <a:xfrm>
          <a:off x="4560742" y="1638933"/>
          <a:ext cx="3870014" cy="148994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>
              <a:solidFill>
                <a:srgbClr val="FF0000"/>
              </a:solidFill>
            </a:rPr>
            <a:t>Nesmíš </a:t>
          </a:r>
          <a:r>
            <a:rPr lang="cs-CZ" sz="1800" kern="1200" dirty="0" smtClean="0"/>
            <a:t>kouřit.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>
              <a:solidFill>
                <a:srgbClr val="FF0000"/>
              </a:solidFill>
            </a:rPr>
            <a:t>Nesmíme </a:t>
          </a:r>
          <a:r>
            <a:rPr lang="cs-CZ" sz="1800" kern="1200" dirty="0" smtClean="0"/>
            <a:t>porušovat pravidla.</a:t>
          </a:r>
          <a:endParaRPr lang="cs-CZ" sz="1800" kern="1200" dirty="0"/>
        </a:p>
      </dsp:txBody>
      <dsp:txXfrm>
        <a:off x="4560742" y="1638933"/>
        <a:ext cx="3870014" cy="1489940"/>
      </dsp:txXfrm>
    </dsp:sp>
    <dsp:sp modelId="{FBE61916-6A90-4CF4-9A09-598B55C6B9DC}">
      <dsp:nvSpPr>
        <dsp:cNvPr id="0" name=""/>
        <dsp:cNvSpPr/>
      </dsp:nvSpPr>
      <dsp:spPr>
        <a:xfrm>
          <a:off x="4523" y="1638933"/>
          <a:ext cx="4556219" cy="1489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noProof="0" dirty="0" smtClean="0"/>
            <a:t>You mustn´t smoke.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noProof="0" dirty="0" smtClean="0"/>
            <a:t>We mustn´t break the rules.</a:t>
          </a:r>
          <a:endParaRPr lang="en-GB" sz="2600" kern="1200" noProof="0" dirty="0"/>
        </a:p>
      </dsp:txBody>
      <dsp:txXfrm>
        <a:off x="4523" y="1638933"/>
        <a:ext cx="4556219" cy="1489940"/>
      </dsp:txXfrm>
    </dsp:sp>
    <dsp:sp modelId="{5B7A39EC-BE61-42DB-A9AA-E0FE6D4A502B}">
      <dsp:nvSpPr>
        <dsp:cNvPr id="0" name=""/>
        <dsp:cNvSpPr/>
      </dsp:nvSpPr>
      <dsp:spPr>
        <a:xfrm>
          <a:off x="4560742" y="3277867"/>
          <a:ext cx="3870014" cy="148994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>
              <a:solidFill>
                <a:srgbClr val="FF0000"/>
              </a:solidFill>
            </a:rPr>
            <a:t>Nemusím</a:t>
          </a:r>
          <a:r>
            <a:rPr lang="cs-CZ" sz="1800" kern="1200" dirty="0" smtClean="0"/>
            <a:t>  mít nádobí.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>
              <a:solidFill>
                <a:srgbClr val="FF0000"/>
              </a:solidFill>
            </a:rPr>
            <a:t>Nemusíme </a:t>
          </a:r>
          <a:r>
            <a:rPr lang="cs-CZ" sz="1800" kern="1200" dirty="0" smtClean="0"/>
            <a:t>na ni čekat.</a:t>
          </a:r>
          <a:endParaRPr lang="cs-CZ" sz="1800" kern="1200" dirty="0"/>
        </a:p>
      </dsp:txBody>
      <dsp:txXfrm>
        <a:off x="4560742" y="3277867"/>
        <a:ext cx="3870014" cy="1489940"/>
      </dsp:txXfrm>
    </dsp:sp>
    <dsp:sp modelId="{C0376065-C49D-4464-9BA0-20BE48C68332}">
      <dsp:nvSpPr>
        <dsp:cNvPr id="0" name=""/>
        <dsp:cNvSpPr/>
      </dsp:nvSpPr>
      <dsp:spPr>
        <a:xfrm>
          <a:off x="4523" y="3277867"/>
          <a:ext cx="4556219" cy="1489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noProof="0" dirty="0" smtClean="0"/>
            <a:t>I </a:t>
          </a:r>
          <a:r>
            <a:rPr lang="en-GB" sz="2600" kern="1200" noProof="0" dirty="0" err="1" smtClean="0"/>
            <a:t>needn</a:t>
          </a:r>
          <a:r>
            <a:rPr lang="en-GB" sz="2600" kern="1200" noProof="0" dirty="0" smtClean="0"/>
            <a:t>´ t wash the dishes.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noProof="0" dirty="0" smtClean="0"/>
            <a:t>We needn´t wait for her.</a:t>
          </a:r>
          <a:endParaRPr lang="en-GB" sz="2600" kern="1200" noProof="0" dirty="0"/>
        </a:p>
      </dsp:txBody>
      <dsp:txXfrm>
        <a:off x="4523" y="3277867"/>
        <a:ext cx="4556219" cy="14899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6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tags" Target="../tags/tag27.xm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tags" Target="../tags/tag22.xml"/><Relationship Id="rId21" Type="http://schemas.openxmlformats.org/officeDocument/2006/relationships/image" Target="../media/image17.png"/><Relationship Id="rId7" Type="http://schemas.openxmlformats.org/officeDocument/2006/relationships/tags" Target="../tags/tag26.xml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tags" Target="../tags/tag21.xml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24.xml"/><Relationship Id="rId15" Type="http://schemas.openxmlformats.org/officeDocument/2006/relationships/image" Target="../media/image11.png"/><Relationship Id="rId10" Type="http://schemas.openxmlformats.org/officeDocument/2006/relationships/tags" Target="../tags/tag29.xml"/><Relationship Id="rId19" Type="http://schemas.openxmlformats.org/officeDocument/2006/relationships/image" Target="../media/image15.png"/><Relationship Id="rId4" Type="http://schemas.openxmlformats.org/officeDocument/2006/relationships/tags" Target="../tags/tag23.xml"/><Relationship Id="rId9" Type="http://schemas.openxmlformats.org/officeDocument/2006/relationships/tags" Target="../tags/tag28.xml"/><Relationship Id="rId14" Type="http://schemas.openxmlformats.org/officeDocument/2006/relationships/image" Target="../media/image10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tags" Target="../tags/tag32.xml"/><Relationship Id="rId7" Type="http://schemas.openxmlformats.org/officeDocument/2006/relationships/image" Target="../media/image6.png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7876-7356-4486-9ABA-12A0D8191C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9D7DD-EA14-48F9-A84E-92B79F1209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5CC27-2DF7-4B5E-9C89-9B72FFED69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24AAF-9177-4E53-9FFB-8CDB28BFB0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EAECD-7690-4B49-A834-106EE30CDB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18851-4C24-4EC0-8986-0A67BABD06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B179A-51A1-4B56-8406-0FEA4CC6D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22A9F-515F-4DC6-8F6E-E2F72F8BD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CFB4B-DFA3-4BFB-81F1-FB7FF7FAF1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DBE5A-8E51-4F29-9CA4-01E47B5D07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371600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1371600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4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5425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45425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384047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84047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5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0" descr="Palette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8" y="1524002"/>
            <a:ext cx="804863" cy="506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10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55576" y="106521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5576" y="1628776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2" descr="Answer3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55576" y="2193927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3" descr="Answer4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55576" y="2757490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4" descr="Answer5.png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55576" y="3322638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5" descr="Answer6.png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55576" y="3886201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6" descr="Answer7.png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55576" y="4451352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17" descr="Answer8.png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55576" y="5014915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18" descr="Answer9.png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55576" y="558006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19" descr="Answer10.png"/>
          <p:cNvPicPr>
            <a:picLocks/>
          </p:cNvPicPr>
          <p:nvPr userDrawn="1">
            <p:custDataLst>
              <p:tags r:id="rId10"/>
            </p:custDataLst>
          </p:nvPr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55576" y="6145215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914400" y="100538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914400" y="156979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914400" y="213421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914400" y="269862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5"/>
          </p:nvPr>
        </p:nvSpPr>
        <p:spPr>
          <a:xfrm>
            <a:off x="914400" y="326303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6"/>
          </p:nvPr>
        </p:nvSpPr>
        <p:spPr>
          <a:xfrm>
            <a:off x="914400" y="382745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7"/>
          </p:nvPr>
        </p:nvSpPr>
        <p:spPr>
          <a:xfrm>
            <a:off x="914400" y="4391865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8"/>
          </p:nvPr>
        </p:nvSpPr>
        <p:spPr>
          <a:xfrm>
            <a:off x="914400" y="495627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9"/>
          </p:nvPr>
        </p:nvSpPr>
        <p:spPr>
          <a:xfrm>
            <a:off x="914400" y="5520692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0"/>
          </p:nvPr>
        </p:nvSpPr>
        <p:spPr>
          <a:xfrm>
            <a:off x="914400" y="6085106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B4B6D-9734-4E7F-AE15-5AB5B090D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B5D82-64DB-45E4-A572-E68D61DD5E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D8C6E-D555-4168-90D3-7CDCB973DE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2F305-13C3-4F6F-AAEC-FBED933DF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F7F69-2404-4B5A-903D-12FE6AA3C4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CFE28-4F87-49ED-AAE9-D72E6C518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209E-B04E-444F-875C-CE96202A03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8C335-7DFF-4C29-B1CA-FF92D35075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A1F0B-725A-464B-BD7B-1B52B41CAF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EEB15-EB77-430F-99B8-3836C5A52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C9A50-038A-4DCD-BF74-589C83099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EDC1A8-614E-4C62-B5C7-755E7F2E5D0B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7AE393-892D-4FB1-9151-535EF433ECD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0870A1-7E03-45B6-9667-AB6D5628039E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1A00E1-2D03-4FF7-BD2E-E5A9E9F7A46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5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3E3CA5-E3CE-43D1-95C5-C1156E767CE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AD1A9C-342F-4393-BD65-D327B7B9FC6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C575E51-3360-4FB8-B84B-B4A2503C1751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77D363-094B-4DC1-B5A0-01A66287959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1859758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1" y="2514601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514601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5CA550-BDE6-477B-B3D5-51BE8C6357B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362AF7-0B80-4B47-BBC4-79C40A2A795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D69209-456B-4C3B-B90C-79A32D3433F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53F25-759B-49F4-A11A-514DFAB6AD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3517DB-DD98-450B-A569-6E0D273420E6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BFBC0C-3E2F-4F7C-B491-CC75E47172C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1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A79138-D79A-4FDF-BC43-ADBCB71FDBFF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7A19D0-B27A-477F-97FE-79D984C3EE5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5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7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7141E9-4B6C-41C8-9C62-38A629B1CE28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1"/>
            <a:ext cx="609600" cy="365125"/>
          </a:xfrm>
        </p:spPr>
        <p:txBody>
          <a:bodyPr/>
          <a:lstStyle/>
          <a:p>
            <a:pPr>
              <a:defRPr/>
            </a:pPr>
            <a:fld id="{09764C27-2CFB-4F8E-B88E-737EC80C30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6" y="5816601"/>
            <a:ext cx="9163051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1" y="6219826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2F95F0-3D87-4576-8B40-1393B1D8FE1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F2198F-B0F4-4A2C-960B-DE4FEBD027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2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2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8D0F1A-B4FD-468D-94FE-435FA0C3FE91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AE7DAE-03C1-4458-B8CD-639B4D8CC6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19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2051" name="Picture 2"/>
          <p:cNvPicPr>
            <a:picLocks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205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0C6760-580E-480D-9F2C-0DAE2D46C7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071815" y="49215"/>
            <a:ext cx="6000751" cy="30777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i="1" dirty="0">
                <a:solidFill>
                  <a:srgbClr val="F79646">
                    <a:lumMod val="75000"/>
                  </a:srgbClr>
                </a:solidFill>
                <a:latin typeface="+mn-lt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  <p:sldLayoutId id="2147483812" r:id="rId20"/>
    <p:sldLayoutId id="2147483813" r:id="rId21"/>
    <p:sldLayoutId id="2147483814" r:id="rId22"/>
    <p:sldLayoutId id="2147483815" r:id="rId23"/>
    <p:sldLayoutId id="2147483816" r:id="rId24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2"/>
          <p:cNvPicPr>
            <a:picLocks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307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AC93E-BDDE-432B-B47A-45069CE33D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3071815" y="49215"/>
            <a:ext cx="6000751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1400" b="1" i="1" smtClean="0">
                <a:solidFill>
                  <a:srgbClr val="E46C0A"/>
                </a:solidFill>
                <a:latin typeface="Calibri" pitchFamily="34" charset="0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6" y="-7144"/>
            <a:ext cx="9163051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1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3/5/2012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1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1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DA0C6760-580E-480D-9F2C-0DAE2D46C7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otazn%C3%ADk&amp;ex=1" TargetMode="External"/><Relationship Id="rId2" Type="http://schemas.openxmlformats.org/officeDocument/2006/relationships/hyperlink" Target="http://office.microsoft.com/cs-cz/images/results.aspx?ex=2&amp;qu=smajl&#237;k" TargetMode="External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31573" y="3645024"/>
            <a:ext cx="7968885" cy="1752600"/>
          </a:xfrm>
        </p:spPr>
        <p:txBody>
          <a:bodyPr rtlCol="0">
            <a:normAutofit fontScale="85000" lnSpcReduction="20000"/>
          </a:bodyPr>
          <a:lstStyle/>
          <a:p>
            <a:pPr algn="ctr" eaLnBrk="1" hangingPunct="1">
              <a:defRPr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Název školy:  </a:t>
            </a:r>
            <a:r>
              <a:rPr lang="cs-CZ" i="1" dirty="0" smtClean="0">
                <a:solidFill>
                  <a:schemeClr val="bg1">
                    <a:lumMod val="50000"/>
                  </a:schemeClr>
                </a:solidFill>
              </a:rPr>
              <a:t>Základní škola a mateřská škola, Hlušice</a:t>
            </a:r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pPr algn="ctr" eaLnBrk="1" hangingPunct="1">
              <a:defRPr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Autor:  PaedDr. Vaňková Marcela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Číslo projektu: CZ.1.07/1.4.00/21.3235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Název: 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VY_32_INOVACE_1A_14_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Must/mustn´t/needn´t</a:t>
            </a:r>
          </a:p>
          <a:p>
            <a:pPr algn="ctr">
              <a:defRPr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Téma: </a:t>
            </a:r>
            <a:r>
              <a:rPr lang="cs-CZ" sz="2400" dirty="0" smtClean="0">
                <a:latin typeface="Bookman Old Style" pitchFamily="18" charset="0"/>
              </a:rPr>
              <a:t>Anglická gramatika v 7. a 8. ročníku ZŠ</a:t>
            </a:r>
            <a:endParaRPr lang="cs-CZ" sz="2400" dirty="0" smtClean="0">
              <a:solidFill>
                <a:schemeClr val="bg1">
                  <a:lumMod val="50000"/>
                </a:schemeClr>
              </a:solidFill>
            </a:endParaRPr>
          </a:p>
          <a:p>
            <a:pPr algn="ctr">
              <a:defRPr/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513"/>
            <a:ext cx="91440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 stránky učitel připomene či vysvětlí žákům na příkladech užití: </a:t>
            </a:r>
            <a:r>
              <a:rPr lang="en-GB" sz="2000" dirty="0" smtClean="0">
                <a:latin typeface="Bookman Old Style" pitchFamily="18" charset="0"/>
              </a:rPr>
              <a:t>must, mustn´t, needn´t. 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vysvětlení struktury věty dle tabulky.</a:t>
            </a:r>
          </a:p>
          <a:p>
            <a:r>
              <a:rPr lang="cs-CZ" sz="2000" dirty="0" smtClean="0">
                <a:latin typeface="Bookman Old Style" pitchFamily="18" charset="0"/>
              </a:rPr>
              <a:t>3) Procvičení: </a:t>
            </a:r>
            <a:r>
              <a:rPr lang="en-GB" sz="2000" dirty="0" smtClean="0">
                <a:latin typeface="Bookman Old Style" pitchFamily="18" charset="0"/>
              </a:rPr>
              <a:t>must, mustn´t, needn´t </a:t>
            </a:r>
            <a:r>
              <a:rPr lang="cs-CZ" sz="2000" dirty="0" smtClean="0">
                <a:latin typeface="Bookman Old Style" pitchFamily="18" charset="0"/>
              </a:rPr>
              <a:t>– doplnění správných tvarů (kontrola po odhalení barevných obdélníků), vytváření vět – použití sloves v obrázku.</a:t>
            </a:r>
          </a:p>
          <a:p>
            <a:r>
              <a:rPr lang="cs-CZ" sz="2000" dirty="0" smtClean="0">
                <a:latin typeface="Bookman Old Style" pitchFamily="18" charset="0"/>
              </a:rPr>
              <a:t>4) Závěrečné cvičení – věty napsat, doplnit správné tvary: </a:t>
            </a:r>
            <a:r>
              <a:rPr lang="en-GB" sz="2000" dirty="0" smtClean="0">
                <a:latin typeface="Bookman Old Style" pitchFamily="18" charset="0"/>
              </a:rPr>
              <a:t>must, mustn´t, needn´t.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– v průběhu učiva </a:t>
            </a:r>
            <a:r>
              <a:rPr lang="en-GB" sz="2000" dirty="0" smtClean="0">
                <a:latin typeface="Bookman Old Style" pitchFamily="18" charset="0"/>
              </a:rPr>
              <a:t>must, mustn´t, needn´t</a:t>
            </a:r>
            <a:r>
              <a:rPr lang="en-US" sz="2000" dirty="0" smtClean="0">
                <a:latin typeface="Bookman Old Style" pitchFamily="18" charset="0"/>
              </a:rPr>
              <a:t>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36904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Must, mustn´t, needn´t</a:t>
            </a:r>
            <a:endParaRPr lang="en-GB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556792"/>
          <a:ext cx="8435280" cy="4767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91264" cy="996720"/>
          </a:xfrm>
        </p:spPr>
        <p:txBody>
          <a:bodyPr/>
          <a:lstStyle/>
          <a:p>
            <a:pPr algn="ctr"/>
            <a:r>
              <a:rPr lang="en-GB" dirty="0" smtClean="0"/>
              <a:t>Must, mustn´t, needn´t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2132855"/>
          <a:ext cx="8064897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8299"/>
                <a:gridCol w="2688299"/>
                <a:gridCol w="2688299"/>
              </a:tblGrid>
              <a:tr h="1440160">
                <a:tc rowSpan="3">
                  <a:txBody>
                    <a:bodyPr/>
                    <a:lstStyle/>
                    <a:p>
                      <a:pPr algn="ctr"/>
                      <a:r>
                        <a:rPr lang="en-GB" sz="3200" noProof="0" dirty="0" smtClean="0"/>
                        <a:t>I</a:t>
                      </a:r>
                    </a:p>
                    <a:p>
                      <a:pPr algn="ctr"/>
                      <a:r>
                        <a:rPr lang="en-GB" sz="3200" noProof="0" dirty="0" smtClean="0"/>
                        <a:t>You</a:t>
                      </a:r>
                    </a:p>
                    <a:p>
                      <a:pPr algn="ctr"/>
                      <a:r>
                        <a:rPr lang="en-GB" sz="3200" noProof="0" dirty="0" smtClean="0"/>
                        <a:t> He</a:t>
                      </a:r>
                    </a:p>
                    <a:p>
                      <a:pPr algn="ctr"/>
                      <a:r>
                        <a:rPr lang="en-GB" sz="3200" noProof="0" dirty="0" smtClean="0"/>
                        <a:t>She </a:t>
                      </a:r>
                    </a:p>
                    <a:p>
                      <a:pPr algn="ctr"/>
                      <a:r>
                        <a:rPr lang="en-GB" sz="3200" noProof="0" dirty="0" smtClean="0"/>
                        <a:t>It</a:t>
                      </a:r>
                    </a:p>
                    <a:p>
                      <a:pPr algn="ctr"/>
                      <a:r>
                        <a:rPr lang="en-GB" sz="3200" noProof="0" dirty="0" smtClean="0"/>
                        <a:t>We</a:t>
                      </a:r>
                    </a:p>
                    <a:p>
                      <a:pPr algn="ctr"/>
                      <a:r>
                        <a:rPr lang="en-GB" sz="3200" noProof="0" dirty="0" smtClean="0"/>
                        <a:t>You</a:t>
                      </a:r>
                    </a:p>
                    <a:p>
                      <a:pPr algn="ctr"/>
                      <a:r>
                        <a:rPr lang="en-GB" sz="3200" noProof="0" dirty="0" smtClean="0"/>
                        <a:t>They</a:t>
                      </a:r>
                      <a:endParaRPr lang="en-GB" sz="3200" noProof="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r>
                        <a:rPr lang="en-GB" sz="2400" noProof="0" dirty="0" smtClean="0"/>
                        <a:t>must</a:t>
                      </a:r>
                    </a:p>
                    <a:p>
                      <a:pPr algn="ctr"/>
                      <a:endParaRPr lang="cs-CZ" sz="1600" noProof="0" dirty="0" smtClean="0"/>
                    </a:p>
                    <a:p>
                      <a:pPr algn="ctr"/>
                      <a:r>
                        <a:rPr lang="cs-CZ" sz="1600" noProof="0" dirty="0" smtClean="0"/>
                        <a:t>(musím)</a:t>
                      </a:r>
                      <a:endParaRPr lang="en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smtClean="0"/>
                    </a:p>
                    <a:p>
                      <a:pPr algn="ctr"/>
                      <a:r>
                        <a:rPr lang="en-GB" sz="2400" noProof="0" smtClean="0"/>
                        <a:t>do</a:t>
                      </a:r>
                    </a:p>
                    <a:p>
                      <a:pPr algn="ctr"/>
                      <a:r>
                        <a:rPr lang="en-GB" sz="2400" noProof="0" smtClean="0"/>
                        <a:t>go</a:t>
                      </a:r>
                      <a:endParaRPr lang="en-GB" sz="2400" noProof="0"/>
                    </a:p>
                  </a:txBody>
                  <a:tcPr/>
                </a:tc>
              </a:tr>
              <a:tr h="1440160">
                <a:tc vMerge="1"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r>
                        <a:rPr lang="en-GB" sz="2400" noProof="0" dirty="0" smtClean="0"/>
                        <a:t>mustn´t</a:t>
                      </a:r>
                      <a:endParaRPr lang="cs-CZ" sz="2400" noProof="0" dirty="0" smtClean="0"/>
                    </a:p>
                    <a:p>
                      <a:pPr algn="ctr"/>
                      <a:endParaRPr lang="cs-CZ" sz="1600" noProof="0" dirty="0" smtClean="0"/>
                    </a:p>
                    <a:p>
                      <a:pPr algn="ctr"/>
                      <a:r>
                        <a:rPr lang="cs-CZ" sz="1600" noProof="0" smtClean="0"/>
                        <a:t>(zákaz</a:t>
                      </a:r>
                      <a:r>
                        <a:rPr lang="cs-CZ" sz="1600" noProof="0" dirty="0" smtClean="0"/>
                        <a:t>, nesmím)</a:t>
                      </a:r>
                      <a:endParaRPr lang="en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smtClean="0"/>
                    </a:p>
                    <a:p>
                      <a:pPr algn="ctr"/>
                      <a:r>
                        <a:rPr lang="en-GB" sz="2400" noProof="0" smtClean="0"/>
                        <a:t>stop</a:t>
                      </a:r>
                    </a:p>
                    <a:p>
                      <a:pPr algn="ctr"/>
                      <a:r>
                        <a:rPr lang="en-GB" sz="2400" noProof="0" smtClean="0"/>
                        <a:t>forget</a:t>
                      </a:r>
                      <a:endParaRPr lang="en-GB" sz="2400" noProof="0"/>
                    </a:p>
                  </a:txBody>
                  <a:tcPr/>
                </a:tc>
              </a:tr>
              <a:tr h="144016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r>
                        <a:rPr lang="en-GB" sz="2400" noProof="0" dirty="0" smtClean="0"/>
                        <a:t>needn´t</a:t>
                      </a:r>
                      <a:endParaRPr lang="cs-CZ" sz="2400" noProof="0" dirty="0" smtClean="0"/>
                    </a:p>
                    <a:p>
                      <a:pPr algn="ctr"/>
                      <a:endParaRPr lang="cs-CZ" sz="1600" noProof="0" dirty="0" smtClean="0"/>
                    </a:p>
                    <a:p>
                      <a:pPr algn="ctr"/>
                      <a:r>
                        <a:rPr lang="cs-CZ" sz="1600" noProof="0" dirty="0" smtClean="0"/>
                        <a:t>(nemusím</a:t>
                      </a:r>
                      <a:r>
                        <a:rPr lang="cs-CZ" sz="1600" noProof="0" dirty="0"/>
                        <a:t>)</a:t>
                      </a:r>
                      <a:endParaRPr lang="cs-CZ" sz="1600" noProof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r>
                        <a:rPr lang="en-GB" sz="2400" noProof="0" dirty="0" smtClean="0"/>
                        <a:t>write</a:t>
                      </a:r>
                    </a:p>
                    <a:p>
                      <a:pPr algn="ctr"/>
                      <a:r>
                        <a:rPr lang="en-GB" sz="2400" noProof="0" dirty="0" smtClean="0"/>
                        <a:t>learn</a:t>
                      </a:r>
                      <a:endParaRPr lang="en-GB" sz="24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628800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</a:t>
            </a:r>
            <a:r>
              <a:rPr lang="en-GB" dirty="0" smtClean="0"/>
              <a:t>pronoun</a:t>
            </a:r>
            <a:r>
              <a:rPr lang="cs-CZ" dirty="0" smtClean="0"/>
              <a:t>                                                             </a:t>
            </a:r>
            <a:r>
              <a:rPr lang="en-GB" dirty="0" smtClean="0"/>
              <a:t>verb </a:t>
            </a:r>
            <a:r>
              <a:rPr lang="cs-CZ" dirty="0" smtClean="0"/>
              <a:t> </a:t>
            </a:r>
            <a:r>
              <a:rPr lang="en-GB" dirty="0" smtClean="0"/>
              <a:t>(infinitive)</a:t>
            </a:r>
            <a:endParaRPr lang="en-GB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ový popisek 2"/>
          <p:cNvSpPr/>
          <p:nvPr/>
        </p:nvSpPr>
        <p:spPr>
          <a:xfrm>
            <a:off x="467544" y="1844824"/>
            <a:ext cx="3312368" cy="792088"/>
          </a:xfrm>
          <a:prstGeom prst="wedgeRoundRectCallout">
            <a:avLst>
              <a:gd name="adj1" fmla="val -58495"/>
              <a:gd name="adj2" fmla="val 9062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The windows are very dirty. </a:t>
            </a:r>
            <a:endParaRPr lang="cs-CZ" dirty="0" smtClean="0"/>
          </a:p>
          <a:p>
            <a:pPr algn="ctr"/>
            <a:r>
              <a:rPr lang="en-GB" dirty="0" smtClean="0"/>
              <a:t>I </a:t>
            </a:r>
            <a:r>
              <a:rPr lang="en-GB" dirty="0" smtClean="0">
                <a:solidFill>
                  <a:srgbClr val="FFFF00"/>
                </a:solidFill>
              </a:rPr>
              <a:t>must</a:t>
            </a:r>
            <a:r>
              <a:rPr lang="en-GB" dirty="0" smtClean="0"/>
              <a:t> clean them.</a:t>
            </a:r>
            <a:endParaRPr lang="en-GB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539552" y="3140968"/>
            <a:ext cx="3168352" cy="792088"/>
          </a:xfrm>
          <a:prstGeom prst="wedgeRoundRectCallout">
            <a:avLst>
              <a:gd name="adj1" fmla="val -66155"/>
              <a:gd name="adj2" fmla="val 9273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It´s fantastic film.</a:t>
            </a:r>
          </a:p>
          <a:p>
            <a:pPr algn="ctr"/>
            <a:r>
              <a:rPr lang="en-GB" dirty="0" smtClean="0"/>
              <a:t>You </a:t>
            </a:r>
            <a:r>
              <a:rPr lang="en-GB" dirty="0" smtClean="0">
                <a:solidFill>
                  <a:srgbClr val="FFFF00"/>
                </a:solidFill>
              </a:rPr>
              <a:t>must</a:t>
            </a:r>
            <a:r>
              <a:rPr lang="en-GB" dirty="0" smtClean="0"/>
              <a:t> see it.</a:t>
            </a:r>
            <a:endParaRPr lang="en-GB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4283968" y="1916832"/>
            <a:ext cx="3096344" cy="864096"/>
          </a:xfrm>
          <a:prstGeom prst="wedgeRoundRectCallout">
            <a:avLst>
              <a:gd name="adj1" fmla="val 51206"/>
              <a:gd name="adj2" fmla="val 8174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</a:t>
            </a:r>
            <a:r>
              <a:rPr lang="en-GB" dirty="0" smtClean="0">
                <a:solidFill>
                  <a:srgbClr val="FFFF00"/>
                </a:solidFill>
              </a:rPr>
              <a:t>must</a:t>
            </a:r>
            <a:r>
              <a:rPr lang="en-GB" dirty="0" smtClean="0"/>
              <a:t> hurry. </a:t>
            </a:r>
          </a:p>
          <a:p>
            <a:pPr algn="ctr"/>
            <a:r>
              <a:rPr lang="en-GB" dirty="0" smtClean="0"/>
              <a:t>I </a:t>
            </a:r>
            <a:r>
              <a:rPr lang="en-GB" dirty="0" smtClean="0">
                <a:solidFill>
                  <a:srgbClr val="FFFF00"/>
                </a:solidFill>
              </a:rPr>
              <a:t>mustn´t</a:t>
            </a:r>
            <a:r>
              <a:rPr lang="en-GB" dirty="0" smtClean="0"/>
              <a:t> be late.</a:t>
            </a:r>
            <a:endParaRPr lang="en-GB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5364088" y="3212976"/>
            <a:ext cx="3240360" cy="1152128"/>
          </a:xfrm>
          <a:prstGeom prst="wedgeRoundRectCallout">
            <a:avLst>
              <a:gd name="adj1" fmla="val 59260"/>
              <a:gd name="adj2" fmla="val 8698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</a:t>
            </a:r>
            <a:r>
              <a:rPr lang="en-GB" dirty="0" smtClean="0">
                <a:solidFill>
                  <a:srgbClr val="FFFF00"/>
                </a:solidFill>
              </a:rPr>
              <a:t>mustn´t</a:t>
            </a:r>
            <a:r>
              <a:rPr lang="en-GB" dirty="0" smtClean="0"/>
              <a:t> forget to phone Julia.</a:t>
            </a:r>
          </a:p>
          <a:p>
            <a:pPr algn="ctr"/>
            <a:r>
              <a:rPr lang="en-GB" dirty="0" smtClean="0"/>
              <a:t>I </a:t>
            </a:r>
            <a:r>
              <a:rPr lang="en-GB" dirty="0" smtClean="0">
                <a:solidFill>
                  <a:srgbClr val="FFFF00"/>
                </a:solidFill>
              </a:rPr>
              <a:t>must</a:t>
            </a:r>
            <a:r>
              <a:rPr lang="en-GB" dirty="0" smtClean="0"/>
              <a:t> remember to phone her.</a:t>
            </a:r>
            <a:endParaRPr lang="en-GB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2195736" y="4437112"/>
            <a:ext cx="3312368" cy="86409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You </a:t>
            </a:r>
            <a:r>
              <a:rPr lang="en-GB" dirty="0" smtClean="0">
                <a:solidFill>
                  <a:srgbClr val="FFFF00"/>
                </a:solidFill>
              </a:rPr>
              <a:t>needn´t</a:t>
            </a:r>
            <a:r>
              <a:rPr lang="en-GB" dirty="0" smtClean="0"/>
              <a:t> go.</a:t>
            </a:r>
          </a:p>
          <a:p>
            <a:pPr algn="ctr"/>
            <a:r>
              <a:rPr lang="en-GB" dirty="0" smtClean="0"/>
              <a:t>You can stay here if you want.</a:t>
            </a:r>
            <a:endParaRPr lang="en-GB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2267744" y="5661248"/>
            <a:ext cx="3312368" cy="86409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 </a:t>
            </a:r>
            <a:r>
              <a:rPr lang="en-GB" dirty="0" smtClean="0">
                <a:solidFill>
                  <a:srgbClr val="FFFF00"/>
                </a:solidFill>
              </a:rPr>
              <a:t>needn´t</a:t>
            </a:r>
            <a:r>
              <a:rPr lang="en-GB" dirty="0" smtClean="0"/>
              <a:t> go shopping.</a:t>
            </a:r>
          </a:p>
          <a:p>
            <a:pPr algn="ctr"/>
            <a:r>
              <a:rPr lang="en-GB" dirty="0" smtClean="0"/>
              <a:t>We´ve got enough food.</a:t>
            </a:r>
            <a:endParaRPr lang="en-GB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395536" y="764704"/>
            <a:ext cx="6480720" cy="792088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Read</a:t>
            </a:r>
            <a:r>
              <a:rPr lang="cs-CZ" sz="3200" dirty="0" smtClean="0"/>
              <a:t>, </a:t>
            </a:r>
            <a:r>
              <a:rPr lang="en-GB" sz="3200" dirty="0" smtClean="0"/>
              <a:t>complete and make sentences.</a:t>
            </a:r>
            <a:br>
              <a:rPr lang="en-GB" sz="3200" dirty="0" smtClean="0"/>
            </a:br>
            <a:r>
              <a:rPr lang="en-GB" sz="2200" dirty="0" smtClean="0"/>
              <a:t>Use must, mustn´t</a:t>
            </a:r>
            <a:r>
              <a:rPr lang="cs-CZ" sz="2200" dirty="0" smtClean="0"/>
              <a:t>, </a:t>
            </a:r>
            <a:r>
              <a:rPr lang="en-GB" sz="2200" dirty="0" smtClean="0"/>
              <a:t>needn´t and verbs in the picture.</a:t>
            </a:r>
            <a:endParaRPr lang="en-GB" sz="2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88640"/>
            <a:ext cx="2867075" cy="1604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Slunce 13"/>
          <p:cNvSpPr/>
          <p:nvPr/>
        </p:nvSpPr>
        <p:spPr>
          <a:xfrm>
            <a:off x="5580112" y="4653136"/>
            <a:ext cx="3347864" cy="2060848"/>
          </a:xfrm>
          <a:prstGeom prst="su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write   win   go   wait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5" name="Slunce 14"/>
          <p:cNvSpPr/>
          <p:nvPr/>
        </p:nvSpPr>
        <p:spPr>
          <a:xfrm>
            <a:off x="0" y="4509120"/>
            <a:ext cx="2411760" cy="2016224"/>
          </a:xfrm>
          <a:prstGeom prst="su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learn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sleep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do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1331640" y="2276872"/>
            <a:ext cx="504056" cy="21602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1763688" y="3573016"/>
            <a:ext cx="504056" cy="21602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5076056" y="2348880"/>
            <a:ext cx="864096" cy="21602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724128" y="3861048"/>
            <a:ext cx="576064" cy="21602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491880" y="4653136"/>
            <a:ext cx="792088" cy="21602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059832" y="5877272"/>
            <a:ext cx="792088" cy="21602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3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04088"/>
            <a:ext cx="5976664" cy="780696"/>
          </a:xfrm>
        </p:spPr>
        <p:txBody>
          <a:bodyPr>
            <a:normAutofit/>
          </a:bodyPr>
          <a:lstStyle/>
          <a:p>
            <a:r>
              <a:rPr lang="en-GB" sz="3600" dirty="0" smtClean="0"/>
              <a:t>Put in</a:t>
            </a:r>
            <a:r>
              <a:rPr lang="cs-CZ" sz="3600" dirty="0" smtClean="0"/>
              <a:t>:</a:t>
            </a:r>
            <a:r>
              <a:rPr lang="en-GB" sz="3600" dirty="0" smtClean="0"/>
              <a:t> must / mustn´t / needn´t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You </a:t>
            </a:r>
            <a:r>
              <a:rPr lang="en-GB" sz="2400" dirty="0" smtClean="0">
                <a:solidFill>
                  <a:srgbClr val="FF0000"/>
                </a:solidFill>
              </a:rPr>
              <a:t>needn´t</a:t>
            </a:r>
            <a:r>
              <a:rPr lang="en-GB" sz="2400" dirty="0" smtClean="0"/>
              <a:t> go to the bank today. I can give you some money.</a:t>
            </a:r>
          </a:p>
          <a:p>
            <a:r>
              <a:rPr lang="en-GB" sz="2400" dirty="0" smtClean="0"/>
              <a:t>It´s late. I </a:t>
            </a:r>
            <a:r>
              <a:rPr lang="en-GB" sz="2400" dirty="0" smtClean="0">
                <a:solidFill>
                  <a:srgbClr val="FF0000"/>
                </a:solidFill>
              </a:rPr>
              <a:t>must</a:t>
            </a:r>
            <a:r>
              <a:rPr lang="en-GB" sz="2400" dirty="0" smtClean="0"/>
              <a:t> go home.</a:t>
            </a:r>
          </a:p>
          <a:p>
            <a:r>
              <a:rPr lang="en-GB" sz="2400" dirty="0" smtClean="0"/>
              <a:t>You </a:t>
            </a:r>
            <a:r>
              <a:rPr lang="en-GB" sz="2400" dirty="0" smtClean="0">
                <a:solidFill>
                  <a:srgbClr val="FF0000"/>
                </a:solidFill>
              </a:rPr>
              <a:t>mustn´t</a:t>
            </a:r>
            <a:r>
              <a:rPr lang="en-GB" sz="2400" dirty="0" smtClean="0"/>
              <a:t> tell Sue what happened. I don´t want her to know.</a:t>
            </a:r>
          </a:p>
          <a:p>
            <a:r>
              <a:rPr lang="en-GB" sz="2400" dirty="0" smtClean="0"/>
              <a:t>We </a:t>
            </a:r>
            <a:r>
              <a:rPr lang="en-GB" sz="2400" dirty="0" smtClean="0">
                <a:solidFill>
                  <a:srgbClr val="FF0000"/>
                </a:solidFill>
              </a:rPr>
              <a:t>needn´t</a:t>
            </a:r>
            <a:r>
              <a:rPr lang="en-GB" sz="2400" dirty="0" smtClean="0"/>
              <a:t> decide now. We can decide later.</a:t>
            </a:r>
          </a:p>
          <a:p>
            <a:r>
              <a:rPr lang="en-GB" sz="2400" dirty="0" smtClean="0"/>
              <a:t>We </a:t>
            </a:r>
            <a:r>
              <a:rPr lang="en-GB" sz="2400" dirty="0" smtClean="0">
                <a:solidFill>
                  <a:srgbClr val="FF0000"/>
                </a:solidFill>
              </a:rPr>
              <a:t>must</a:t>
            </a:r>
            <a:r>
              <a:rPr lang="en-GB" sz="2400" dirty="0" smtClean="0"/>
              <a:t> get up early tomorrow. I´ve got a</a:t>
            </a:r>
            <a:r>
              <a:rPr lang="cs-CZ" sz="2400" dirty="0" smtClean="0"/>
              <a:t> </a:t>
            </a:r>
            <a:r>
              <a:rPr lang="en-GB" sz="2400" dirty="0" smtClean="0"/>
              <a:t>lot to do.</a:t>
            </a:r>
          </a:p>
          <a:p>
            <a:r>
              <a:rPr lang="en-GB" sz="2400" dirty="0" smtClean="0"/>
              <a:t>I </a:t>
            </a:r>
            <a:r>
              <a:rPr lang="en-GB" sz="2400" dirty="0" smtClean="0">
                <a:solidFill>
                  <a:srgbClr val="FF0000"/>
                </a:solidFill>
              </a:rPr>
              <a:t>must</a:t>
            </a:r>
            <a:r>
              <a:rPr lang="en-GB" sz="2400" dirty="0" smtClean="0"/>
              <a:t> go to the post office. I need some stamps.</a:t>
            </a:r>
          </a:p>
          <a:p>
            <a:r>
              <a:rPr lang="en-GB" sz="2400" dirty="0" smtClean="0"/>
              <a:t>We </a:t>
            </a:r>
            <a:r>
              <a:rPr lang="en-GB" sz="2400" dirty="0" smtClean="0">
                <a:solidFill>
                  <a:srgbClr val="FF0000"/>
                </a:solidFill>
              </a:rPr>
              <a:t>mustn´t</a:t>
            </a:r>
            <a:r>
              <a:rPr lang="en-GB" sz="2400" dirty="0" smtClean="0"/>
              <a:t> forget to turn off the lights before we leave.</a:t>
            </a:r>
            <a:endParaRPr lang="cs-CZ" sz="2400" dirty="0" smtClean="0"/>
          </a:p>
          <a:p>
            <a:r>
              <a:rPr lang="en-GB" sz="2400" dirty="0" smtClean="0"/>
              <a:t>You </a:t>
            </a:r>
            <a:r>
              <a:rPr lang="en-GB" sz="2400" dirty="0" smtClean="0">
                <a:solidFill>
                  <a:srgbClr val="FF0000"/>
                </a:solidFill>
              </a:rPr>
              <a:t>mustn´t</a:t>
            </a:r>
            <a:r>
              <a:rPr lang="en-GB" sz="2400" dirty="0" smtClean="0"/>
              <a:t> touch the pictures in the gallery.</a:t>
            </a:r>
            <a:endParaRPr lang="en-GB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1403648" y="2060848"/>
            <a:ext cx="1080120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123728" y="2852936"/>
            <a:ext cx="72008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331640" y="3284984"/>
            <a:ext cx="1152128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1331640" y="4077072"/>
            <a:ext cx="1080120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331640" y="4509120"/>
            <a:ext cx="720080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971600" y="5013176"/>
            <a:ext cx="720080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1259632" y="5445224"/>
            <a:ext cx="1152128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403648" y="5805264"/>
            <a:ext cx="108012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0"/>
            <a:ext cx="3096344" cy="17399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5" grpId="1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80920" cy="6480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435278" cy="4536503"/>
          </a:xfrm>
        </p:spPr>
        <p:txBody>
          <a:bodyPr>
            <a:normAutofit/>
          </a:bodyPr>
          <a:lstStyle/>
          <a:p>
            <a:r>
              <a:rPr lang="en-GB" sz="1600" dirty="0" smtClean="0">
                <a:hlinkClick r:id="rId2"/>
              </a:rPr>
              <a:t>http://office.microsoft.com/cs-cz/images/results.aspx?ex=2&amp;qu=smajlík#ai:MC900432467|mt:0|</a:t>
            </a:r>
            <a:endParaRPr lang="en-GB" sz="1600" dirty="0" smtClean="0"/>
          </a:p>
          <a:p>
            <a:r>
              <a:rPr lang="en-GB" sz="1600" dirty="0" smtClean="0">
                <a:hlinkClick r:id="rId3"/>
              </a:rPr>
              <a:t>http://office.microsoft.com/cs-cz/images/results.aspx?qu=otazn%C3%ADk&amp;ex=1#ai:MC900434411|</a:t>
            </a:r>
            <a:endParaRPr lang="en-GB" sz="1600" dirty="0" smtClean="0"/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Angličtina v kostce, Iva Dostálová, Fragment, 2006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The Good Grammar Book, Michael Swan, Catherine Walter, Oxford University Press </a:t>
            </a:r>
          </a:p>
          <a:p>
            <a:endParaRPr lang="cs-CZ" sz="1400" dirty="0"/>
          </a:p>
        </p:txBody>
      </p:sp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7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9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jpeg"/></Relationships>
</file>

<file path=ppt/theme/theme1.xml><?xml version="1.0" encoding="utf-8"?>
<a:theme xmlns:a="http://schemas.openxmlformats.org/drawingml/2006/main" name="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ok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Layout>
  <Type>MultipleChoice</Type>
  <ChoicesCount>2</ChoicesCount>
  <Orientation>Bottom</Orientation>
</Layout>
</file>

<file path=customXml/item2.xml><?xml version="1.0" encoding="utf-8"?>
<Layout>
  <Type>MultipleChoice</Type>
  <ChoicesCount>2</ChoicesCount>
  <Orientation>Left</Orientation>
</Layout>
</file>

<file path=customXml/item3.xml><?xml version="1.0" encoding="utf-8"?>
<Layout>
  <Type>MultipleChoice</Type>
  <ChoicesCount>2</ChoicesCount>
  <Orientation>Top</Orientation>
</Layout>
</file>

<file path=customXml/item4.xml><?xml version="1.0" encoding="utf-8"?>
<Layout>
  <Type>Drawing</Type>
  <ChoicesCount>0</ChoicesCount>
  <Orientation>Left</Orientation>
</Layout>
</file>

<file path=customXml/item5.xml><?xml version="1.0" encoding="utf-8"?>
<Layout>
  <Type>MultipleChoice</Type>
  <ChoicesCount>2</ChoicesCount>
  <Orientation>TopVertical</Orientation>
</Layout>
</file>

<file path=customXml/item6.xml><?xml version="1.0" encoding="utf-8"?>
<Layout>
  <Type>MultipleChoice</Type>
  <ChoicesCount>2</ChoicesCount>
  <Orientation>Left</Orientation>
</Layout>
</file>

<file path=customXml/item7.xml><?xml version="1.0" encoding="utf-8"?>
<Layout>
  <Type>YesNo</Type>
  <ChoicesCount>2</ChoicesCount>
  <Orientation>Left</Orientation>
</Layout>
</file>

<file path=customXml/item8.xml><?xml version="1.0" encoding="utf-8"?>
<Layout>
  <Type>YesNo</Type>
  <ChoicesCount>2</ChoicesCount>
  <Orientation>Left</Orientation>
</Layout>
</file>

<file path=customXml/item9.xml><?xml version="1.0" encoding="utf-8"?>
<Layout>
  <Type>MultipleChoice</Type>
  <ChoicesCount>2</ChoicesCount>
  <Orientation>Bottom</Orientation>
</Layout>
</file>

<file path=customXml/item10.xml><?xml version="1.0" encoding="utf-8"?>
<Layout>
  <Type>MultipleChoice</Type>
  <ChoicesCount>2</ChoicesCount>
  <Orientation>Right</Orientation>
</Layout>
</file>

<file path=customXml/item11.xml><?xml version="1.0" encoding="utf-8"?>
<Layout>
  <Type>MultipleChoice</Type>
  <ChoicesCount>10</ChoicesCount>
  <Orientation>Left</Orientation>
</Layout>
</file>

<file path=customXml/item12.xml><?xml version="1.0" encoding="utf-8"?>
<Layout>
  <Type>MultipleChoice</Type>
  <ChoicesCount>2</ChoicesCount>
  <Orientation>Bottom</Orientation>
</Layout>
</file>

<file path=customXml/item13.xml><?xml version="1.0" encoding="utf-8"?>
<Layout>
  <Type>MultipleChoice</Type>
  <ChoicesCount>2</ChoicesCount>
  <Orientation>Bottom</Orientation>
</Layout>
</file>

<file path=customXml/item14.xml><?xml version="1.0" encoding="utf-8"?>
<Layout>
  <Type>MultipleChoice</Type>
  <ChoicesCount>5</ChoicesCount>
  <Orientation>Left</Orientation>
</Layout>
</file>

<file path=customXml/itemProps1.xml><?xml version="1.0" encoding="utf-8"?>
<ds:datastoreItem xmlns:ds="http://schemas.openxmlformats.org/officeDocument/2006/customXml" ds:itemID="{8CAC4195-48C1-4D56-BBF0-93E58F8506CD}">
  <ds:schemaRefs/>
</ds:datastoreItem>
</file>

<file path=customXml/itemProps2.xml><?xml version="1.0" encoding="utf-8"?>
<ds:datastoreItem xmlns:ds="http://schemas.openxmlformats.org/officeDocument/2006/customXml" ds:itemID="{7AD5CC84-15BF-44A1-8240-1413DA285906}">
  <ds:schemaRefs/>
</ds:datastoreItem>
</file>

<file path=customXml/itemProps3.xml><?xml version="1.0" encoding="utf-8"?>
<ds:datastoreItem xmlns:ds="http://schemas.openxmlformats.org/officeDocument/2006/customXml" ds:itemID="{911FC751-2169-44E6-8221-0FF8CCF661A7}">
  <ds:schemaRefs/>
</ds:datastoreItem>
</file>

<file path=customXml/itemProps4.xml><?xml version="1.0" encoding="utf-8"?>
<ds:datastoreItem xmlns:ds="http://schemas.openxmlformats.org/officeDocument/2006/customXml" ds:itemID="{3C7B0AE8-37F0-42AE-BA53-DCFC17F57D54}">
  <ds:schemaRefs/>
</ds:datastoreItem>
</file>

<file path=customXml/itemProps5.xml><?xml version="1.0" encoding="utf-8"?>
<ds:datastoreItem xmlns:ds="http://schemas.openxmlformats.org/officeDocument/2006/customXml" ds:itemID="{4AF4DBCD-98AB-4CB1-9505-000F410C3F1E}">
  <ds:schemaRefs/>
</ds:datastoreItem>
</file>

<file path=customXml/itemProps6.xml><?xml version="1.0" encoding="utf-8"?>
<ds:datastoreItem xmlns:ds="http://schemas.openxmlformats.org/officeDocument/2006/customXml" ds:itemID="{E93ED59B-F23A-4007-BB0E-2D5FC302BD91}">
  <ds:schemaRefs/>
</ds:datastoreItem>
</file>

<file path=customXml/itemProps7.xml><?xml version="1.0" encoding="utf-8"?>
<ds:datastoreItem xmlns:ds="http://schemas.openxmlformats.org/officeDocument/2006/customXml" ds:itemID="{9AFA7167-CCD6-47A7-8CDD-D4BD0408B101}">
  <ds:schemaRefs/>
</ds:datastoreItem>
</file>

<file path=customXml/itemProps8.xml><?xml version="1.0" encoding="utf-8"?>
<ds:datastoreItem xmlns:ds="http://schemas.openxmlformats.org/officeDocument/2006/customXml" ds:itemID="{8DBAFB0E-B2F6-4DDF-B536-8A2A17D4E43A}">
  <ds:schemaRefs/>
</ds:datastoreItem>
</file>

<file path=customXml/itemProps9.xml><?xml version="1.0" encoding="utf-8"?>
<ds:datastoreItem xmlns:ds="http://schemas.openxmlformats.org/officeDocument/2006/customXml" ds:itemID="{66ADC4EA-DD9B-4785-A19A-78AAAA9B4A3C}">
  <ds:schemaRefs/>
</ds:datastoreItem>
</file>

<file path=customXml/itemProps10.xml><?xml version="1.0" encoding="utf-8"?>
<ds:datastoreItem xmlns:ds="http://schemas.openxmlformats.org/officeDocument/2006/customXml" ds:itemID="{9320B3E2-C5D5-4532-A89F-39B6A526F935}">
  <ds:schemaRefs/>
</ds:datastoreItem>
</file>

<file path=customXml/itemProps11.xml><?xml version="1.0" encoding="utf-8"?>
<ds:datastoreItem xmlns:ds="http://schemas.openxmlformats.org/officeDocument/2006/customXml" ds:itemID="{8504C9C8-44BD-4661-A454-476C9D84CD1E}">
  <ds:schemaRefs/>
</ds:datastoreItem>
</file>

<file path=customXml/itemProps12.xml><?xml version="1.0" encoding="utf-8"?>
<ds:datastoreItem xmlns:ds="http://schemas.openxmlformats.org/officeDocument/2006/customXml" ds:itemID="{5E19A780-C116-4D45-BD58-72866F66ABDB}">
  <ds:schemaRefs/>
</ds:datastoreItem>
</file>

<file path=customXml/itemProps13.xml><?xml version="1.0" encoding="utf-8"?>
<ds:datastoreItem xmlns:ds="http://schemas.openxmlformats.org/officeDocument/2006/customXml" ds:itemID="{3D809334-F258-4FC3-AB59-E9308EECAA58}">
  <ds:schemaRefs/>
</ds:datastoreItem>
</file>

<file path=customXml/itemProps14.xml><?xml version="1.0" encoding="utf-8"?>
<ds:datastoreItem xmlns:ds="http://schemas.openxmlformats.org/officeDocument/2006/customXml" ds:itemID="{266C96EB-96DD-471F-8313-9B3AAC9F5A3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560</TotalTime>
  <Words>509</Words>
  <Application>Microsoft Office PowerPoint</Application>
  <PresentationFormat>Předvádění na obrazovce (4:3)</PresentationFormat>
  <Paragraphs>90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prezentace_vzor_v1</vt:lpstr>
      <vt:lpstr>1_prezentace_vzor_v1</vt:lpstr>
      <vt:lpstr>Tok</vt:lpstr>
      <vt:lpstr> </vt:lpstr>
      <vt:lpstr>ANOTACE:</vt:lpstr>
      <vt:lpstr>Must, mustn´t, needn´t</vt:lpstr>
      <vt:lpstr>Must, mustn´t, needn´t</vt:lpstr>
      <vt:lpstr>Read, complete and make sentences. Use must, mustn´t, needn´t and verbs in the picture.</vt:lpstr>
      <vt:lpstr>Put in: must / mustn´t / needn´t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Marcela Vaňková</cp:lastModifiedBy>
  <cp:revision>147</cp:revision>
  <dcterms:created xsi:type="dcterms:W3CDTF">2011-08-31T08:42:42Z</dcterms:created>
  <dcterms:modified xsi:type="dcterms:W3CDTF">2012-03-05T07:35:50Z</dcterms:modified>
</cp:coreProperties>
</file>