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5"/>
  </p:notesMasterIdLst>
  <p:sldIdLst>
    <p:sldId id="292" r:id="rId2"/>
    <p:sldId id="293" r:id="rId3"/>
    <p:sldId id="303" r:id="rId4"/>
    <p:sldId id="301" r:id="rId5"/>
    <p:sldId id="305" r:id="rId6"/>
    <p:sldId id="306" r:id="rId7"/>
    <p:sldId id="307" r:id="rId8"/>
    <p:sldId id="309" r:id="rId9"/>
    <p:sldId id="308" r:id="rId10"/>
    <p:sldId id="282" r:id="rId11"/>
    <p:sldId id="310" r:id="rId12"/>
    <p:sldId id="311" r:id="rId13"/>
    <p:sldId id="294" r:id="rId14"/>
  </p:sldIdLst>
  <p:sldSz cx="9144000" cy="6858000" type="screen4x3"/>
  <p:notesSz cx="6858000" cy="994568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4" autoAdjust="0"/>
    <p:restoredTop sz="94622" autoAdjust="0"/>
  </p:normalViewPr>
  <p:slideViewPr>
    <p:cSldViewPr>
      <p:cViewPr>
        <p:scale>
          <a:sx n="66" d="100"/>
          <a:sy n="66" d="100"/>
        </p:scale>
        <p:origin x="-630" y="6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Matematika pro 1. ročník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 II. Sčítání a odčítání do 5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Pavlína Hylmarová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prosinec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1C53A350-77EF-477B-A047-6A3EB9B4EEE7}" type="presOf" srcId="{F3C4A836-23AC-4E41-B6D6-51221E7E6743}" destId="{EF104B90-7E69-4918-A202-E6F91FC6E413}" srcOrd="0" destOrd="0" presId="urn:microsoft.com/office/officeart/2008/layout/VerticalCurvedList"/>
    <dgm:cxn modelId="{7DEDBFC4-B9D4-449D-9446-991115360D3A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22AE086E-919C-4873-83DB-C059048DD450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628EF981-D5B7-4A4D-9E18-421D94B0950B}" type="presOf" srcId="{A83A7CFB-B411-4357-9641-4A8443F73655}" destId="{F036299F-AF4D-4DAF-ABF5-87E8CC3FEF1B}" srcOrd="0" destOrd="0" presId="urn:microsoft.com/office/officeart/2008/layout/VerticalCurvedList"/>
    <dgm:cxn modelId="{9EAB95BA-99A5-479D-99CB-76493854ABB5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43B64267-6CEF-4436-B554-F243B14F05A0}" type="presOf" srcId="{BA9EE107-A5FB-41C4-9EF1-1CC153B68B3F}" destId="{9C0CD981-713F-47B3-AE2F-2963F2684A6F}" srcOrd="0" destOrd="0" presId="urn:microsoft.com/office/officeart/2008/layout/VerticalCurvedList"/>
    <dgm:cxn modelId="{4A64F894-07B7-482C-B5A4-19277590C189}" type="presOf" srcId="{A6F0E638-0CDE-4E1F-BB57-10C18463C623}" destId="{7DCEBD2C-792F-484E-9C96-926E03F540ED}" srcOrd="0" destOrd="1" presId="urn:microsoft.com/office/officeart/2008/layout/VerticalCurvedList"/>
    <dgm:cxn modelId="{6A1BD974-B0A0-47B3-A5D2-4E517E9B3A90}" type="presOf" srcId="{E392F34A-E55D-43D5-AEDD-49027298B816}" destId="{7DCEBD2C-792F-484E-9C96-926E03F540ED}" srcOrd="0" destOrd="0" presId="urn:microsoft.com/office/officeart/2008/layout/VerticalCurvedList"/>
    <dgm:cxn modelId="{D02C94C0-EC7A-4610-B565-0C55CC992447}" type="presParOf" srcId="{9C0CD981-713F-47B3-AE2F-2963F2684A6F}" destId="{96773A7D-3367-4F53-A2D2-EA5770AFFDB3}" srcOrd="0" destOrd="0" presId="urn:microsoft.com/office/officeart/2008/layout/VerticalCurvedList"/>
    <dgm:cxn modelId="{96EF071F-2B3B-4586-826C-7DA6A7F07C3D}" type="presParOf" srcId="{96773A7D-3367-4F53-A2D2-EA5770AFFDB3}" destId="{F31B7103-6E88-4DB9-9888-CB9E0B3FEEF8}" srcOrd="0" destOrd="0" presId="urn:microsoft.com/office/officeart/2008/layout/VerticalCurvedList"/>
    <dgm:cxn modelId="{D2D129DA-4B1C-4027-A09B-6827AC5C2301}" type="presParOf" srcId="{F31B7103-6E88-4DB9-9888-CB9E0B3FEEF8}" destId="{F7A92DE4-3445-4B9B-AF3D-F2DA6F69C25D}" srcOrd="0" destOrd="0" presId="urn:microsoft.com/office/officeart/2008/layout/VerticalCurvedList"/>
    <dgm:cxn modelId="{B1FA5B5C-6CAE-427C-908B-8B43E7F2A48F}" type="presParOf" srcId="{F31B7103-6E88-4DB9-9888-CB9E0B3FEEF8}" destId="{EF104B90-7E69-4918-A202-E6F91FC6E413}" srcOrd="1" destOrd="0" presId="urn:microsoft.com/office/officeart/2008/layout/VerticalCurvedList"/>
    <dgm:cxn modelId="{3ADD42E4-ACD2-4B79-816E-CCC12B27014F}" type="presParOf" srcId="{F31B7103-6E88-4DB9-9888-CB9E0B3FEEF8}" destId="{F5A5022A-2B1C-4F3B-B289-BC099E9CE92F}" srcOrd="2" destOrd="0" presId="urn:microsoft.com/office/officeart/2008/layout/VerticalCurvedList"/>
    <dgm:cxn modelId="{7F0E2261-DBFF-4E9D-8C17-B1561A6418EA}" type="presParOf" srcId="{F31B7103-6E88-4DB9-9888-CB9E0B3FEEF8}" destId="{F16BA6F4-95DE-4E28-BF94-6459A70C4A6D}" srcOrd="3" destOrd="0" presId="urn:microsoft.com/office/officeart/2008/layout/VerticalCurvedList"/>
    <dgm:cxn modelId="{C1BFF28E-DAC1-4412-9695-BCCD52DFD728}" type="presParOf" srcId="{96773A7D-3367-4F53-A2D2-EA5770AFFDB3}" destId="{F036299F-AF4D-4DAF-ABF5-87E8CC3FEF1B}" srcOrd="1" destOrd="0" presId="urn:microsoft.com/office/officeart/2008/layout/VerticalCurvedList"/>
    <dgm:cxn modelId="{CC9F07F9-970E-4CBE-8416-6A5B9C8D2919}" type="presParOf" srcId="{96773A7D-3367-4F53-A2D2-EA5770AFFDB3}" destId="{40B95986-31F6-48A6-A8D8-D04AC3BEDA92}" srcOrd="2" destOrd="0" presId="urn:microsoft.com/office/officeart/2008/layout/VerticalCurvedList"/>
    <dgm:cxn modelId="{EB439B6D-A656-40C5-BE2A-F4CDC161AB38}" type="presParOf" srcId="{40B95986-31F6-48A6-A8D8-D04AC3BEDA92}" destId="{112F553D-60C2-4CC4-948D-0369F51C4DB0}" srcOrd="0" destOrd="0" presId="urn:microsoft.com/office/officeart/2008/layout/VerticalCurvedList"/>
    <dgm:cxn modelId="{29FC9C49-E4CA-48AA-A323-F926BB198A1C}" type="presParOf" srcId="{96773A7D-3367-4F53-A2D2-EA5770AFFDB3}" destId="{A1781B13-DE10-4169-ABDE-0384026A6B34}" srcOrd="3" destOrd="0" presId="urn:microsoft.com/office/officeart/2008/layout/VerticalCurvedList"/>
    <dgm:cxn modelId="{53B5EF5B-D5B0-4228-A4B0-5750ABC82E1C}" type="presParOf" srcId="{96773A7D-3367-4F53-A2D2-EA5770AFFDB3}" destId="{65CD74A9-3E7B-49D7-95DD-EB8B72D6CA84}" srcOrd="4" destOrd="0" presId="urn:microsoft.com/office/officeart/2008/layout/VerticalCurvedList"/>
    <dgm:cxn modelId="{BB7A052C-8457-4500-9453-9E8AFB7FDE26}" type="presParOf" srcId="{65CD74A9-3E7B-49D7-95DD-EB8B72D6CA84}" destId="{2741B69B-255D-4143-BECE-5BD9035A4FC6}" srcOrd="0" destOrd="0" presId="urn:microsoft.com/office/officeart/2008/layout/VerticalCurvedList"/>
    <dgm:cxn modelId="{1202636C-6EA9-450A-AA89-BBF8981761C9}" type="presParOf" srcId="{96773A7D-3367-4F53-A2D2-EA5770AFFDB3}" destId="{7DCEBD2C-792F-484E-9C96-926E03F540ED}" srcOrd="5" destOrd="0" presId="urn:microsoft.com/office/officeart/2008/layout/VerticalCurvedList"/>
    <dgm:cxn modelId="{0E47018F-0530-4761-9EDF-C04A8E1D4709}" type="presParOf" srcId="{96773A7D-3367-4F53-A2D2-EA5770AFFDB3}" destId="{8E391AE5-35EA-4A7F-ACFF-6E662A0BD046}" srcOrd="6" destOrd="0" presId="urn:microsoft.com/office/officeart/2008/layout/VerticalCurvedList"/>
    <dgm:cxn modelId="{709821F3-CEE2-4461-91D0-C3D2311A67F4}" type="presParOf" srcId="{8E391AE5-35EA-4A7F-ACFF-6E662A0BD046}" destId="{EB133F34-59A3-4639-B813-3EF5396EC28B}" srcOrd="0" destOrd="0" presId="urn:microsoft.com/office/officeart/2008/layout/VerticalCurvedList"/>
    <dgm:cxn modelId="{3916EDC7-99F2-4111-9F40-3AF290AA2A5E}" type="presParOf" srcId="{96773A7D-3367-4F53-A2D2-EA5770AFFDB3}" destId="{88F378EC-C3F8-47CD-AEFF-49BA634320FB}" srcOrd="7" destOrd="0" presId="urn:microsoft.com/office/officeart/2008/layout/VerticalCurvedList"/>
    <dgm:cxn modelId="{8F3EFF36-79DC-471B-A4DB-CC6727A042AB}" type="presParOf" srcId="{96773A7D-3367-4F53-A2D2-EA5770AFFDB3}" destId="{0C1D6B2A-9239-4220-B9D4-EF24FF044C0E}" srcOrd="8" destOrd="0" presId="urn:microsoft.com/office/officeart/2008/layout/VerticalCurvedList"/>
    <dgm:cxn modelId="{E411D862-FAFF-4740-BBB8-C8B8886491A7}" type="presParOf" srcId="{0C1D6B2A-9239-4220-B9D4-EF24FF044C0E}" destId="{A6FEC19F-0F90-4EC7-BB21-E0ADFEFFA617}" srcOrd="0" destOrd="0" presId="urn:microsoft.com/office/officeart/2008/layout/VerticalCurvedList"/>
    <dgm:cxn modelId="{5ED7F71B-E628-424C-8D20-B767B5CC3D81}" type="presParOf" srcId="{96773A7D-3367-4F53-A2D2-EA5770AFFDB3}" destId="{CAE44C5F-81A1-4D30-8D3F-2E663ECAC700}" srcOrd="9" destOrd="0" presId="urn:microsoft.com/office/officeart/2008/layout/VerticalCurvedList"/>
    <dgm:cxn modelId="{C832F532-B38B-4AC7-A5E2-E83B1166A8B0}" type="presParOf" srcId="{96773A7D-3367-4F53-A2D2-EA5770AFFDB3}" destId="{053E2699-E7D5-4B6C-A824-2ED732C32228}" srcOrd="10" destOrd="0" presId="urn:microsoft.com/office/officeart/2008/layout/VerticalCurvedList"/>
    <dgm:cxn modelId="{D7FB1420-A516-4D89-A58A-5AB120EB6975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40A38D9-0FA0-4703-B75D-F3BAC29F13AB}" type="datetimeFigureOut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400"/>
            <a:ext cx="5486400" cy="44751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7213"/>
            <a:ext cx="29718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7213"/>
            <a:ext cx="29718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4E9C0A1-E4FE-49AF-BC86-46E53E9718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2A7B9C0-69F7-4EEE-82FD-B006F6CBF04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8C4BF6-4FE2-45D5-9BD9-94AFBA56AAF4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B1D561-05A4-4486-870E-64D213A2CA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8CB5F8-FE60-4E4A-8BE9-59BD7E7D0B53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1A4298-B781-44A3-9567-689B00AE6A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 advAuto="0"/>
      <p:bldP spid="7" grpId="0" autoUpdateAnimBg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23383-EAF6-4DC0-8570-CA1E2FC6AB6A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BE1E16-7CD1-49D5-BC5A-BB020ACC8A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2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3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436861-44DC-4064-B36E-8626B8730EB8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8DD202-1CF2-4F1D-BB9A-3031662D99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9" grpId="0" build="p" autoUpdateAnimBg="0" advAuto="0"/>
      <p:bldP spid="11" grpId="0" build="p" autoUpdateAnimBg="0" advAuto="0"/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3F7E3-8FA0-434E-A8D3-68CB4009BF06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9FD60-25F9-4527-8AD1-566197D4C1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CAAE3-752F-42C6-B1B1-94F0E543D1B8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5582E-5541-4E57-A2EA-8966024C4A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F3694-76CD-4F3B-A68F-77C38EA5ECED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58CB73-78EC-47AA-8445-5E13217F53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34E5A6-141E-470D-884D-C419C9A9AE50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D43F5B-51CD-4A53-BC7C-2F234214E6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 advAuto="0"/>
      <p:bldP spid="22" grpId="0" autoUpdateAnimBg="0"/>
      <p:bldP spid="3" grpId="0" build="p" autoUpdateAnimBg="0" advAuto="0"/>
    </p:bld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8FB0B9-5BE6-45A2-99AE-27BC833B1306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758BEC-7BB6-461E-9366-3B0FC3E9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 build="p" autoUpdateAnimBg="0" advAuto="0"/>
      <p:bldP spid="3" grpId="0" build="p" autoUpdateAnimBg="0" advAuto="0"/>
    </p:bld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4573D-759F-4F05-94E0-2C41F63900CB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71E676-A94B-4ECE-93F2-38BEE0932D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18C4B8-9641-4966-A747-AEF072C09125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9DEB2-C588-4098-AAB7-51ACF37C56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AF2AB4C-8DC8-42A2-B7EB-738E39195465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C7A5B0-2B6E-4991-B4C4-89F853DF6D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79" r:id="rId5"/>
    <p:sldLayoutId id="2147483778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0.wmf"/><Relationship Id="rId3" Type="http://schemas.openxmlformats.org/officeDocument/2006/relationships/image" Target="../media/image3.wmf"/><Relationship Id="rId7" Type="http://schemas.openxmlformats.org/officeDocument/2006/relationships/image" Target="../media/image6.wmf"/><Relationship Id="rId12" Type="http://schemas.openxmlformats.org/officeDocument/2006/relationships/image" Target="../media/image17.wmf"/><Relationship Id="rId17" Type="http://schemas.openxmlformats.org/officeDocument/2006/relationships/image" Target="../media/image18.wmf"/><Relationship Id="rId2" Type="http://schemas.openxmlformats.org/officeDocument/2006/relationships/image" Target="../media/image14.jpeg"/><Relationship Id="rId16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11" Type="http://schemas.openxmlformats.org/officeDocument/2006/relationships/image" Target="../media/image16.jpeg"/><Relationship Id="rId5" Type="http://schemas.openxmlformats.org/officeDocument/2006/relationships/image" Target="../media/image4.wmf"/><Relationship Id="rId15" Type="http://schemas.openxmlformats.org/officeDocument/2006/relationships/image" Target="../media/image12.wmf"/><Relationship Id="rId10" Type="http://schemas.openxmlformats.org/officeDocument/2006/relationships/image" Target="../media/image9.wmf"/><Relationship Id="rId4" Type="http://schemas.openxmlformats.org/officeDocument/2006/relationships/image" Target="../media/image15.wmf"/><Relationship Id="rId9" Type="http://schemas.openxmlformats.org/officeDocument/2006/relationships/image" Target="../media/image8.wmf"/><Relationship Id="rId1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jLG1ILNKQp0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650" y="1125538"/>
            <a:ext cx="7488238" cy="5616575"/>
          </a:xfrm>
        </p:spPr>
        <p:txBody>
          <a:bodyPr>
            <a:noAutofit/>
          </a:bodyPr>
          <a:lstStyle/>
          <a:p>
            <a:pPr marL="0" indent="0">
              <a:buFont typeface="Symbol" pitchFamily="18" charset="2"/>
              <a:buNone/>
            </a:pPr>
            <a:r>
              <a:rPr lang="cs-CZ" sz="1600" smtClean="0"/>
              <a:t>       Předmět - Matematika</a:t>
            </a:r>
          </a:p>
          <a:p>
            <a:pPr marL="0" indent="0">
              <a:buFont typeface="Arial" charset="0"/>
              <a:buChar char="•"/>
            </a:pPr>
            <a:r>
              <a:rPr lang="cs-CZ" sz="1600" smtClean="0"/>
              <a:t>Věková skupina - 1. ročník </a:t>
            </a:r>
          </a:p>
          <a:p>
            <a:pPr marL="0" indent="0">
              <a:buFont typeface="Arial" charset="0"/>
              <a:buChar char="•"/>
            </a:pPr>
            <a:r>
              <a:rPr lang="cs-CZ" sz="1600" smtClean="0"/>
              <a:t>Časový fond – 45 minut</a:t>
            </a:r>
          </a:p>
          <a:p>
            <a:pPr marL="0" indent="0">
              <a:buFont typeface="Arial" charset="0"/>
              <a:buChar char="•"/>
            </a:pPr>
            <a:r>
              <a:rPr lang="cs-CZ" sz="1600" smtClean="0"/>
              <a:t>Popis – Materiál slouží k vysvětlení a procvičení učiva Matematiky </a:t>
            </a:r>
          </a:p>
          <a:p>
            <a:pPr marL="0" indent="0">
              <a:buFont typeface="Arial" charset="0"/>
              <a:buChar char="•"/>
            </a:pPr>
            <a:r>
              <a:rPr lang="cs-CZ" sz="1600" smtClean="0"/>
              <a:t>Snímek č. 3, 4, – výkladová část,  mezipředmětové vztahy PRV (domov)</a:t>
            </a:r>
          </a:p>
          <a:p>
            <a:pPr marL="0" indent="0">
              <a:buFont typeface="Symbol" pitchFamily="18" charset="2"/>
              <a:buNone/>
            </a:pPr>
            <a:r>
              <a:rPr lang="cs-CZ" sz="1600" smtClean="0"/>
              <a:t>       Snímek č. 5, 6– po kliknutí  postupně  dáváme naběračky do myčky a sčítáme  </a:t>
            </a:r>
          </a:p>
          <a:p>
            <a:pPr marL="0" indent="0">
              <a:buFont typeface="Symbol" pitchFamily="18" charset="2"/>
              <a:buNone/>
            </a:pPr>
            <a:r>
              <a:rPr lang="cs-CZ" sz="1600" smtClean="0"/>
              <a:t>      (odčítáme) čísla</a:t>
            </a:r>
          </a:p>
          <a:p>
            <a:pPr marL="301625" lvl="1" indent="0">
              <a:buFont typeface="Symbol" pitchFamily="18" charset="2"/>
              <a:buNone/>
            </a:pPr>
            <a:r>
              <a:rPr lang="cs-CZ" sz="1600" smtClean="0"/>
              <a:t>Snímek č.7, 8 – počítáme slovní úlohy</a:t>
            </a:r>
          </a:p>
          <a:p>
            <a:pPr marL="301625" lvl="1" indent="0">
              <a:buFont typeface="Symbol" pitchFamily="18" charset="2"/>
              <a:buNone/>
            </a:pPr>
            <a:r>
              <a:rPr lang="cs-CZ" sz="1600" smtClean="0"/>
              <a:t>Snímek č.9 – žáci hledají příklad se správným výsledkem a po kliknutí na příklad mizí hvězdička,  po odkrytí j</a:t>
            </a:r>
            <a:r>
              <a:rPr lang="nl-NL" sz="1600" smtClean="0"/>
              <a:t>e zde vložen</a:t>
            </a:r>
            <a:r>
              <a:rPr lang="cs-CZ" sz="1600" smtClean="0"/>
              <a:t> </a:t>
            </a:r>
            <a:r>
              <a:rPr lang="nl-NL" sz="1600" smtClean="0"/>
              <a:t>hypertextový odkaz</a:t>
            </a:r>
            <a:r>
              <a:rPr lang="cs-CZ" sz="1600" smtClean="0"/>
              <a:t> na písničku </a:t>
            </a:r>
          </a:p>
          <a:p>
            <a:pPr marL="301625" lvl="1" indent="0">
              <a:buFont typeface="Symbol" pitchFamily="18" charset="2"/>
              <a:buNone/>
            </a:pPr>
            <a:r>
              <a:rPr lang="cs-CZ" sz="1600" smtClean="0"/>
              <a:t> „ Dělání “. Povídáme si</a:t>
            </a:r>
            <a:r>
              <a:rPr lang="cs-CZ" sz="1600" smtClean="0">
                <a:latin typeface="Arial" charset="0"/>
              </a:rPr>
              <a:t>,</a:t>
            </a:r>
            <a:r>
              <a:rPr lang="cs-CZ" sz="1600" smtClean="0"/>
              <a:t> jak doma pomáháme .</a:t>
            </a:r>
          </a:p>
          <a:p>
            <a:pPr marL="301625" lvl="1" indent="0">
              <a:buFont typeface="Symbol" pitchFamily="18" charset="2"/>
              <a:buNone/>
            </a:pPr>
            <a:r>
              <a:rPr lang="cs-CZ" sz="1600" smtClean="0"/>
              <a:t>Snímek č. 11 – pracovní list</a:t>
            </a:r>
          </a:p>
          <a:p>
            <a:pPr marL="301625" lvl="1" indent="0">
              <a:buFont typeface="Symbol" pitchFamily="18" charset="2"/>
              <a:buNone/>
            </a:pPr>
            <a:r>
              <a:rPr lang="cs-CZ" sz="1600" smtClean="0"/>
              <a:t>Snímek č. 12 – zpětná kontrola samostatné práce, za správný  výsledek si vybarvíme „smajlika“</a:t>
            </a:r>
          </a:p>
          <a:p>
            <a:pPr marL="0" indent="0">
              <a:buFont typeface="Arial" charset="0"/>
              <a:buChar char="•"/>
            </a:pPr>
            <a:r>
              <a:rPr lang="cs-CZ" sz="1600" smtClean="0"/>
              <a:t> Materiál obsahuje 13 stránek a</a:t>
            </a:r>
            <a:r>
              <a:rPr lang="cs-CZ" sz="1600" b="1" smtClean="0"/>
              <a:t> </a:t>
            </a:r>
            <a:r>
              <a:rPr lang="cs-CZ" sz="1600" smtClean="0"/>
              <a:t>je určen k interaktivní výuce.</a:t>
            </a:r>
          </a:p>
          <a:p>
            <a:pPr marL="0" indent="0"/>
            <a:endParaRPr lang="cs-CZ" sz="1600" smtClean="0"/>
          </a:p>
          <a:p>
            <a:pPr marL="0" indent="0"/>
            <a:endParaRPr lang="cs-CZ" sz="1600" smtClean="0"/>
          </a:p>
          <a:p>
            <a:pPr marL="0" indent="0">
              <a:buFont typeface="Symbol" pitchFamily="18" charset="2"/>
              <a:buNone/>
            </a:pPr>
            <a:endParaRPr lang="cs-CZ" sz="1600" smtClean="0"/>
          </a:p>
        </p:txBody>
      </p:sp>
      <p:sp>
        <p:nvSpPr>
          <p:cNvPr id="1638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0104155-DCC5-42FA-9B85-02E92FDFBF6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6387" name="Nadpis 3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1152525"/>
          </a:xfrm>
        </p:spPr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FD4F836-64CA-4371-9072-A69772D4E39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r>
              <a:rPr lang="cs-CZ">
                <a:cs typeface="Arial" charset="0"/>
              </a:rPr>
              <a:t>ě	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673475" y="323850"/>
            <a:ext cx="2322513" cy="9223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kuchyň</a:t>
            </a:r>
            <a:endParaRPr lang="cs-CZ" sz="5400" b="1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1" name="TextovéPole 7"/>
          <p:cNvSpPr txBox="1">
            <a:spLocks noChangeArrowheads="1"/>
          </p:cNvSpPr>
          <p:nvPr/>
        </p:nvSpPr>
        <p:spPr bwMode="auto">
          <a:xfrm>
            <a:off x="6794500" y="1030288"/>
            <a:ext cx="14620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ndara" pitchFamily="34" charset="0"/>
              </a:rPr>
              <a:t>nepatří</a:t>
            </a:r>
          </a:p>
        </p:txBody>
      </p:sp>
      <p:sp>
        <p:nvSpPr>
          <p:cNvPr id="17412" name="TextovéPole 19"/>
          <p:cNvSpPr txBox="1">
            <a:spLocks noChangeArrowheads="1"/>
          </p:cNvSpPr>
          <p:nvPr/>
        </p:nvSpPr>
        <p:spPr bwMode="auto">
          <a:xfrm>
            <a:off x="885825" y="1030288"/>
            <a:ext cx="10271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ndara" pitchFamily="34" charset="0"/>
              </a:rPr>
              <a:t>patří</a:t>
            </a:r>
          </a:p>
        </p:txBody>
      </p:sp>
      <p:cxnSp>
        <p:nvCxnSpPr>
          <p:cNvPr id="12" name="Přímá spojnice se šipkou 11"/>
          <p:cNvCxnSpPr>
            <a:stCxn id="20" idx="3"/>
          </p:cNvCxnSpPr>
          <p:nvPr/>
        </p:nvCxnSpPr>
        <p:spPr>
          <a:xfrm flipV="1">
            <a:off x="1912695" y="851525"/>
            <a:ext cx="1867217" cy="47049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 flipV="1">
            <a:off x="5386166" y="851526"/>
            <a:ext cx="1430849" cy="5052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32" name="Picture 3" descr="C:\Users\hyp\AppData\Local\Microsoft\Windows\Temporary Internet Files\Content.IE5\Z2UY2XIZ\MC90029004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31188" y="4951413"/>
            <a:ext cx="879475" cy="661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7" descr="C:\Users\hyp\AppData\Local\Microsoft\Windows\Temporary Internet Files\Content.IE5\JULPBTUZ\MC90021255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93850" y="4773613"/>
            <a:ext cx="1252538" cy="153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8" descr="C:\Users\hyp\AppData\Local\Microsoft\Windows\Temporary Internet Files\Content.IE5\JVADSESB\MC90034021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76600" y="5784850"/>
            <a:ext cx="1466850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Picture 10" descr="C:\Users\hyp\AppData\Local\Microsoft\Windows\Temporary Internet Files\Content.IE5\JVADSESB\MC90032016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1637163">
            <a:off x="5284788" y="2498725"/>
            <a:ext cx="182562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Picture 11" descr="C:\Users\hyp\AppData\Local\Microsoft\Windows\Temporary Internet Files\Content.IE5\Z2UY2XIZ\MC90032026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038" y="4870450"/>
            <a:ext cx="1414462" cy="182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Picture 12" descr="C:\Users\hyp\AppData\Local\Microsoft\Windows\Temporary Internet Files\Content.IE5\0PSKPZ6N\MC90034897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846388" y="1439863"/>
            <a:ext cx="1219200" cy="1417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13" descr="C:\Users\hyp\AppData\Local\Microsoft\Windows\Temporary Internet Files\Content.IE5\Z2UY2XIZ\MC900239499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548563" y="5819775"/>
            <a:ext cx="708025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6" descr="C:\Users\hyp\AppData\Local\Microsoft\Windows\Temporary Internet Files\Content.IE5\0PSKPZ6N\MC900348979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358063" y="3116263"/>
            <a:ext cx="1047750" cy="1268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Picture 22" descr="C:\Users\hyp\AppData\Local\Microsoft\Windows\Temporary Internet Files\Content.IE5\JULPBTUZ\MC900356937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03263" y="2355850"/>
            <a:ext cx="1839912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Picture 23" descr="C:\Users\hyp\AppData\Local\Microsoft\Windows\Temporary Internet Files\Content.IE5\0PSKPZ6N\MC900239495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835525" y="4159250"/>
            <a:ext cx="1560513" cy="1585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Picture 24" descr="C:\Users\hyp\AppData\Local\Microsoft\Windows\Temporary Internet Files\Content.IE5\JULPBTUZ\MC900398453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2846388" y="3360738"/>
            <a:ext cx="1533525" cy="1395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010025" y="1385888"/>
            <a:ext cx="2039938" cy="450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700" b="1">
                <a:solidFill>
                  <a:srgbClr val="FF0000"/>
                </a:solidFill>
                <a:latin typeface="Candara" pitchFamily="34" charset="0"/>
              </a:rPr>
              <a:t>&gt;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45051E-6 L 0.72413 0.36632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198" y="183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6.6605E-7 L 0.46719 -0.25948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51" y="-129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71785E-6 L -0.2875 0.28099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75" y="140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9.25069E-8 L -0.37951 -0.58626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76" y="-293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47919E-6 L 0.29549 -0.15888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74" y="-79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20167E-6 L -0.45347 0.13991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74" y="69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5 -0.01527 L -0.66094 -0.27174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073" y="-128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302 -0.1679 L -0.8342 -0.30134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559" y="-66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08048E-6 L -0.50347 -0.24399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74" y="-122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481F45B-3265-4DC2-ABCD-080839EF273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  <p:pic>
        <p:nvPicPr>
          <p:cNvPr id="18434" name="Picture 2" descr="C:\Users\hyp\AppData\Local\Microsoft\Windows\Temporary Internet Files\Content.IE5\JULPBTUZ\MP90044828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115888"/>
            <a:ext cx="4430713" cy="294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hyp\AppData\Local\Microsoft\Windows\Temporary Internet Files\Content.IE5\Z2UY2XIZ\MC90029004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31188" y="4951413"/>
            <a:ext cx="879475" cy="661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hyp\AppData\Local\Microsoft\Windows\Temporary Internet Files\Content.IE5\Z2UY2XIZ\MC90032023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67625" y="5967413"/>
            <a:ext cx="1476375" cy="842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 descr="C:\Users\hyp\AppData\Local\Microsoft\Windows\Temporary Internet Files\Content.IE5\JULPBTUZ\MC90021255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44638" y="5200650"/>
            <a:ext cx="1252537" cy="153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 descr="C:\Users\hyp\AppData\Local\Microsoft\Windows\Temporary Internet Files\Content.IE5\JVADSESB\MC90034021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76600" y="5784850"/>
            <a:ext cx="1466850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C:\Users\hyp\AppData\Local\Microsoft\Windows\Temporary Internet Files\Content.IE5\JVADSESB\MC90032016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 rot="1637163">
            <a:off x="7475538" y="3321050"/>
            <a:ext cx="182562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 descr="C:\Users\hyp\AppData\Local\Microsoft\Windows\Temporary Internet Files\Content.IE5\Z2UY2XIZ\MC900320264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6038" y="4870450"/>
            <a:ext cx="1414462" cy="182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6" name="Picture 12" descr="C:\Users\hyp\AppData\Local\Microsoft\Windows\Temporary Internet Files\Content.IE5\0PSKPZ6N\MC900348971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724525" y="5368925"/>
            <a:ext cx="1217613" cy="1417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 descr="C:\Users\hyp\AppData\Local\Microsoft\Windows\Temporary Internet Files\Content.IE5\Z2UY2XIZ\MC900239499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942138" y="5762625"/>
            <a:ext cx="709612" cy="909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Picture 14" descr="C:\Users\hyp\AppData\Local\Microsoft\Windows\Temporary Internet Files\Content.IE5\JVADSESB\MP900430559[1]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611688" y="82550"/>
            <a:ext cx="4498975" cy="2995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2" name="Picture 18" descr="C:\Users\hyp\AppData\Local\Microsoft\Windows\Temporary Internet Files\Content.IE5\Z2UY2XIZ\MC900361596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4695825" y="5024438"/>
            <a:ext cx="1376363" cy="186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Users\hyp\AppData\Local\Microsoft\Windows\Temporary Internet Files\Content.IE5\0PSKPZ6N\MC900348979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7705725" y="4567238"/>
            <a:ext cx="1049338" cy="1268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6" name="Picture 22" descr="C:\Users\hyp\AppData\Local\Microsoft\Windows\Temporary Internet Files\Content.IE5\JULPBTUZ\MC900356937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34938" y="3352800"/>
            <a:ext cx="1839912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7" name="Picture 23" descr="C:\Users\hyp\AppData\Local\Microsoft\Windows\Temporary Internet Files\Content.IE5\0PSKPZ6N\MC900239495[1].wm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2978150" y="4149725"/>
            <a:ext cx="1560513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8" name="Picture 24" descr="C:\Users\hyp\AppData\Local\Microsoft\Windows\Temporary Internet Files\Content.IE5\JULPBTUZ\MC900398453[1].wmf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6243638" y="4244975"/>
            <a:ext cx="1531937" cy="139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9" name="Picture 25" descr="C:\Users\hyp\AppData\Local\Microsoft\Windows\Temporary Internet Files\Content.IE5\JULPBTUZ\MC900320132[1].wmf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4611688" y="3352800"/>
            <a:ext cx="1449387" cy="178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22 2.38668E-6 C -0.00157 -0.00463 -0.00313 -0.00972 -0.00261 -0.01457 C -0.00209 -0.01758 0.00087 -0.01457 0.00121 -0.01712 C 0.00208 -0.02359 -0.00052 -0.0451 -0.00122 -0.05458 C -0.00209 -0.07516 -0.00313 -0.09112 -0.00504 -0.1117 C -0.00556 -0.15171 -0.00417 -0.19612 -0.01354 -0.23312 C -0.01476 -0.24515 -0.01702 -0.2544 -0.01858 -0.2655 C -0.01997 -0.2729 -0.0224 -0.28816 -0.0224 -0.28839 C -0.02379 -0.31198 -0.02466 -0.33441 -0.02587 -0.35754 C -0.02674 -0.36517 -0.0283 -0.38021 -0.0283 -0.3809 " pathEditMode="relative" rAng="0" ptsTypes="fffffffffA">
                                      <p:cBhvr>
                                        <p:cTn id="6" dur="2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8" y="-19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64 4.93176E-6 C -0.06528 -0.00648 -0.09149 -0.01365 -0.08055 -0.02036 C -0.07517 -0.02476 -0.02049 -0.02036 -0.01719 -0.02406 C -0.00625 -0.03285 -0.0434 -0.06339 -0.05764 -0.07657 C -0.07292 -0.10549 -0.09149 -0.12816 -0.12326 -0.15707 C -0.13403 -0.21328 -0.11007 -0.2762 -0.2684 -0.32825 C -0.28802 -0.34514 -0.32639 -0.35809 -0.35573 -0.37359 C -0.37552 -0.38423 -0.41701 -0.40574 -0.41701 -0.4062 C -0.44323 -0.43905 -0.45295 -0.47074 -0.48021 -0.50336 C -0.4901 -0.51423 -0.5217 -0.53505 -0.5217 -0.53621 " pathEditMode="relative" rAng="0" ptsTypes="fffffffffA">
                                      <p:cBhvr>
                                        <p:cTn id="20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42" y="-26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95489E-6 C 0.00087 -0.00533 0.00417 -0.01157 0.00278 -0.01735 C 0.00208 -0.02129 -0.00451 -0.01735 -0.00504 -0.02059 C -0.00625 -0.02823 -0.00174 -0.0546 5.55556E-7 -0.06616 C 0.00191 -0.09115 0.00417 -0.11081 0.00799 -0.13579 C 0.00937 -0.1846 0.00642 -0.23896 0.02587 -0.28384 C 0.0283 -0.29864 0.03299 -0.30997 0.03663 -0.32339 C 0.03906 -0.33241 0.0441 -0.35115 0.0441 -0.35161 C 0.0474 -0.37983 0.04861 -0.40736 0.05191 -0.43558 C 0.05312 -0.44507 0.05712 -0.46311 0.05712 -0.46427 " pathEditMode="relative" rAng="0" ptsTypes="fffffffffA">
                                      <p:cBhvr>
                                        <p:cTn id="34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35" y="-232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95489E-6 C 0.00087 -0.00533 0.00417 -0.01157 0.00278 -0.01735 C 0.00208 -0.02129 -0.00451 -0.01735 -0.00504 -0.02059 C -0.00625 -0.02823 -0.00174 -0.0546 5.55556E-7 -0.06616 C 0.00191 -0.09115 0.00417 -0.11081 0.00799 -0.13579 C 0.00937 -0.1846 0.00642 -0.23896 0.02587 -0.28384 C 0.0283 -0.29864 0.03299 -0.30997 0.03663 -0.32339 C 0.03906 -0.33241 0.0441 -0.35115 0.0441 -0.35161 C 0.0474 -0.37983 0.04861 -0.40736 0.05191 -0.43558 C 0.05312 -0.44507 0.05712 -0.46311 0.05712 -0.46427 " pathEditMode="relative" rAng="0" ptsTypes="fffffffffA">
                                      <p:cBhvr>
                                        <p:cTn id="48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35" y="-232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41 -2.42193E-6 C -0.01562 -0.00624 -0.01979 -0.01341 -0.01805 -0.02012 C -0.01719 -0.02452 -0.00851 -0.02012 -0.00798 -0.02382 C -0.00625 -0.03261 -0.01215 -0.06292 -0.01441 -0.0761 C -0.01684 -0.10502 -0.01979 -0.12746 -0.02482 -0.15637 C -0.02656 -0.21235 -0.02274 -0.27481 -0.04791 -0.32662 C -0.05104 -0.34351 -0.05712 -0.35646 -0.0618 -0.37196 C -0.06493 -0.38237 -0.07153 -0.40388 -0.07153 -0.40435 C -0.07569 -0.43696 -0.07726 -0.46865 -0.0816 -0.50104 C -0.08316 -0.51191 -0.08819 -0.53273 -0.08819 -0.53389 " pathEditMode="relative" rAng="0" ptsTypes="fffffffffA">
                                      <p:cBhvr>
                                        <p:cTn id="6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81" y="-26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2.79898E-6 C 0.00746 -0.00185 0.03559 -0.00394 0.02344 -0.00625 C 0.01753 -0.00764 -0.04045 -0.00625 -0.04549 -0.00741 C -0.05625 -0.01018 -0.0165 -0.01967 -0.00052 -0.0236 C 0.01545 -0.03285 0.03559 -0.03979 0.06892 -0.04881 C 0.08194 -0.06639 0.05521 -0.08582 0.22691 -0.10225 C 0.24861 -0.1071 0.28923 -0.11127 0.321 -0.11636 C 0.34219 -0.1196 0.38698 -0.1263 0.38698 -0.12654 C 0.41666 -0.13648 0.42691 -0.14643 0.4566 -0.15661 C 0.46666 -0.16008 0.50156 -0.16655 0.50156 -0.16702 " pathEditMode="relative" rAng="0" ptsTypes="fffffffffA">
                                      <p:cBhvr>
                                        <p:cTn id="76" dur="2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309" y="-83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0"/>
                            </p:stCondLst>
                            <p:childTnLst>
                              <p:par>
                                <p:cTn id="78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0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22 -1.78117E-6 C 0.00659 -0.0037 0.0342 -0.00763 0.02222 -0.0118 C 0.01649 -0.01457 -0.04028 -0.0118 -0.04531 -0.01411 C -0.05573 -0.0192 -0.01684 -0.03724 -0.00122 -0.04464 C 0.01441 -0.06199 0.0342 -0.07518 0.06684 -0.09206 C 0.07951 -0.12537 0.0533 -0.16192 0.22153 -0.19292 C 0.24271 -0.20194 0.28264 -0.20981 0.31371 -0.21952 C 0.33437 -0.22554 0.3783 -0.23826 0.3783 -0.23872 C 0.40746 -0.25746 0.41736 -0.2762 0.44653 -0.29539 C 0.45642 -0.30187 0.49062 -0.31413 0.49062 -0.31483 " pathEditMode="relative" rAng="0" ptsTypes="fffffffffA">
                                      <p:cBhvr>
                                        <p:cTn id="90" dur="2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858" y="-15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000"/>
                            </p:stCondLst>
                            <p:childTnLst>
                              <p:par>
                                <p:cTn id="92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10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47837E-6 C -0.00017 -0.0067 -0.00121 -0.01411 -0.00087 -0.02105 C -0.00052 -0.02567 0.00139 -0.02105 0.00156 -0.02498 C 0.00209 -0.03423 0.00052 -0.06569 -1.94444E-6 -0.07957 C -0.00052 -0.10964 -0.00121 -0.13301 -0.00243 -0.16308 C -0.00278 -0.2216 -0.00191 -0.2866 -0.00781 -0.34073 C -0.00868 -0.35831 -0.01007 -0.37196 -0.01111 -0.38792 C -0.01198 -0.39879 -0.01354 -0.42123 -0.01354 -0.42169 C -0.01441 -0.45593 -0.01493 -0.48878 -0.0158 -0.52255 C -0.01632 -0.53388 -0.01736 -0.55563 -0.01736 -0.55678 " pathEditMode="relative" rAng="0" ptsTypes="fffffffffA">
                                      <p:cBhvr>
                                        <p:cTn id="104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4" y="-278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000"/>
                            </p:stCondLst>
                            <p:childTnLst>
                              <p:par>
                                <p:cTn id="106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2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638 3.81679E-6 C -0.02881 -0.00671 -0.04305 -0.01411 -0.03836 -0.02105 C -0.0335 -0.02568 -0.00746 -0.02105 -0.00503 -0.02499 C 0.00209 -0.03424 -0.01927 -0.06547 -0.02638 -0.07935 C -0.0335 -0.10919 -0.04305 -0.13232 -0.05954 -0.16239 C -0.0644 -0.22045 -0.05243 -0.28522 -0.13315 -0.33912 C -0.14496 -0.35647 -0.16388 -0.37012 -0.17812 -0.38585 C -0.18993 -0.39672 -0.21128 -0.41916 -0.21128 -0.41962 C -0.22309 -0.45362 -0.2302 -0.48624 -0.24218 -0.51978 C -0.2493 -0.53112 -0.26336 -0.55286 -0.26336 -0.55379 " pathEditMode="relative" rAng="0" ptsTypes="fffffffffA">
                                      <p:cBhvr>
                                        <p:cTn id="118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34" y="-276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2000"/>
                            </p:stCondLst>
                            <p:childTnLst>
                              <p:par>
                                <p:cTn id="120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78117E-6 C -0.00208 -0.00694 -0.01389 -0.01457 -0.01007 -0.02174 C -0.0059 -0.02637 0.0158 -0.02174 0.01771 -0.02567 C 0.02379 -0.03516 0.0059 -0.06708 -1.66667E-6 -0.08142 C -0.0059 -0.11196 -0.01389 -0.13555 -0.02778 -0.16632 C -0.03177 -0.22577 -0.0217 -0.29193 -0.08906 -0.34721 C -0.09896 -0.36502 -0.11476 -0.3789 -0.12656 -0.39509 C -0.13646 -0.4062 -0.15416 -0.4291 -0.15416 -0.42956 C -0.16406 -0.46426 -0.16996 -0.4978 -0.18003 -0.53204 C -0.18594 -0.5436 -0.19757 -0.56581 -0.19757 -0.56673 " pathEditMode="relative" rAng="0" ptsTypes="fffffffffA">
                                      <p:cBhvr>
                                        <p:cTn id="132" dur="2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98" y="-28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2000"/>
                            </p:stCondLst>
                            <p:childTnLst>
                              <p:par>
                                <p:cTn id="134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64 4.93176E-6 C -0.06528 -0.00648 -0.09149 -0.01365 -0.08055 -0.02036 C -0.07517 -0.02476 -0.02049 -0.02036 -0.01719 -0.02406 C -0.00625 -0.03285 -0.0434 -0.06339 -0.05764 -0.07657 C -0.07292 -0.10549 -0.09149 -0.12816 -0.12326 -0.15707 C -0.13403 -0.21328 -0.11007 -0.2762 -0.2684 -0.32825 C -0.28802 -0.34514 -0.32639 -0.35809 -0.35573 -0.37359 C -0.37552 -0.38423 -0.41701 -0.40574 -0.41701 -0.4062 C -0.44323 -0.43905 -0.45295 -0.47074 -0.48021 -0.50336 C -0.4901 -0.51423 -0.5217 -0.53505 -0.5217 -0.53621 " pathEditMode="relative" rAng="0" ptsTypes="fffffffffA">
                                      <p:cBhvr>
                                        <p:cTn id="14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42" y="-26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2000"/>
                            </p:stCondLst>
                            <p:childTnLst>
                              <p:par>
                                <p:cTn id="148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302 -4.28307E-6 C -0.07153 -0.00346 -0.10035 -0.00717 -0.08837 -0.0104 C -0.08229 -0.01272 -0.02205 -0.0104 -0.0184 -0.01248 C -0.00625 -0.01688 -0.04739 -0.03237 -0.06302 -0.03908 C -0.07986 -0.05388 -0.10035 -0.06544 -0.13542 -0.08025 C -0.14722 -0.10892 -0.12083 -0.14107 -0.29548 -0.16743 C -0.31719 -0.17622 -0.35955 -0.1827 -0.39184 -0.19056 C -0.41371 -0.19611 -0.45937 -0.20698 -0.45937 -0.20721 C -0.48837 -0.22409 -0.49913 -0.24028 -0.52917 -0.25693 C -0.5401 -0.26248 -0.57483 -0.27312 -0.57483 -0.27358 " pathEditMode="relative" rAng="0" ptsTypes="fffffffffA">
                                      <p:cBhvr>
                                        <p:cTn id="160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60" y="-136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2000"/>
                            </p:stCondLst>
                            <p:childTnLst>
                              <p:par>
                                <p:cTn id="162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8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64 4.93176E-6 C -0.06528 -0.00648 -0.09149 -0.01365 -0.08055 -0.02036 C -0.07517 -0.02476 -0.02049 -0.02036 -0.01719 -0.02406 C -0.00625 -0.03285 -0.0434 -0.06339 -0.05764 -0.07657 C -0.07292 -0.10549 -0.09149 -0.12816 -0.12326 -0.15707 C -0.13403 -0.21328 -0.11007 -0.2762 -0.2684 -0.32825 C -0.28802 -0.34514 -0.32639 -0.35809 -0.35573 -0.37359 C -0.37552 -0.38423 -0.41701 -0.40574 -0.41701 -0.4062 C -0.44323 -0.43905 -0.45295 -0.47074 -0.48021 -0.50336 C -0.4901 -0.51423 -0.5217 -0.53505 -0.5217 -0.53621 " pathEditMode="relative" rAng="0" ptsTypes="fffffffffA">
                                      <p:cBhvr>
                                        <p:cTn id="174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42" y="-26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2000"/>
                            </p:stCondLst>
                            <p:childTnLst>
                              <p:par>
                                <p:cTn id="176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64 4.93176E-6 C -0.06528 -0.00648 -0.09149 -0.01365 -0.08055 -0.02036 C -0.07517 -0.02476 -0.02049 -0.02036 -0.01719 -0.02406 C -0.00625 -0.03285 -0.0434 -0.06339 -0.05764 -0.07657 C -0.07292 -0.10549 -0.09149 -0.12816 -0.12326 -0.15707 C -0.13403 -0.21328 -0.11007 -0.2762 -0.2684 -0.32825 C -0.28802 -0.34514 -0.32639 -0.35809 -0.35573 -0.37359 C -0.37552 -0.38423 -0.41701 -0.40574 -0.41701 -0.4062 C -0.44323 -0.43905 -0.45295 -0.47074 -0.48021 -0.50336 C -0.4901 -0.51423 -0.5217 -0.53505 -0.5217 -0.53621 " pathEditMode="relative" rAng="0" ptsTypes="fffffffffA">
                                      <p:cBhvr>
                                        <p:cTn id="18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42" y="-26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2000"/>
                            </p:stCondLst>
                            <p:childTnLst>
                              <p:par>
                                <p:cTn id="190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C:\Users\hyp\AppData\Local\Microsoft\Windows\Temporary Internet Files\Content.IE5\GDZGI21V\MC9002158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0600" y="4292600"/>
            <a:ext cx="2778125" cy="2328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75CA3F7-EB02-4D34-AD2B-91E81186C3B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2112963" y="854075"/>
            <a:ext cx="1219200" cy="1422400"/>
            <a:chOff x="2267744" y="1097658"/>
            <a:chExt cx="1218655" cy="1423239"/>
          </a:xfrm>
        </p:grpSpPr>
        <p:pic>
          <p:nvPicPr>
            <p:cNvPr id="19490" name="Picture 12" descr="C:\Users\hyp\AppData\Local\Microsoft\Windows\Temporary Internet Files\Content.IE5\0PSKPZ6N\MC900348971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267744" y="1097658"/>
              <a:ext cx="1218655" cy="1417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91" name="TextovéPole 5"/>
            <p:cNvSpPr txBox="1">
              <a:spLocks noChangeArrowheads="1"/>
            </p:cNvSpPr>
            <p:nvPr/>
          </p:nvSpPr>
          <p:spPr bwMode="auto">
            <a:xfrm>
              <a:off x="2955974" y="1689900"/>
              <a:ext cx="389850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800" b="1">
                  <a:solidFill>
                    <a:srgbClr val="FF0000"/>
                  </a:solidFill>
                  <a:latin typeface="Candara" pitchFamily="34" charset="0"/>
                </a:rPr>
                <a:t>1</a:t>
              </a:r>
            </a:p>
          </p:txBody>
        </p:sp>
      </p:grpSp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1503363" y="858838"/>
            <a:ext cx="1219200" cy="1423987"/>
            <a:chOff x="2267744" y="1097658"/>
            <a:chExt cx="1218655" cy="1423239"/>
          </a:xfrm>
        </p:grpSpPr>
        <p:pic>
          <p:nvPicPr>
            <p:cNvPr id="19488" name="Picture 12" descr="C:\Users\hyp\AppData\Local\Microsoft\Windows\Temporary Internet Files\Content.IE5\0PSKPZ6N\MC900348971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267744" y="1097658"/>
              <a:ext cx="1218655" cy="1417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89" name="TextovéPole 9"/>
            <p:cNvSpPr txBox="1">
              <a:spLocks noChangeArrowheads="1"/>
            </p:cNvSpPr>
            <p:nvPr/>
          </p:nvSpPr>
          <p:spPr bwMode="auto">
            <a:xfrm>
              <a:off x="2955974" y="1689900"/>
              <a:ext cx="474810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800" b="1">
                  <a:solidFill>
                    <a:srgbClr val="FF0000"/>
                  </a:solidFill>
                  <a:latin typeface="Candara" pitchFamily="34" charset="0"/>
                </a:rPr>
                <a:t>3</a:t>
              </a:r>
            </a:p>
          </p:txBody>
        </p:sp>
      </p:grpSp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925513" y="850900"/>
            <a:ext cx="1217612" cy="1422400"/>
            <a:chOff x="2267744" y="1097658"/>
            <a:chExt cx="1218655" cy="1423239"/>
          </a:xfrm>
        </p:grpSpPr>
        <p:pic>
          <p:nvPicPr>
            <p:cNvPr id="19486" name="Picture 12" descr="C:\Users\hyp\AppData\Local\Microsoft\Windows\Temporary Internet Files\Content.IE5\0PSKPZ6N\MC900348971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267744" y="1097658"/>
              <a:ext cx="1218655" cy="1417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87" name="TextovéPole 12"/>
            <p:cNvSpPr txBox="1">
              <a:spLocks noChangeArrowheads="1"/>
            </p:cNvSpPr>
            <p:nvPr/>
          </p:nvSpPr>
          <p:spPr bwMode="auto">
            <a:xfrm>
              <a:off x="2955974" y="1689900"/>
              <a:ext cx="514885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800" b="1">
                  <a:solidFill>
                    <a:srgbClr val="FF0000"/>
                  </a:solidFill>
                  <a:latin typeface="Candara" pitchFamily="34" charset="0"/>
                </a:rPr>
                <a:t>4</a:t>
              </a:r>
            </a:p>
          </p:txBody>
        </p:sp>
      </p:grpSp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285750" y="839788"/>
            <a:ext cx="1217613" cy="1423987"/>
            <a:chOff x="2267744" y="1097658"/>
            <a:chExt cx="1218655" cy="1423239"/>
          </a:xfrm>
        </p:grpSpPr>
        <p:pic>
          <p:nvPicPr>
            <p:cNvPr id="19484" name="Picture 12" descr="C:\Users\hyp\AppData\Local\Microsoft\Windows\Temporary Internet Files\Content.IE5\0PSKPZ6N\MC900348971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267744" y="1097658"/>
              <a:ext cx="1218655" cy="1417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85" name="TextovéPole 15"/>
            <p:cNvSpPr txBox="1">
              <a:spLocks noChangeArrowheads="1"/>
            </p:cNvSpPr>
            <p:nvPr/>
          </p:nvSpPr>
          <p:spPr bwMode="auto">
            <a:xfrm>
              <a:off x="2955974" y="1689900"/>
              <a:ext cx="389850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800" b="1">
                  <a:solidFill>
                    <a:srgbClr val="FF0000"/>
                  </a:solidFill>
                  <a:latin typeface="Candara" pitchFamily="34" charset="0"/>
                </a:rPr>
                <a:t>1</a:t>
              </a:r>
            </a:p>
          </p:txBody>
        </p:sp>
      </p:grp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2752725" y="858838"/>
            <a:ext cx="1219200" cy="1423987"/>
            <a:chOff x="2267744" y="1097658"/>
            <a:chExt cx="1218655" cy="1423239"/>
          </a:xfrm>
        </p:grpSpPr>
        <p:pic>
          <p:nvPicPr>
            <p:cNvPr id="19482" name="Picture 12" descr="C:\Users\hyp\AppData\Local\Microsoft\Windows\Temporary Internet Files\Content.IE5\0PSKPZ6N\MC900348971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267744" y="1097658"/>
              <a:ext cx="1218655" cy="1417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83" name="TextovéPole 18"/>
            <p:cNvSpPr txBox="1">
              <a:spLocks noChangeArrowheads="1"/>
            </p:cNvSpPr>
            <p:nvPr/>
          </p:nvSpPr>
          <p:spPr bwMode="auto">
            <a:xfrm>
              <a:off x="2955974" y="1689900"/>
              <a:ext cx="479618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800" b="1">
                  <a:solidFill>
                    <a:srgbClr val="FF0000"/>
                  </a:solidFill>
                  <a:latin typeface="Candara" pitchFamily="34" charset="0"/>
                </a:rPr>
                <a:t>2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5006975" y="2073275"/>
            <a:ext cx="1335088" cy="1635125"/>
            <a:chOff x="7236296" y="4200562"/>
            <a:chExt cx="1335238" cy="1636290"/>
          </a:xfrm>
        </p:grpSpPr>
        <p:pic>
          <p:nvPicPr>
            <p:cNvPr id="19480" name="Picture 6" descr="C:\Users\hyp\AppData\Local\Microsoft\Windows\Temporary Internet Files\Content.IE5\0PSKPZ6N\MC900348979[1].wmf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7236296" y="4200562"/>
              <a:ext cx="1335238" cy="16157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81" name="TextovéPole 23"/>
            <p:cNvSpPr txBox="1">
              <a:spLocks noChangeArrowheads="1"/>
            </p:cNvSpPr>
            <p:nvPr/>
          </p:nvSpPr>
          <p:spPr bwMode="auto">
            <a:xfrm>
              <a:off x="7380312" y="5067411"/>
              <a:ext cx="450764" cy="7694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400" b="1">
                  <a:solidFill>
                    <a:srgbClr val="FF0000"/>
                  </a:solidFill>
                  <a:latin typeface="Candara" pitchFamily="34" charset="0"/>
                </a:rPr>
                <a:t>3</a:t>
              </a:r>
            </a:p>
          </p:txBody>
        </p:sp>
      </p:grpSp>
      <p:grpSp>
        <p:nvGrpSpPr>
          <p:cNvPr id="26" name="Skupina 25"/>
          <p:cNvGrpSpPr>
            <a:grpSpLocks/>
          </p:cNvGrpSpPr>
          <p:nvPr/>
        </p:nvGrpSpPr>
        <p:grpSpPr bwMode="auto">
          <a:xfrm>
            <a:off x="7616825" y="2062163"/>
            <a:ext cx="1335088" cy="1636712"/>
            <a:chOff x="7236296" y="4200562"/>
            <a:chExt cx="1335238" cy="1636290"/>
          </a:xfrm>
        </p:grpSpPr>
        <p:pic>
          <p:nvPicPr>
            <p:cNvPr id="19478" name="Picture 6" descr="C:\Users\hyp\AppData\Local\Microsoft\Windows\Temporary Internet Files\Content.IE5\0PSKPZ6N\MC900348979[1].wmf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7236296" y="4200562"/>
              <a:ext cx="1335238" cy="16157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79" name="TextovéPole 27"/>
            <p:cNvSpPr txBox="1">
              <a:spLocks noChangeArrowheads="1"/>
            </p:cNvSpPr>
            <p:nvPr/>
          </p:nvSpPr>
          <p:spPr bwMode="auto">
            <a:xfrm>
              <a:off x="7380312" y="5067411"/>
              <a:ext cx="381836" cy="7694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400" b="1">
                  <a:solidFill>
                    <a:srgbClr val="FF0000"/>
                  </a:solidFill>
                  <a:latin typeface="Candara" pitchFamily="34" charset="0"/>
                </a:rPr>
                <a:t>1</a:t>
              </a:r>
            </a:p>
          </p:txBody>
        </p:sp>
      </p:grpSp>
      <p:grpSp>
        <p:nvGrpSpPr>
          <p:cNvPr id="29" name="Skupina 28"/>
          <p:cNvGrpSpPr>
            <a:grpSpLocks/>
          </p:cNvGrpSpPr>
          <p:nvPr/>
        </p:nvGrpSpPr>
        <p:grpSpPr bwMode="auto">
          <a:xfrm>
            <a:off x="6999288" y="2073275"/>
            <a:ext cx="1335087" cy="1635125"/>
            <a:chOff x="7236296" y="4200562"/>
            <a:chExt cx="1335238" cy="1636290"/>
          </a:xfrm>
        </p:grpSpPr>
        <p:pic>
          <p:nvPicPr>
            <p:cNvPr id="19476" name="Picture 6" descr="C:\Users\hyp\AppData\Local\Microsoft\Windows\Temporary Internet Files\Content.IE5\0PSKPZ6N\MC900348979[1].wmf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7236296" y="4200562"/>
              <a:ext cx="1335238" cy="16157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77" name="TextovéPole 30"/>
            <p:cNvSpPr txBox="1">
              <a:spLocks noChangeArrowheads="1"/>
            </p:cNvSpPr>
            <p:nvPr/>
          </p:nvSpPr>
          <p:spPr bwMode="auto">
            <a:xfrm>
              <a:off x="7380312" y="5067411"/>
              <a:ext cx="381836" cy="7694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400" b="1">
                  <a:solidFill>
                    <a:srgbClr val="FF0000"/>
                  </a:solidFill>
                  <a:latin typeface="Candara" pitchFamily="34" charset="0"/>
                </a:rPr>
                <a:t>1</a:t>
              </a:r>
            </a:p>
          </p:txBody>
        </p:sp>
      </p:grpSp>
      <p:grpSp>
        <p:nvGrpSpPr>
          <p:cNvPr id="32" name="Skupina 31"/>
          <p:cNvGrpSpPr>
            <a:grpSpLocks/>
          </p:cNvGrpSpPr>
          <p:nvPr/>
        </p:nvGrpSpPr>
        <p:grpSpPr bwMode="auto">
          <a:xfrm>
            <a:off x="6330950" y="2073275"/>
            <a:ext cx="1335088" cy="1635125"/>
            <a:chOff x="7236296" y="4200562"/>
            <a:chExt cx="1335238" cy="1636290"/>
          </a:xfrm>
        </p:grpSpPr>
        <p:pic>
          <p:nvPicPr>
            <p:cNvPr id="19474" name="Picture 6" descr="C:\Users\hyp\AppData\Local\Microsoft\Windows\Temporary Internet Files\Content.IE5\0PSKPZ6N\MC900348979[1].wmf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7236296" y="4200562"/>
              <a:ext cx="1335238" cy="16157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75" name="TextovéPole 33"/>
            <p:cNvSpPr txBox="1">
              <a:spLocks noChangeArrowheads="1"/>
            </p:cNvSpPr>
            <p:nvPr/>
          </p:nvSpPr>
          <p:spPr bwMode="auto">
            <a:xfrm>
              <a:off x="7380312" y="5067411"/>
              <a:ext cx="381836" cy="7694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400" b="1">
                  <a:solidFill>
                    <a:srgbClr val="FF0000"/>
                  </a:solidFill>
                  <a:latin typeface="Candara" pitchFamily="34" charset="0"/>
                </a:rPr>
                <a:t>1</a:t>
              </a:r>
            </a:p>
          </p:txBody>
        </p:sp>
      </p:grpSp>
      <p:grpSp>
        <p:nvGrpSpPr>
          <p:cNvPr id="35" name="Skupina 34"/>
          <p:cNvGrpSpPr>
            <a:grpSpLocks/>
          </p:cNvGrpSpPr>
          <p:nvPr/>
        </p:nvGrpSpPr>
        <p:grpSpPr bwMode="auto">
          <a:xfrm>
            <a:off x="5651500" y="2062163"/>
            <a:ext cx="1335088" cy="1636712"/>
            <a:chOff x="7236296" y="4200562"/>
            <a:chExt cx="1335238" cy="1636290"/>
          </a:xfrm>
        </p:grpSpPr>
        <p:pic>
          <p:nvPicPr>
            <p:cNvPr id="19472" name="Picture 6" descr="C:\Users\hyp\AppData\Local\Microsoft\Windows\Temporary Internet Files\Content.IE5\0PSKPZ6N\MC900348979[1].wmf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7236296" y="4200562"/>
              <a:ext cx="1335238" cy="16157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73" name="TextovéPole 36"/>
            <p:cNvSpPr txBox="1">
              <a:spLocks noChangeArrowheads="1"/>
            </p:cNvSpPr>
            <p:nvPr/>
          </p:nvSpPr>
          <p:spPr bwMode="auto">
            <a:xfrm>
              <a:off x="7380312" y="5067411"/>
              <a:ext cx="381836" cy="7694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400" b="1">
                  <a:solidFill>
                    <a:srgbClr val="FF0000"/>
                  </a:solidFill>
                  <a:latin typeface="Candara" pitchFamily="34" charset="0"/>
                </a:rPr>
                <a:t>1</a:t>
              </a:r>
            </a:p>
          </p:txBody>
        </p:sp>
      </p:grpSp>
      <p:cxnSp>
        <p:nvCxnSpPr>
          <p:cNvPr id="42" name="Přímá spojnice 41"/>
          <p:cNvCxnSpPr/>
          <p:nvPr/>
        </p:nvCxnSpPr>
        <p:spPr>
          <a:xfrm flipH="1">
            <a:off x="179512" y="920750"/>
            <a:ext cx="3190653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V="1">
            <a:off x="4865279" y="2062404"/>
            <a:ext cx="4171217" cy="1028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471" name="TextovéPole 52"/>
          <p:cNvSpPr txBox="1">
            <a:spLocks noChangeArrowheads="1"/>
          </p:cNvSpPr>
          <p:nvPr/>
        </p:nvSpPr>
        <p:spPr bwMode="auto">
          <a:xfrm>
            <a:off x="3025775" y="3508375"/>
            <a:ext cx="804863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b="1">
                <a:solidFill>
                  <a:srgbClr val="FF0000"/>
                </a:solidFill>
                <a:latin typeface="Candara" pitchFamily="34" charset="0"/>
              </a:rPr>
              <a:t>+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9778E-7 L 0.00539 0.5337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" y="266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80389E-6 L 0.22118 0.55689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59" y="278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16466E-6 L -0.19132 0.3617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66" y="180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3247E-6 L 0.13542 0.56568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71" y="282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03608E-6 L -0.24618 0.34227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09" y="171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16466E-6 L -0.33611 0.35106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806" y="175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16466E-6 L -0.40139 0.35106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69" y="175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03608E-6 L -0.45312 0.34227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56" y="171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"/>
                            </p:stCondLst>
                            <p:childTnLst>
                              <p:par>
                                <p:cTn id="85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40426E-6 L 0.06423 0.56453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12" y="282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000"/>
                            </p:stCondLst>
                            <p:childTnLst>
                              <p:par>
                                <p:cTn id="96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40426E-6 L -0.06458 0.54348 " pathEditMode="relative" rAng="0" ptsTypes="AA">
                                      <p:cBhvr>
                                        <p:cTn id="10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29" y="271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000"/>
                            </p:stCondLst>
                            <p:childTnLst>
                              <p:par>
                                <p:cTn id="107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C:\Users\hyp\AppData\Local\Microsoft\Windows\Temporary Internet Files\Content.IE5\GDZGI21V\MC9002158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0600" y="4292600"/>
            <a:ext cx="2778125" cy="2328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5F072D7-C453-4150-93BE-45F2BB2EC6E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2112963" y="854075"/>
            <a:ext cx="1219200" cy="1422400"/>
            <a:chOff x="2267744" y="1097658"/>
            <a:chExt cx="1218655" cy="1423239"/>
          </a:xfrm>
        </p:grpSpPr>
        <p:pic>
          <p:nvPicPr>
            <p:cNvPr id="20514" name="Picture 12" descr="C:\Users\hyp\AppData\Local\Microsoft\Windows\Temporary Internet Files\Content.IE5\0PSKPZ6N\MC900348971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267744" y="1097658"/>
              <a:ext cx="1218655" cy="1417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515" name="TextovéPole 5"/>
            <p:cNvSpPr txBox="1">
              <a:spLocks noChangeArrowheads="1"/>
            </p:cNvSpPr>
            <p:nvPr/>
          </p:nvSpPr>
          <p:spPr bwMode="auto">
            <a:xfrm>
              <a:off x="2955974" y="1689900"/>
              <a:ext cx="389850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800" b="1">
                  <a:solidFill>
                    <a:srgbClr val="FF0000"/>
                  </a:solidFill>
                  <a:latin typeface="Candara" pitchFamily="34" charset="0"/>
                </a:rPr>
                <a:t>1</a:t>
              </a:r>
            </a:p>
          </p:txBody>
        </p:sp>
      </p:grpSp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1503363" y="858838"/>
            <a:ext cx="1219200" cy="1423987"/>
            <a:chOff x="2267744" y="1097658"/>
            <a:chExt cx="1218655" cy="1423239"/>
          </a:xfrm>
        </p:grpSpPr>
        <p:pic>
          <p:nvPicPr>
            <p:cNvPr id="20512" name="Picture 12" descr="C:\Users\hyp\AppData\Local\Microsoft\Windows\Temporary Internet Files\Content.IE5\0PSKPZ6N\MC900348971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267744" y="1097658"/>
              <a:ext cx="1218655" cy="1417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513" name="TextovéPole 9"/>
            <p:cNvSpPr txBox="1">
              <a:spLocks noChangeArrowheads="1"/>
            </p:cNvSpPr>
            <p:nvPr/>
          </p:nvSpPr>
          <p:spPr bwMode="auto">
            <a:xfrm>
              <a:off x="2955974" y="1689900"/>
              <a:ext cx="474810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800" b="1">
                  <a:solidFill>
                    <a:srgbClr val="FF0000"/>
                  </a:solidFill>
                  <a:latin typeface="Candara" pitchFamily="34" charset="0"/>
                </a:rPr>
                <a:t>3</a:t>
              </a:r>
            </a:p>
          </p:txBody>
        </p:sp>
      </p:grpSp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925513" y="850900"/>
            <a:ext cx="1217612" cy="1422400"/>
            <a:chOff x="2267744" y="1097658"/>
            <a:chExt cx="1218655" cy="1423239"/>
          </a:xfrm>
        </p:grpSpPr>
        <p:pic>
          <p:nvPicPr>
            <p:cNvPr id="20510" name="Picture 12" descr="C:\Users\hyp\AppData\Local\Microsoft\Windows\Temporary Internet Files\Content.IE5\0PSKPZ6N\MC900348971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267744" y="1097658"/>
              <a:ext cx="1218655" cy="1417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511" name="TextovéPole 12"/>
            <p:cNvSpPr txBox="1">
              <a:spLocks noChangeArrowheads="1"/>
            </p:cNvSpPr>
            <p:nvPr/>
          </p:nvSpPr>
          <p:spPr bwMode="auto">
            <a:xfrm>
              <a:off x="2955974" y="1689900"/>
              <a:ext cx="514885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800" b="1">
                  <a:solidFill>
                    <a:srgbClr val="FF0000"/>
                  </a:solidFill>
                  <a:latin typeface="Candara" pitchFamily="34" charset="0"/>
                </a:rPr>
                <a:t>4</a:t>
              </a:r>
            </a:p>
          </p:txBody>
        </p:sp>
      </p:grpSp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285750" y="839788"/>
            <a:ext cx="1217613" cy="1423987"/>
            <a:chOff x="2267744" y="1097658"/>
            <a:chExt cx="1218655" cy="1423239"/>
          </a:xfrm>
        </p:grpSpPr>
        <p:pic>
          <p:nvPicPr>
            <p:cNvPr id="20508" name="Picture 12" descr="C:\Users\hyp\AppData\Local\Microsoft\Windows\Temporary Internet Files\Content.IE5\0PSKPZ6N\MC900348971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267744" y="1097658"/>
              <a:ext cx="1218655" cy="1417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509" name="TextovéPole 15"/>
            <p:cNvSpPr txBox="1">
              <a:spLocks noChangeArrowheads="1"/>
            </p:cNvSpPr>
            <p:nvPr/>
          </p:nvSpPr>
          <p:spPr bwMode="auto">
            <a:xfrm>
              <a:off x="2955974" y="1689900"/>
              <a:ext cx="476412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800" b="1">
                  <a:solidFill>
                    <a:srgbClr val="FF0000"/>
                  </a:solidFill>
                  <a:latin typeface="Candara" pitchFamily="34" charset="0"/>
                </a:rPr>
                <a:t>5</a:t>
              </a:r>
            </a:p>
          </p:txBody>
        </p:sp>
      </p:grp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2752725" y="858838"/>
            <a:ext cx="1219200" cy="1423987"/>
            <a:chOff x="2267744" y="1097658"/>
            <a:chExt cx="1218655" cy="1423239"/>
          </a:xfrm>
        </p:grpSpPr>
        <p:pic>
          <p:nvPicPr>
            <p:cNvPr id="20506" name="Picture 12" descr="C:\Users\hyp\AppData\Local\Microsoft\Windows\Temporary Internet Files\Content.IE5\0PSKPZ6N\MC900348971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267744" y="1097658"/>
              <a:ext cx="1218655" cy="1417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507" name="TextovéPole 18"/>
            <p:cNvSpPr txBox="1">
              <a:spLocks noChangeArrowheads="1"/>
            </p:cNvSpPr>
            <p:nvPr/>
          </p:nvSpPr>
          <p:spPr bwMode="auto">
            <a:xfrm>
              <a:off x="2955974" y="1689900"/>
              <a:ext cx="479618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800" b="1">
                  <a:solidFill>
                    <a:srgbClr val="FF0000"/>
                  </a:solidFill>
                  <a:latin typeface="Candara" pitchFamily="34" charset="0"/>
                </a:rPr>
                <a:t>2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5006975" y="2073275"/>
            <a:ext cx="1335088" cy="1635125"/>
            <a:chOff x="7236296" y="4200562"/>
            <a:chExt cx="1335238" cy="1636290"/>
          </a:xfrm>
        </p:grpSpPr>
        <p:pic>
          <p:nvPicPr>
            <p:cNvPr id="20504" name="Picture 6" descr="C:\Users\hyp\AppData\Local\Microsoft\Windows\Temporary Internet Files\Content.IE5\0PSKPZ6N\MC900348979[1].wmf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7236296" y="4200562"/>
              <a:ext cx="1335238" cy="16157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505" name="TextovéPole 23"/>
            <p:cNvSpPr txBox="1">
              <a:spLocks noChangeArrowheads="1"/>
            </p:cNvSpPr>
            <p:nvPr/>
          </p:nvSpPr>
          <p:spPr bwMode="auto">
            <a:xfrm>
              <a:off x="7380312" y="5067411"/>
              <a:ext cx="450764" cy="7694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400" b="1">
                  <a:solidFill>
                    <a:srgbClr val="FF0000"/>
                  </a:solidFill>
                  <a:latin typeface="Candara" pitchFamily="34" charset="0"/>
                </a:rPr>
                <a:t>3</a:t>
              </a:r>
            </a:p>
          </p:txBody>
        </p:sp>
      </p:grpSp>
      <p:grpSp>
        <p:nvGrpSpPr>
          <p:cNvPr id="26" name="Skupina 25"/>
          <p:cNvGrpSpPr>
            <a:grpSpLocks/>
          </p:cNvGrpSpPr>
          <p:nvPr/>
        </p:nvGrpSpPr>
        <p:grpSpPr bwMode="auto">
          <a:xfrm>
            <a:off x="7616825" y="2062163"/>
            <a:ext cx="1335088" cy="1636712"/>
            <a:chOff x="7236296" y="4200562"/>
            <a:chExt cx="1335238" cy="1636290"/>
          </a:xfrm>
        </p:grpSpPr>
        <p:pic>
          <p:nvPicPr>
            <p:cNvPr id="20502" name="Picture 6" descr="C:\Users\hyp\AppData\Local\Microsoft\Windows\Temporary Internet Files\Content.IE5\0PSKPZ6N\MC900348979[1].wmf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7236296" y="4200562"/>
              <a:ext cx="1335238" cy="16157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503" name="TextovéPole 27"/>
            <p:cNvSpPr txBox="1">
              <a:spLocks noChangeArrowheads="1"/>
            </p:cNvSpPr>
            <p:nvPr/>
          </p:nvSpPr>
          <p:spPr bwMode="auto">
            <a:xfrm>
              <a:off x="7380312" y="5067411"/>
              <a:ext cx="381836" cy="7694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400" b="1">
                  <a:solidFill>
                    <a:srgbClr val="FF0000"/>
                  </a:solidFill>
                  <a:latin typeface="Candara" pitchFamily="34" charset="0"/>
                </a:rPr>
                <a:t>1</a:t>
              </a:r>
            </a:p>
          </p:txBody>
        </p:sp>
      </p:grpSp>
      <p:grpSp>
        <p:nvGrpSpPr>
          <p:cNvPr id="29" name="Skupina 28"/>
          <p:cNvGrpSpPr>
            <a:grpSpLocks/>
          </p:cNvGrpSpPr>
          <p:nvPr/>
        </p:nvGrpSpPr>
        <p:grpSpPr bwMode="auto">
          <a:xfrm>
            <a:off x="6999288" y="2073275"/>
            <a:ext cx="1335087" cy="1635125"/>
            <a:chOff x="7236296" y="4200562"/>
            <a:chExt cx="1335238" cy="1636290"/>
          </a:xfrm>
        </p:grpSpPr>
        <p:pic>
          <p:nvPicPr>
            <p:cNvPr id="20500" name="Picture 6" descr="C:\Users\hyp\AppData\Local\Microsoft\Windows\Temporary Internet Files\Content.IE5\0PSKPZ6N\MC900348979[1].wmf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7236296" y="4200562"/>
              <a:ext cx="1335238" cy="16157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501" name="TextovéPole 30"/>
            <p:cNvSpPr txBox="1">
              <a:spLocks noChangeArrowheads="1"/>
            </p:cNvSpPr>
            <p:nvPr/>
          </p:nvSpPr>
          <p:spPr bwMode="auto">
            <a:xfrm>
              <a:off x="7380312" y="5067411"/>
              <a:ext cx="381836" cy="7694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400" b="1">
                  <a:solidFill>
                    <a:srgbClr val="FF0000"/>
                  </a:solidFill>
                  <a:latin typeface="Candara" pitchFamily="34" charset="0"/>
                </a:rPr>
                <a:t>1</a:t>
              </a:r>
            </a:p>
          </p:txBody>
        </p:sp>
      </p:grpSp>
      <p:grpSp>
        <p:nvGrpSpPr>
          <p:cNvPr id="32" name="Skupina 31"/>
          <p:cNvGrpSpPr>
            <a:grpSpLocks/>
          </p:cNvGrpSpPr>
          <p:nvPr/>
        </p:nvGrpSpPr>
        <p:grpSpPr bwMode="auto">
          <a:xfrm>
            <a:off x="6330950" y="2073275"/>
            <a:ext cx="1335088" cy="1635125"/>
            <a:chOff x="7236296" y="4200562"/>
            <a:chExt cx="1335238" cy="1636290"/>
          </a:xfrm>
        </p:grpSpPr>
        <p:pic>
          <p:nvPicPr>
            <p:cNvPr id="20498" name="Picture 6" descr="C:\Users\hyp\AppData\Local\Microsoft\Windows\Temporary Internet Files\Content.IE5\0PSKPZ6N\MC900348979[1].wmf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7236296" y="4200562"/>
              <a:ext cx="1335238" cy="16157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99" name="TextovéPole 33"/>
            <p:cNvSpPr txBox="1">
              <a:spLocks noChangeArrowheads="1"/>
            </p:cNvSpPr>
            <p:nvPr/>
          </p:nvSpPr>
          <p:spPr bwMode="auto">
            <a:xfrm>
              <a:off x="7380312" y="5067411"/>
              <a:ext cx="381836" cy="7694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400" b="1">
                  <a:solidFill>
                    <a:srgbClr val="FF0000"/>
                  </a:solidFill>
                  <a:latin typeface="Candara" pitchFamily="34" charset="0"/>
                </a:rPr>
                <a:t>1</a:t>
              </a:r>
            </a:p>
          </p:txBody>
        </p:sp>
      </p:grpSp>
      <p:grpSp>
        <p:nvGrpSpPr>
          <p:cNvPr id="35" name="Skupina 34"/>
          <p:cNvGrpSpPr>
            <a:grpSpLocks/>
          </p:cNvGrpSpPr>
          <p:nvPr/>
        </p:nvGrpSpPr>
        <p:grpSpPr bwMode="auto">
          <a:xfrm>
            <a:off x="5651500" y="2062163"/>
            <a:ext cx="1335088" cy="1636712"/>
            <a:chOff x="7236296" y="4200562"/>
            <a:chExt cx="1335238" cy="1636290"/>
          </a:xfrm>
        </p:grpSpPr>
        <p:pic>
          <p:nvPicPr>
            <p:cNvPr id="20496" name="Picture 6" descr="C:\Users\hyp\AppData\Local\Microsoft\Windows\Temporary Internet Files\Content.IE5\0PSKPZ6N\MC900348979[1].wmf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7236296" y="4200562"/>
              <a:ext cx="1335238" cy="16157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97" name="TextovéPole 36"/>
            <p:cNvSpPr txBox="1">
              <a:spLocks noChangeArrowheads="1"/>
            </p:cNvSpPr>
            <p:nvPr/>
          </p:nvSpPr>
          <p:spPr bwMode="auto">
            <a:xfrm>
              <a:off x="7380312" y="5067411"/>
              <a:ext cx="381836" cy="7694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400" b="1">
                  <a:solidFill>
                    <a:srgbClr val="FF0000"/>
                  </a:solidFill>
                  <a:latin typeface="Candara" pitchFamily="34" charset="0"/>
                </a:rPr>
                <a:t>1</a:t>
              </a:r>
            </a:p>
          </p:txBody>
        </p:sp>
      </p:grpSp>
      <p:cxnSp>
        <p:nvCxnSpPr>
          <p:cNvPr id="42" name="Přímá spojnice 41"/>
          <p:cNvCxnSpPr/>
          <p:nvPr/>
        </p:nvCxnSpPr>
        <p:spPr>
          <a:xfrm flipH="1">
            <a:off x="179512" y="920750"/>
            <a:ext cx="3190653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V="1">
            <a:off x="4865279" y="2062404"/>
            <a:ext cx="4171217" cy="1028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495" name="TextovéPole 52"/>
          <p:cNvSpPr txBox="1">
            <a:spLocks noChangeArrowheads="1"/>
          </p:cNvSpPr>
          <p:nvPr/>
        </p:nvSpPr>
        <p:spPr bwMode="auto">
          <a:xfrm>
            <a:off x="3278188" y="2725738"/>
            <a:ext cx="804862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b="1">
                <a:solidFill>
                  <a:srgbClr val="FF0000"/>
                </a:solidFill>
                <a:latin typeface="Candara" pitchFamily="34" charset="0"/>
              </a:rPr>
              <a:t>_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9778E-7 L 0.00539 0.5337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" y="266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80389E-6 L 0.22118 0.55689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59" y="278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16466E-6 L -0.19132 0.3617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66" y="180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3247E-6 L 0.13542 0.56568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71" y="282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03608E-6 L -0.24618 0.34227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09" y="171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16466E-6 L -0.33611 0.35106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806" y="175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16466E-6 L -0.40139 0.35106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69" y="175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03608E-6 L -0.45312 0.34227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56" y="171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"/>
                            </p:stCondLst>
                            <p:childTnLst>
                              <p:par>
                                <p:cTn id="85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40426E-6 L 0.06423 0.56453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12" y="282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000"/>
                            </p:stCondLst>
                            <p:childTnLst>
                              <p:par>
                                <p:cTn id="96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0.00185 L -0.06458 0.54163 " pathEditMode="relative" rAng="0" ptsTypes="AA">
                                      <p:cBhvr>
                                        <p:cTn id="10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29" y="271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000"/>
                            </p:stCondLst>
                            <p:childTnLst>
                              <p:par>
                                <p:cTn id="107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9AB0A40-5643-45C2-AB8C-96E656314FA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250825" y="169863"/>
            <a:ext cx="6478588" cy="2935287"/>
            <a:chOff x="251520" y="169844"/>
            <a:chExt cx="6477602" cy="2934542"/>
          </a:xfrm>
        </p:grpSpPr>
        <p:sp>
          <p:nvSpPr>
            <p:cNvPr id="21511" name="TextovéPole 2"/>
            <p:cNvSpPr txBox="1">
              <a:spLocks noChangeArrowheads="1"/>
            </p:cNvSpPr>
            <p:nvPr/>
          </p:nvSpPr>
          <p:spPr bwMode="auto">
            <a:xfrm>
              <a:off x="251520" y="1140751"/>
              <a:ext cx="2813784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3600" b="1">
                  <a:latin typeface="Times New Roman" pitchFamily="18" charset="0"/>
                  <a:cs typeface="Times New Roman" pitchFamily="18" charset="0"/>
                </a:rPr>
                <a:t>EMA MÁ  4  </a:t>
              </a:r>
            </a:p>
          </p:txBody>
        </p:sp>
        <p:pic>
          <p:nvPicPr>
            <p:cNvPr id="21512" name="Picture 3" descr="C:\Users\hyp\AppData\Local\Microsoft\Windows\Temporary Internet Files\Content.IE5\RDUALIWV\MP900427613[1]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2051720" y="169844"/>
              <a:ext cx="2934542" cy="29345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3" name="TextovéPole 3"/>
            <p:cNvSpPr txBox="1">
              <a:spLocks noChangeArrowheads="1"/>
            </p:cNvSpPr>
            <p:nvPr/>
          </p:nvSpPr>
          <p:spPr bwMode="auto">
            <a:xfrm>
              <a:off x="4499611" y="1140750"/>
              <a:ext cx="954300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3600" b="1">
                  <a:latin typeface="Times New Roman" pitchFamily="18" charset="0"/>
                  <a:cs typeface="Times New Roman" pitchFamily="18" charset="0"/>
                </a:rPr>
                <a:t>A  1</a:t>
              </a:r>
            </a:p>
          </p:txBody>
        </p:sp>
        <p:pic>
          <p:nvPicPr>
            <p:cNvPr id="21514" name="Picture 4" descr="C:\Users\hyp\AppData\Local\Microsoft\Windows\Temporary Internet Files\Content.IE5\OZO6F6RO\MC900433913[1].pn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608329" y="980728"/>
              <a:ext cx="1120793" cy="11207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1258888" y="1654175"/>
            <a:ext cx="6824662" cy="1841500"/>
            <a:chOff x="1403648" y="2348880"/>
            <a:chExt cx="6824177" cy="1841602"/>
          </a:xfrm>
        </p:grpSpPr>
        <p:sp>
          <p:nvSpPr>
            <p:cNvPr id="21509" name="TextovéPole 5"/>
            <p:cNvSpPr txBox="1">
              <a:spLocks noChangeArrowheads="1"/>
            </p:cNvSpPr>
            <p:nvPr/>
          </p:nvSpPr>
          <p:spPr bwMode="auto">
            <a:xfrm>
              <a:off x="1403648" y="3104386"/>
              <a:ext cx="5036635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3600" b="1">
                  <a:latin typeface="Times New Roman" pitchFamily="18" charset="0"/>
                  <a:cs typeface="Times New Roman" pitchFamily="18" charset="0"/>
                </a:rPr>
                <a:t>KOLIK NÁDOBÍ MÁ V</a:t>
              </a:r>
            </a:p>
          </p:txBody>
        </p:sp>
        <p:pic>
          <p:nvPicPr>
            <p:cNvPr id="21510" name="Picture 5" descr="C:\Users\hyp\AppData\Local\Microsoft\Windows\Temporary Internet Files\Content.IE5\RB250VLA\MC900391106[1].wmf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695291" y="2348880"/>
              <a:ext cx="1532534" cy="18416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411413" y="3575050"/>
            <a:ext cx="185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 + 1 = 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D736053-F116-4FC8-AFE9-A8EE1272097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1258888" y="1654175"/>
            <a:ext cx="6824662" cy="1841500"/>
            <a:chOff x="1403648" y="2348880"/>
            <a:chExt cx="6824177" cy="1841602"/>
          </a:xfrm>
        </p:grpSpPr>
        <p:sp>
          <p:nvSpPr>
            <p:cNvPr id="22537" name="TextovéPole 5"/>
            <p:cNvSpPr txBox="1">
              <a:spLocks noChangeArrowheads="1"/>
            </p:cNvSpPr>
            <p:nvPr/>
          </p:nvSpPr>
          <p:spPr bwMode="auto">
            <a:xfrm>
              <a:off x="1403648" y="3104386"/>
              <a:ext cx="5301451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3600" b="1">
                  <a:latin typeface="Times New Roman" pitchFamily="18" charset="0"/>
                  <a:cs typeface="Times New Roman" pitchFamily="18" charset="0"/>
                </a:rPr>
                <a:t>KOLIK NÁDOBÍ DÁ DO</a:t>
              </a:r>
            </a:p>
          </p:txBody>
        </p:sp>
        <p:pic>
          <p:nvPicPr>
            <p:cNvPr id="22538" name="Picture 5" descr="C:\Users\hyp\AppData\Local\Microsoft\Windows\Temporary Internet Files\Content.IE5\RB250VLA\MC900391106[1].wmf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6695291" y="2348880"/>
              <a:ext cx="1532534" cy="18416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411413" y="3575050"/>
            <a:ext cx="18653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 + 2 = 5</a:t>
            </a:r>
          </a:p>
        </p:txBody>
      </p: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250825" y="476250"/>
            <a:ext cx="6821488" cy="2214563"/>
            <a:chOff x="251520" y="476279"/>
            <a:chExt cx="6821452" cy="2214760"/>
          </a:xfrm>
        </p:grpSpPr>
        <p:sp>
          <p:nvSpPr>
            <p:cNvPr id="22533" name="TextovéPole 2"/>
            <p:cNvSpPr txBox="1">
              <a:spLocks noChangeArrowheads="1"/>
            </p:cNvSpPr>
            <p:nvPr/>
          </p:nvSpPr>
          <p:spPr bwMode="auto">
            <a:xfrm>
              <a:off x="251520" y="1140751"/>
              <a:ext cx="2813784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3600" b="1">
                  <a:latin typeface="Times New Roman" pitchFamily="18" charset="0"/>
                  <a:cs typeface="Times New Roman" pitchFamily="18" charset="0"/>
                </a:rPr>
                <a:t>EMA MÁ  3  </a:t>
              </a:r>
            </a:p>
          </p:txBody>
        </p:sp>
        <p:pic>
          <p:nvPicPr>
            <p:cNvPr id="22534" name="Picture 2" descr="C:\Users\hyp\AppData\Local\Microsoft\Windows\Temporary Internet Files\Content.IE5\RDUALIWV\MP900430485[1]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802977" y="476279"/>
              <a:ext cx="2214760" cy="22147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2535" name="Picture 3" descr="C:\Users\hyp\AppData\Local\Microsoft\Windows\Temporary Internet Files\Content.IE5\OZO6F6RO\MC900441786[1].pn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811425" y="815379"/>
              <a:ext cx="1261547" cy="1261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36" name="TextovéPole 8"/>
            <p:cNvSpPr txBox="1">
              <a:spLocks noChangeArrowheads="1"/>
            </p:cNvSpPr>
            <p:nvPr/>
          </p:nvSpPr>
          <p:spPr bwMode="auto">
            <a:xfrm>
              <a:off x="5042358" y="1140751"/>
              <a:ext cx="928844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3600" b="1">
                  <a:latin typeface="Times New Roman" pitchFamily="18" charset="0"/>
                  <a:cs typeface="Times New Roman" pitchFamily="18" charset="0"/>
                </a:rPr>
                <a:t> A 2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3" name="Skupina 23"/>
          <p:cNvGrpSpPr>
            <a:grpSpLocks/>
          </p:cNvGrpSpPr>
          <p:nvPr/>
        </p:nvGrpSpPr>
        <p:grpSpPr bwMode="auto">
          <a:xfrm>
            <a:off x="3162300" y="2592388"/>
            <a:ext cx="2544763" cy="2135187"/>
            <a:chOff x="3240425" y="2893609"/>
            <a:chExt cx="2544286" cy="2136162"/>
          </a:xfrm>
        </p:grpSpPr>
        <p:sp>
          <p:nvSpPr>
            <p:cNvPr id="23574" name="TextovéPole 21"/>
            <p:cNvSpPr txBox="1">
              <a:spLocks noChangeArrowheads="1"/>
            </p:cNvSpPr>
            <p:nvPr/>
          </p:nvSpPr>
          <p:spPr bwMode="auto">
            <a:xfrm>
              <a:off x="3240425" y="2893609"/>
              <a:ext cx="2544286" cy="15696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3200" b="1">
                  <a:latin typeface="Times New Roman" pitchFamily="18" charset="0"/>
                  <a:cs typeface="Times New Roman" pitchFamily="18" charset="0"/>
                </a:rPr>
                <a:t>JAK DOMA </a:t>
              </a:r>
            </a:p>
            <a:p>
              <a:r>
                <a:rPr lang="cs-CZ" sz="3200" b="1">
                  <a:latin typeface="Times New Roman" pitchFamily="18" charset="0"/>
                  <a:cs typeface="Times New Roman" pitchFamily="18" charset="0"/>
                </a:rPr>
                <a:t>POMÁHÁM </a:t>
              </a:r>
            </a:p>
            <a:p>
              <a:r>
                <a:rPr lang="cs-CZ" sz="3200" b="1">
                  <a:latin typeface="Times New Roman" pitchFamily="18" charset="0"/>
                  <a:cs typeface="Times New Roman" pitchFamily="18" charset="0"/>
                </a:rPr>
                <a:t>MAMINCE</a:t>
              </a:r>
            </a:p>
          </p:txBody>
        </p:sp>
        <p:sp>
          <p:nvSpPr>
            <p:cNvPr id="23" name="Veselý obličej 22">
              <a:hlinkClick r:id="rId2"/>
            </p:cNvPr>
            <p:cNvSpPr/>
            <p:nvPr/>
          </p:nvSpPr>
          <p:spPr>
            <a:xfrm>
              <a:off x="4119735" y="4429422"/>
              <a:ext cx="630120" cy="600349"/>
            </a:xfrm>
            <a:prstGeom prst="smileyFac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21" name="7cípá hvězda 20"/>
          <p:cNvSpPr/>
          <p:nvPr/>
        </p:nvSpPr>
        <p:spPr>
          <a:xfrm rot="1301253">
            <a:off x="3989388" y="3914775"/>
            <a:ext cx="1922462" cy="1843088"/>
          </a:xfrm>
          <a:prstGeom prst="star7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555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A7DEDFB-875C-4780-A1A0-E1B40F559E5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962775" y="1803400"/>
            <a:ext cx="17557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4 - 2 = 5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962775" y="873125"/>
            <a:ext cx="17557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3 - 2 = 2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47675" y="4592638"/>
            <a:ext cx="18637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+ 2 = 4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47675" y="5521325"/>
            <a:ext cx="17557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5 - 2 = 3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47675" y="3662363"/>
            <a:ext cx="18637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+ 2 = 3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47675" y="2732088"/>
            <a:ext cx="18637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+ 2 = 5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47675" y="1803400"/>
            <a:ext cx="17557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3 - 2 = 5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47675" y="844550"/>
            <a:ext cx="18637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 + 2 = 5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962775" y="5521325"/>
            <a:ext cx="18637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+ 1 = 2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962775" y="4592638"/>
            <a:ext cx="18637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 + 1 = 5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962775" y="3662363"/>
            <a:ext cx="17557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5 - 1 = 5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962775" y="2732088"/>
            <a:ext cx="18637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+ 3 = 5</a:t>
            </a:r>
          </a:p>
        </p:txBody>
      </p:sp>
      <p:sp>
        <p:nvSpPr>
          <p:cNvPr id="15" name="7cípá hvězda 14"/>
          <p:cNvSpPr/>
          <p:nvPr/>
        </p:nvSpPr>
        <p:spPr>
          <a:xfrm rot="1301253">
            <a:off x="4822825" y="3168650"/>
            <a:ext cx="1922463" cy="1843088"/>
          </a:xfrm>
          <a:prstGeom prst="star7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7cípá hvězda 15"/>
          <p:cNvSpPr/>
          <p:nvPr/>
        </p:nvSpPr>
        <p:spPr>
          <a:xfrm>
            <a:off x="4684713" y="1916113"/>
            <a:ext cx="1922462" cy="1843087"/>
          </a:xfrm>
          <a:prstGeom prst="star7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7cípá hvězda 17"/>
          <p:cNvSpPr/>
          <p:nvPr/>
        </p:nvSpPr>
        <p:spPr>
          <a:xfrm rot="20820751">
            <a:off x="2713038" y="3430588"/>
            <a:ext cx="1922462" cy="1844675"/>
          </a:xfrm>
          <a:prstGeom prst="star7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7cípá hvězda 18"/>
          <p:cNvSpPr/>
          <p:nvPr/>
        </p:nvSpPr>
        <p:spPr>
          <a:xfrm>
            <a:off x="2425700" y="2225675"/>
            <a:ext cx="1922463" cy="1843088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7cípá hvězda 19"/>
          <p:cNvSpPr/>
          <p:nvPr/>
        </p:nvSpPr>
        <p:spPr>
          <a:xfrm>
            <a:off x="3386138" y="1455738"/>
            <a:ext cx="1922462" cy="1843087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7cípá hvězda 16"/>
          <p:cNvSpPr/>
          <p:nvPr/>
        </p:nvSpPr>
        <p:spPr>
          <a:xfrm>
            <a:off x="3587750" y="2544763"/>
            <a:ext cx="1922463" cy="1843087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9FDE7EB-9A46-4C00-94D2-56EE1A2FE24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539750" y="260350"/>
            <a:ext cx="3887788" cy="2663825"/>
          </a:xfrm>
          <a:prstGeom prst="cloudCallout">
            <a:avLst>
              <a:gd name="adj1" fmla="val 76857"/>
              <a:gd name="adj2" fmla="val 74861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Počítej úplně sám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778125" y="1525588"/>
            <a:ext cx="6762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ndara" pitchFamily="34" charset="0"/>
                <a:sym typeface="Wingdings" pitchFamily="2" charset="2"/>
              </a:rPr>
              <a:t></a:t>
            </a:r>
            <a:endParaRPr lang="cs-CZ" sz="3200">
              <a:latin typeface="Candara" pitchFamily="34" charset="0"/>
            </a:endParaRPr>
          </a:p>
        </p:txBody>
      </p:sp>
      <p:pic>
        <p:nvPicPr>
          <p:cNvPr id="5" name="Picture 7" descr="C:\Users\hyp\AppData\Local\Microsoft\Windows\Temporary Internet Files\Content.IE5\1IXT9LJB\MC9003433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3500438"/>
            <a:ext cx="3240088" cy="313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70163C6-DC5F-45D3-80B8-4823064DBCE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859338" y="1806575"/>
            <a:ext cx="15255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4 - 2 =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859338" y="876300"/>
            <a:ext cx="152558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3 - 2 =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92113" y="1806575"/>
            <a:ext cx="16351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+ 2 =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92113" y="2736850"/>
            <a:ext cx="15255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5 - 2 = 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92113" y="876300"/>
            <a:ext cx="16351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+ 2 =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771775" y="2736850"/>
            <a:ext cx="16335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+ 2 = 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771775" y="1806575"/>
            <a:ext cx="15255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3 - 2 = 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771775" y="876300"/>
            <a:ext cx="163353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 + 2 = 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962775" y="2736850"/>
            <a:ext cx="16335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+ 1 = 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962775" y="1806575"/>
            <a:ext cx="16335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 + 1 = 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962775" y="876300"/>
            <a:ext cx="15240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5 - 1 = 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859338" y="2736850"/>
            <a:ext cx="16351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+ 3 = 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847850" y="1798638"/>
            <a:ext cx="601663" cy="592137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847850" y="2652713"/>
            <a:ext cx="601663" cy="592137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229100" y="2652713"/>
            <a:ext cx="601663" cy="592137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229100" y="1798638"/>
            <a:ext cx="601663" cy="592137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229100" y="944563"/>
            <a:ext cx="601663" cy="590550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8318500" y="1798638"/>
            <a:ext cx="600075" cy="592137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8318500" y="2652713"/>
            <a:ext cx="600075" cy="592137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8318500" y="944563"/>
            <a:ext cx="600075" cy="590550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213475" y="2652713"/>
            <a:ext cx="601663" cy="592137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213475" y="1798638"/>
            <a:ext cx="601663" cy="592137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213475" y="944563"/>
            <a:ext cx="601663" cy="590550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847850" y="944563"/>
            <a:ext cx="601663" cy="590550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290513" y="3573463"/>
            <a:ext cx="16335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+ 4 = 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2774950" y="3573463"/>
            <a:ext cx="1524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4 - 3 = 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4908550" y="3573463"/>
            <a:ext cx="1524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5 - 3 = 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985000" y="3573463"/>
            <a:ext cx="1524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5 - 4 = 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1847850" y="3508375"/>
            <a:ext cx="601663" cy="590550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229100" y="3508375"/>
            <a:ext cx="601663" cy="590550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213475" y="3508375"/>
            <a:ext cx="601663" cy="590550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8318500" y="3508375"/>
            <a:ext cx="600075" cy="590550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Veselý obličej 34"/>
          <p:cNvSpPr/>
          <p:nvPr/>
        </p:nvSpPr>
        <p:spPr>
          <a:xfrm>
            <a:off x="1000125" y="4818063"/>
            <a:ext cx="785813" cy="769937"/>
          </a:xfrm>
          <a:prstGeom prst="smileyFace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Veselý obličej 35"/>
          <p:cNvSpPr/>
          <p:nvPr/>
        </p:nvSpPr>
        <p:spPr>
          <a:xfrm>
            <a:off x="1911350" y="4818063"/>
            <a:ext cx="784225" cy="769937"/>
          </a:xfrm>
          <a:prstGeom prst="smileyFace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Veselý obličej 36"/>
          <p:cNvSpPr/>
          <p:nvPr/>
        </p:nvSpPr>
        <p:spPr>
          <a:xfrm>
            <a:off x="2822575" y="4818063"/>
            <a:ext cx="784225" cy="769937"/>
          </a:xfrm>
          <a:prstGeom prst="smileyFace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Veselý obličej 37"/>
          <p:cNvSpPr/>
          <p:nvPr/>
        </p:nvSpPr>
        <p:spPr>
          <a:xfrm>
            <a:off x="3732213" y="4818063"/>
            <a:ext cx="785812" cy="769937"/>
          </a:xfrm>
          <a:prstGeom prst="smileyFace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Veselý obličej 38"/>
          <p:cNvSpPr/>
          <p:nvPr/>
        </p:nvSpPr>
        <p:spPr>
          <a:xfrm>
            <a:off x="4643438" y="4818063"/>
            <a:ext cx="785812" cy="769937"/>
          </a:xfrm>
          <a:prstGeom prst="smileyFace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Veselý obličej 39"/>
          <p:cNvSpPr/>
          <p:nvPr/>
        </p:nvSpPr>
        <p:spPr>
          <a:xfrm>
            <a:off x="5554663" y="4818063"/>
            <a:ext cx="784225" cy="769937"/>
          </a:xfrm>
          <a:prstGeom prst="smileyFace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Veselý obličej 40"/>
          <p:cNvSpPr/>
          <p:nvPr/>
        </p:nvSpPr>
        <p:spPr>
          <a:xfrm>
            <a:off x="6465888" y="4818063"/>
            <a:ext cx="784225" cy="769937"/>
          </a:xfrm>
          <a:prstGeom prst="smileyFace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Veselý obličej 41"/>
          <p:cNvSpPr/>
          <p:nvPr/>
        </p:nvSpPr>
        <p:spPr>
          <a:xfrm>
            <a:off x="7377113" y="4818063"/>
            <a:ext cx="784225" cy="769937"/>
          </a:xfrm>
          <a:prstGeom prst="smileyFace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Veselý obličej 43"/>
          <p:cNvSpPr/>
          <p:nvPr/>
        </p:nvSpPr>
        <p:spPr>
          <a:xfrm>
            <a:off x="1019175" y="5724525"/>
            <a:ext cx="785813" cy="771525"/>
          </a:xfrm>
          <a:prstGeom prst="smileyFace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Veselý obličej 44"/>
          <p:cNvSpPr/>
          <p:nvPr/>
        </p:nvSpPr>
        <p:spPr>
          <a:xfrm>
            <a:off x="1930400" y="5724525"/>
            <a:ext cx="785813" cy="771525"/>
          </a:xfrm>
          <a:prstGeom prst="smileyFace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Veselý obličej 45"/>
          <p:cNvSpPr/>
          <p:nvPr/>
        </p:nvSpPr>
        <p:spPr>
          <a:xfrm>
            <a:off x="2841625" y="5724525"/>
            <a:ext cx="784225" cy="771525"/>
          </a:xfrm>
          <a:prstGeom prst="smileyFace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Veselý obličej 46"/>
          <p:cNvSpPr/>
          <p:nvPr/>
        </p:nvSpPr>
        <p:spPr>
          <a:xfrm>
            <a:off x="3752850" y="5724525"/>
            <a:ext cx="784225" cy="771525"/>
          </a:xfrm>
          <a:prstGeom prst="smileyFace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Veselý obličej 47"/>
          <p:cNvSpPr/>
          <p:nvPr/>
        </p:nvSpPr>
        <p:spPr>
          <a:xfrm>
            <a:off x="4662488" y="5724525"/>
            <a:ext cx="785812" cy="771525"/>
          </a:xfrm>
          <a:prstGeom prst="smileyFace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Veselý obličej 48"/>
          <p:cNvSpPr/>
          <p:nvPr/>
        </p:nvSpPr>
        <p:spPr>
          <a:xfrm>
            <a:off x="5573713" y="5724525"/>
            <a:ext cx="785812" cy="771525"/>
          </a:xfrm>
          <a:prstGeom prst="smileyFace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Veselý obličej 49"/>
          <p:cNvSpPr/>
          <p:nvPr/>
        </p:nvSpPr>
        <p:spPr>
          <a:xfrm>
            <a:off x="6484938" y="5724525"/>
            <a:ext cx="784225" cy="771525"/>
          </a:xfrm>
          <a:prstGeom prst="smileyFace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" name="Veselý obličej 50"/>
          <p:cNvSpPr/>
          <p:nvPr/>
        </p:nvSpPr>
        <p:spPr>
          <a:xfrm>
            <a:off x="7396163" y="5724525"/>
            <a:ext cx="784225" cy="771525"/>
          </a:xfrm>
          <a:prstGeom prst="smileyFace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27" grpId="0"/>
      <p:bldP spid="28" grpId="0"/>
      <p:bldP spid="29" grpId="0"/>
      <p:bldP spid="3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Šipka doprava 51"/>
          <p:cNvSpPr/>
          <p:nvPr/>
        </p:nvSpPr>
        <p:spPr>
          <a:xfrm>
            <a:off x="1978025" y="4500563"/>
            <a:ext cx="4486275" cy="183673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626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3F79DE6-9A20-4C34-B44D-2E5FCCB7712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859338" y="1806575"/>
            <a:ext cx="15255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4 - 2 =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859338" y="876300"/>
            <a:ext cx="152558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3 - 2 =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92113" y="1806575"/>
            <a:ext cx="16351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+ 2 =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92113" y="2736850"/>
            <a:ext cx="15255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5 - 2 = 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92113" y="876300"/>
            <a:ext cx="16351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+ 2 =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771775" y="2736850"/>
            <a:ext cx="16335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+ 2 = 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771775" y="1806575"/>
            <a:ext cx="15255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3 - 2 = 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771775" y="876300"/>
            <a:ext cx="163353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 + 2 = 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962775" y="2736850"/>
            <a:ext cx="16335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+ 1 = 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962775" y="1806575"/>
            <a:ext cx="16335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 + 1 = 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962775" y="876300"/>
            <a:ext cx="15240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5 - 1 = 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859338" y="2736850"/>
            <a:ext cx="16351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+ 3 = 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847850" y="1798638"/>
            <a:ext cx="601663" cy="592137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847850" y="2652713"/>
            <a:ext cx="601663" cy="592137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229100" y="2652713"/>
            <a:ext cx="601663" cy="592137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229100" y="1798638"/>
            <a:ext cx="601663" cy="592137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229100" y="944563"/>
            <a:ext cx="601663" cy="590550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318500" y="1798638"/>
            <a:ext cx="600075" cy="592137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8318500" y="2652713"/>
            <a:ext cx="600075" cy="592137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318500" y="944563"/>
            <a:ext cx="600075" cy="590550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213475" y="2652713"/>
            <a:ext cx="601663" cy="592137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213475" y="1798638"/>
            <a:ext cx="601663" cy="592137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213475" y="944563"/>
            <a:ext cx="601663" cy="590550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847850" y="944563"/>
            <a:ext cx="601663" cy="590550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290513" y="3573463"/>
            <a:ext cx="16335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+ 4 = 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2774950" y="3573463"/>
            <a:ext cx="1524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4 - 3 = 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4908550" y="3573463"/>
            <a:ext cx="1524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5 - 3 = 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985000" y="3573463"/>
            <a:ext cx="1524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5 - 4 = 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1847850" y="3508375"/>
            <a:ext cx="601663" cy="590550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229100" y="3508375"/>
            <a:ext cx="601663" cy="590550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213475" y="3508375"/>
            <a:ext cx="601663" cy="590550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8318500" y="3508375"/>
            <a:ext cx="600075" cy="590550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659" name="TextovéPole 42"/>
          <p:cNvSpPr txBox="1">
            <a:spLocks noChangeArrowheads="1"/>
          </p:cNvSpPr>
          <p:nvPr/>
        </p:nvSpPr>
        <p:spPr bwMode="auto">
          <a:xfrm>
            <a:off x="2027238" y="5157788"/>
            <a:ext cx="43370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KONTROLA VÝSLEDKŮ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27" grpId="0"/>
      <p:bldP spid="28" grpId="0"/>
      <p:bldP spid="29" grpId="0"/>
      <p:bldP spid="3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565400"/>
            <a:ext cx="7408862" cy="3449638"/>
          </a:xfrm>
        </p:spPr>
        <p:txBody>
          <a:bodyPr rtlCol="0">
            <a:noAutofit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000" i="1" u="sng" dirty="0" smtClean="0"/>
              <a:t>Použitá literatura: 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2000" dirty="0" smtClean="0"/>
              <a:t>MGR</a:t>
            </a:r>
            <a:r>
              <a:rPr lang="cs-CZ" sz="2000" dirty="0"/>
              <a:t>. MILOŠ NOVOTNÝ. </a:t>
            </a:r>
            <a:r>
              <a:rPr lang="cs-CZ" sz="2000" i="1" dirty="0"/>
              <a:t>Matýskova matematika 1. díl</a:t>
            </a:r>
            <a:r>
              <a:rPr lang="cs-CZ" sz="2000" dirty="0"/>
              <a:t>. Brno: Nová škola, s.r.o., 2013, ISBN : </a:t>
            </a:r>
            <a:r>
              <a:rPr lang="cs-CZ" sz="2000" dirty="0" smtClean="0"/>
              <a:t>978-80-7289-475-8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2000" dirty="0" smtClean="0"/>
              <a:t>MGR. MILOŠ NOVOTNÝ. </a:t>
            </a:r>
            <a:r>
              <a:rPr lang="cs-CZ" sz="2000" i="1" dirty="0" smtClean="0"/>
              <a:t>Procvičujeme s Matýskem 1</a:t>
            </a:r>
            <a:r>
              <a:rPr lang="cs-CZ" sz="2000" dirty="0" smtClean="0"/>
              <a:t>. </a:t>
            </a:r>
            <a:r>
              <a:rPr lang="cs-CZ" sz="2000" i="1" dirty="0" smtClean="0"/>
              <a:t>díl. </a:t>
            </a:r>
            <a:r>
              <a:rPr lang="cs-CZ" sz="2000" dirty="0" smtClean="0"/>
              <a:t>Brno: Nová škola, s.r.o., 2012, ISBN SBN: 978-80-7289-407-9.</a:t>
            </a:r>
            <a:endParaRPr lang="cs-CZ" sz="2000" i="1" u="sng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1800" i="1" u="sng" dirty="0"/>
          </a:p>
          <a:p>
            <a:pPr marL="274320" indent="-274320" fontAlgn="auto">
              <a:spcAft>
                <a:spcPts val="0"/>
              </a:spcAft>
              <a:buClr>
                <a:srgbClr val="31B6FD"/>
              </a:buClr>
              <a:defRPr/>
            </a:pPr>
            <a:r>
              <a:rPr lang="cs-CZ" sz="2000" i="1" u="sng" dirty="0">
                <a:solidFill>
                  <a:srgbClr val="073E87"/>
                </a:solidFill>
              </a:rPr>
              <a:t>Jiné zdroje</a:t>
            </a:r>
            <a:r>
              <a:rPr lang="cs-CZ" sz="2000" i="1" u="sng" dirty="0" smtClean="0">
                <a:solidFill>
                  <a:srgbClr val="073E87"/>
                </a:solidFill>
              </a:rPr>
              <a:t>: </a:t>
            </a:r>
            <a:r>
              <a:rPr lang="cs-CZ" sz="2000" i="1" dirty="0">
                <a:solidFill>
                  <a:srgbClr val="073E87"/>
                </a:solidFill>
              </a:rPr>
              <a:t> Galerie www.microsoft.office.com</a:t>
            </a:r>
            <a:endParaRPr lang="cs-CZ" sz="2000" i="1" u="sng" dirty="0">
              <a:solidFill>
                <a:srgbClr val="073E87"/>
              </a:solidFill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1800" dirty="0" smtClean="0"/>
          </a:p>
        </p:txBody>
      </p:sp>
      <p:sp>
        <p:nvSpPr>
          <p:cNvPr id="2765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0F771CB-AA8A-4639-8486-42925BE1DFE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  <p:sp>
        <p:nvSpPr>
          <p:cNvPr id="2765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1772</TotalTime>
  <Words>346</Words>
  <Application>Microsoft Office PowerPoint</Application>
  <PresentationFormat>On-screen Show (4:3)</PresentationFormat>
  <Paragraphs>136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13</vt:i4>
      </vt:variant>
    </vt:vector>
  </HeadingPairs>
  <TitlesOfParts>
    <vt:vector size="29" baseType="lpstr">
      <vt:lpstr>Candara</vt:lpstr>
      <vt:lpstr>Arial</vt:lpstr>
      <vt:lpstr>Symbol</vt:lpstr>
      <vt:lpstr>Calibri</vt:lpstr>
      <vt:lpstr>Times New Roman</vt:lpstr>
      <vt:lpstr>Wingdings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169</cp:revision>
  <cp:lastPrinted>2013-11-24T19:41:37Z</cp:lastPrinted>
  <dcterms:created xsi:type="dcterms:W3CDTF">2013-05-10T12:01:16Z</dcterms:created>
  <dcterms:modified xsi:type="dcterms:W3CDTF">2014-01-05T15:33:45Z</dcterms:modified>
</cp:coreProperties>
</file>