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tags/tag8.xml" ContentType="application/vnd.openxmlformats-officedocument.presentationml.tags+xml"/>
  <Override PartName="/ppt/slideLayouts/slideLayout39.xml" ContentType="application/vnd.openxmlformats-officedocument.presentationml.slideLayout+xml"/>
  <Override PartName="/customXml/itemProps1.xml" ContentType="application/vnd.openxmlformats-officedocument.customXmlProperties+xml"/>
  <Override PartName="/customXml/itemProps13.xml" ContentType="application/vnd.openxmlformats-officedocument.customXmlProperties+xml"/>
  <Override PartName="/ppt/slides/slide4.xml" ContentType="application/vnd.openxmlformats-officedocument.presentationml.slide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ags/tag4.xml" ContentType="application/vnd.openxmlformats-officedocument.presentationml.tags+xml"/>
  <Override PartName="/ppt/slideLayouts/slideLayout28.xml" ContentType="application/vnd.openxmlformats-officedocument.presentationml.slideLayout+xml"/>
  <Override PartName="/ppt/slideLayouts/slideLayout46.xml" ContentType="application/vnd.openxmlformats-officedocument.presentationml.slideLayout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5.xml" ContentType="application/vnd.openxmlformats-officedocument.presentationml.slideLayout+xml"/>
  <Default Extension="xml" ContentType="application/xml"/>
  <Override PartName="/ppt/slideLayouts/slideLayout1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42.xml" ContentType="application/vnd.openxmlformats-officedocument.presentationml.slideLayout+xml"/>
  <Override PartName="/ppt/tableStyles.xml" ContentType="application/vnd.openxmlformats-officedocument.presentationml.tableStyles+xml"/>
  <Override PartName="/ppt/slideLayouts/slideLayout20.xml" ContentType="application/vnd.openxmlformats-officedocument.presentationml.slideLayout+xml"/>
  <Override PartName="/ppt/tags/tag16.xml" ContentType="application/vnd.openxmlformats-officedocument.presentationml.tags+xml"/>
  <Override PartName="/ppt/tags/tag27.xml" ContentType="application/vnd.openxmlformats-officedocument.presentationml.tags+xml"/>
  <Override PartName="/ppt/slideLayouts/slideLayout31.xml" ContentType="application/vnd.openxmlformats-officedocument.presentationml.slideLayout+xml"/>
  <Override PartName="/customXml/itemProps8.xml" ContentType="application/vnd.openxmlformats-officedocument.customXmlProperties+xml"/>
  <Override PartName="/ppt/tags/tag14.xml" ContentType="application/vnd.openxmlformats-officedocument.presentationml.tags+xml"/>
  <Override PartName="/ppt/tags/tag25.xml" ContentType="application/vnd.openxmlformats-officedocument.presentationml.tags+xml"/>
  <Override PartName="/customXml/itemProps6.xml" ContentType="application/vnd.openxmlformats-officedocument.customXmlProperties+xml"/>
  <Override PartName="/ppt/tags/tag12.xml" ContentType="application/vnd.openxmlformats-officedocument.presentationml.tags+xml"/>
  <Override PartName="/ppt/tags/tag23.xml" ContentType="application/vnd.openxmlformats-officedocument.presentationml.tags+xml"/>
  <Override PartName="/ppt/tags/tag32.xml" ContentType="application/vnd.openxmlformats-officedocument.presentationml.tags+xml"/>
  <Override PartName="/ppt/diagrams/layout1.xml" ContentType="application/vnd.openxmlformats-officedocument.drawingml.diagramLayout+xml"/>
  <Override PartName="/customXml/itemProps4.xml" ContentType="application/vnd.openxmlformats-officedocument.customXmlProperties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21.xml" ContentType="application/vnd.openxmlformats-officedocument.presentationml.tags+xml"/>
  <Override PartName="/ppt/tags/tag30.xml" ContentType="application/vnd.openxmlformats-officedocument.presentationml.tags+xml"/>
  <Override PartName="/customXml/itemProps2.xml" ContentType="application/vnd.openxmlformats-officedocument.customXml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tags/tag7.xml" ContentType="application/vnd.openxmlformats-officedocument.presentationml.tags+xml"/>
  <Override PartName="/ppt/slideLayouts/slideLayout29.xml" ContentType="application/vnd.openxmlformats-officedocument.presentationml.slideLayout+xml"/>
  <Override PartName="/ppt/slideLayouts/slideLayout38.xml" ContentType="application/vnd.openxmlformats-officedocument.presentationml.slideLayout+xml"/>
  <Override PartName="/customXml/itemProps14.xml" ContentType="application/vnd.openxmlformats-officedocument.customXmlProperties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ags/tag5.xml" ContentType="application/vnd.openxmlformats-officedocument.presentationml.tags+xml"/>
  <Override PartName="/ppt/slideLayouts/slideLayout27.xml" ContentType="application/vnd.openxmlformats-officedocument.presentationml.slideLayout+xml"/>
  <Override PartName="/ppt/theme/theme2.xml" ContentType="application/vnd.openxmlformats-officedocument.theme+xml"/>
  <Override PartName="/ppt/slideLayouts/slideLayout36.xml" ContentType="application/vnd.openxmlformats-officedocument.presentationml.slideLayout+xml"/>
  <Override PartName="/ppt/slideLayouts/slideLayout45.xml" ContentType="application/vnd.openxmlformats-officedocument.presentationml.slideLayout+xml"/>
  <Override PartName="/ppt/diagrams/drawing1.xml" ContentType="application/vnd.ms-office.drawingml.diagramDrawing+xml"/>
  <Override PartName="/customXml/itemProps12.xml" ContentType="application/vnd.openxmlformats-officedocument.customXmlProperties+xml"/>
  <Override PartName="/ppt/slides/slide1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tags/tag3.xml" ContentType="application/vnd.openxmlformats-officedocument.presentationml.tags+xml"/>
  <Override PartName="/ppt/slideLayouts/slideLayout25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4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Default Extension="emf" ContentType="image/x-emf"/>
  <Override PartName="/ppt/presentation.xml" ContentType="application/vnd.openxmlformats-officedocument.presentationml.presentation.main+xml"/>
  <Override PartName="/customXml/itemProps10.xml" ContentType="application/vnd.openxmlformats-officedocument.customXmlProperties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ppt/tags/tag1.xml" ContentType="application/vnd.openxmlformats-officedocument.presentationml.tags+xml"/>
  <Override PartName="/ppt/tags/tag19.xml" ContentType="application/vnd.openxmlformats-officedocument.presentationml.tags+xml"/>
  <Override PartName="/ppt/tags/tag28.xml" ContentType="application/vnd.openxmlformats-officedocument.presentationml.tags+xml"/>
  <Override PartName="/ppt/slideLayouts/slideLayout32.xml" ContentType="application/vnd.openxmlformats-officedocument.presentationml.slideLayout+xml"/>
  <Override PartName="/ppt/slideLayouts/slideLayout41.xml" ContentType="application/vnd.openxmlformats-officedocument.presentationml.slideLayout+xml"/>
  <Override PartName="/docProps/app.xml" ContentType="application/vnd.openxmlformats-officedocument.extended-properties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  <Override PartName="/ppt/tags/tag17.xml" ContentType="application/vnd.openxmlformats-officedocument.presentationml.tags+xml"/>
  <Override PartName="/ppt/tags/tag26.xml" ContentType="application/vnd.openxmlformats-officedocument.presentationml.tags+xml"/>
  <Override PartName="/ppt/slideLayouts/slideLayout30.xml" ContentType="application/vnd.openxmlformats-officedocument.presentationml.slideLayout+xml"/>
  <Override PartName="/customXml/itemProps9.xml" ContentType="application/vnd.openxmlformats-officedocument.customXmlProperties+xml"/>
  <Override PartName="/ppt/slideLayouts/slideLayout10.xml" ContentType="application/vnd.openxmlformats-officedocument.presentationml.slideLayout+xml"/>
  <Override PartName="/ppt/tags/tag15.xml" ContentType="application/vnd.openxmlformats-officedocument.presentationml.tags+xml"/>
  <Override PartName="/ppt/tags/tag24.xml" ContentType="application/vnd.openxmlformats-officedocument.presentationml.tags+xml"/>
  <Override PartName="/ppt/tags/tag33.xml" ContentType="application/vnd.openxmlformats-officedocument.presentationml.tags+xml"/>
  <Override PartName="/customXml/itemProps7.xml" ContentType="application/vnd.openxmlformats-officedocument.customXmlProperties+xml"/>
  <Override PartName="/ppt/tags/tag13.xml" ContentType="application/vnd.openxmlformats-officedocument.presentationml.tags+xml"/>
  <Override PartName="/ppt/tags/tag22.xml" ContentType="application/vnd.openxmlformats-officedocument.presentationml.tags+xml"/>
  <Override PartName="/ppt/tags/tag31.xml" ContentType="application/vnd.openxmlformats-officedocument.presentationml.tags+xml"/>
  <Override PartName="/customXml/itemProps5.xml" ContentType="application/vnd.openxmlformats-officedocument.customXmlProperties+xml"/>
  <Override PartName="/ppt/tags/tag11.xml" ContentType="application/vnd.openxmlformats-officedocument.presentationml.tags+xml"/>
  <Override PartName="/ppt/tags/tag20.xml" ContentType="application/vnd.openxmlformats-officedocument.presentationml.tags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customXml/itemProps3.xml" ContentType="application/vnd.openxmlformats-officedocument.customXmlProperties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ags/tag6.xml" ContentType="application/vnd.openxmlformats-officedocument.presentationml.tags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Layouts/slideLayout4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3.xml" ContentType="application/vnd.openxmlformats-officedocument.theme+xml"/>
  <Override PartName="/customXml/itemProps11.xml" ContentType="application/vnd.openxmlformats-officedocument.customXmlProperties+xml"/>
  <Override PartName="/ppt/slides/slide2.xml" ContentType="application/vnd.openxmlformats-officedocument.presentationml.slide+xml"/>
  <Override PartName="/ppt/slideLayouts/slideLayout15.xml" ContentType="application/vnd.openxmlformats-officedocument.presentationml.slideLayout+xml"/>
  <Override PartName="/ppt/tags/tag2.xml" ContentType="application/vnd.openxmlformats-officedocument.presentationml.tags+xml"/>
  <Override PartName="/ppt/slideLayouts/slideLayout26.xml" ContentType="application/vnd.openxmlformats-officedocument.presentationml.slideLayout+xml"/>
  <Override PartName="/ppt/slideLayouts/slideLayout44.xml" ContentType="application/vnd.openxmlformats-officedocument.presentationml.slideLayout+xml"/>
  <Default Extension="rels" ContentType="application/vnd.openxmlformats-package.relationships+xml"/>
  <Override PartName="/ppt/slideLayouts/slideLayout22.xml" ContentType="application/vnd.openxmlformats-officedocument.presentationml.slideLayout+xml"/>
  <Override PartName="/ppt/tags/tag29.xml" ContentType="application/vnd.openxmlformats-officedocument.presentationml.tags+xml"/>
  <Override PartName="/ppt/slideLayouts/slideLayout33.xml" ContentType="application/vnd.openxmlformats-officedocument.presentationml.slideLayout+xml"/>
  <Override PartName="/ppt/slideLayouts/slideLayout11.xml" ContentType="application/vnd.openxmlformats-officedocument.presentationml.slideLayout+xml"/>
  <Override PartName="/ppt/tags/tag18.xml" ContentType="application/vnd.openxmlformats-officedocument.presentationml.tags+xml"/>
  <Override PartName="/ppt/slideLayouts/slideLayout40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5"/>
    <p:sldMasterId id="2147483685" r:id="rId16"/>
    <p:sldMasterId id="2147483865" r:id="rId17"/>
  </p:sldMasterIdLst>
  <p:sldIdLst>
    <p:sldId id="256" r:id="rId18"/>
    <p:sldId id="279" r:id="rId19"/>
    <p:sldId id="276" r:id="rId20"/>
    <p:sldId id="277" r:id="rId21"/>
    <p:sldId id="278" r:id="rId22"/>
    <p:sldId id="280" r:id="rId23"/>
    <p:sldId id="265" r:id="rId2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787" autoAdjust="0"/>
    <p:restoredTop sz="94660"/>
  </p:normalViewPr>
  <p:slideViewPr>
    <p:cSldViewPr>
      <p:cViewPr varScale="1">
        <p:scale>
          <a:sx n="103" d="100"/>
          <a:sy n="103" d="100"/>
        </p:scale>
        <p:origin x="-16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8.xml"/><Relationship Id="rId13" Type="http://schemas.openxmlformats.org/officeDocument/2006/relationships/customXml" Target="../customXml/item13.xml"/><Relationship Id="rId18" Type="http://schemas.openxmlformats.org/officeDocument/2006/relationships/slide" Target="slides/slide1.xml"/><Relationship Id="rId26" Type="http://schemas.openxmlformats.org/officeDocument/2006/relationships/viewProps" Target="view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4.xml"/><Relationship Id="rId7" Type="http://schemas.openxmlformats.org/officeDocument/2006/relationships/customXml" Target="../customXml/item7.xml"/><Relationship Id="rId12" Type="http://schemas.openxmlformats.org/officeDocument/2006/relationships/customXml" Target="../customXml/item12.xml"/><Relationship Id="rId17" Type="http://schemas.openxmlformats.org/officeDocument/2006/relationships/slideMaster" Target="slideMasters/slideMaster3.xml"/><Relationship Id="rId25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2.xml"/><Relationship Id="rId20" Type="http://schemas.openxmlformats.org/officeDocument/2006/relationships/slide" Target="slides/slide3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customXml" Target="../customXml/item11.xml"/><Relationship Id="rId24" Type="http://schemas.openxmlformats.org/officeDocument/2006/relationships/slide" Target="slides/slide7.xml"/><Relationship Id="rId5" Type="http://schemas.openxmlformats.org/officeDocument/2006/relationships/customXml" Target="../customXml/item5.xml"/><Relationship Id="rId15" Type="http://schemas.openxmlformats.org/officeDocument/2006/relationships/slideMaster" Target="slideMasters/slideMaster1.xml"/><Relationship Id="rId23" Type="http://schemas.openxmlformats.org/officeDocument/2006/relationships/slide" Target="slides/slide6.xml"/><Relationship Id="rId28" Type="http://schemas.openxmlformats.org/officeDocument/2006/relationships/tableStyles" Target="tableStyles.xml"/><Relationship Id="rId10" Type="http://schemas.openxmlformats.org/officeDocument/2006/relationships/customXml" Target="../customXml/item10.xml"/><Relationship Id="rId19" Type="http://schemas.openxmlformats.org/officeDocument/2006/relationships/slide" Target="slides/slide2.xml"/><Relationship Id="rId4" Type="http://schemas.openxmlformats.org/officeDocument/2006/relationships/customXml" Target="../customXml/item4.xml"/><Relationship Id="rId9" Type="http://schemas.openxmlformats.org/officeDocument/2006/relationships/customXml" Target="../customXml/item9.xml"/><Relationship Id="rId14" Type="http://schemas.openxmlformats.org/officeDocument/2006/relationships/customXml" Target="../customXml/item14.xml"/><Relationship Id="rId22" Type="http://schemas.openxmlformats.org/officeDocument/2006/relationships/slide" Target="slides/slide5.xml"/><Relationship Id="rId27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A4DDB6F-4A0D-4D35-B0B3-0D60B0E7FB0E}" type="doc">
      <dgm:prSet loTypeId="urn:microsoft.com/office/officeart/2005/8/layout/vList6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67912D1F-61ED-4FFC-85A7-4A7D86EFCAE5}">
      <dgm:prSet phldrT="[Text]" custT="1"/>
      <dgm:spPr/>
      <dgm:t>
        <a:bodyPr/>
        <a:lstStyle/>
        <a:p>
          <a:pPr algn="ctr"/>
          <a:endParaRPr lang="cs-CZ" sz="1800" noProof="0" dirty="0" smtClean="0"/>
        </a:p>
        <a:p>
          <a:pPr algn="ctr"/>
          <a:r>
            <a:rPr lang="en-GB" sz="2400" noProof="0" dirty="0" smtClean="0"/>
            <a:t>They </a:t>
          </a:r>
          <a:r>
            <a:rPr lang="en-GB" sz="2400" noProof="0" dirty="0" smtClean="0">
              <a:solidFill>
                <a:srgbClr val="FF0000"/>
              </a:solidFill>
            </a:rPr>
            <a:t>should</a:t>
          </a:r>
          <a:r>
            <a:rPr lang="en-GB" sz="2400" noProof="0" dirty="0" smtClean="0"/>
            <a:t> visit their grandparents more often.</a:t>
          </a:r>
        </a:p>
        <a:p>
          <a:pPr algn="ctr"/>
          <a:r>
            <a:rPr lang="en-GB" sz="2400" noProof="0" dirty="0" smtClean="0"/>
            <a:t>You </a:t>
          </a:r>
          <a:r>
            <a:rPr lang="en-GB" sz="2400" noProof="0" dirty="0" smtClean="0">
              <a:solidFill>
                <a:srgbClr val="FF0000"/>
              </a:solidFill>
            </a:rPr>
            <a:t>should </a:t>
          </a:r>
          <a:r>
            <a:rPr lang="en-GB" sz="2400" noProof="0" dirty="0" smtClean="0"/>
            <a:t>do your homework now.</a:t>
          </a:r>
        </a:p>
        <a:p>
          <a:pPr algn="ctr"/>
          <a:endParaRPr lang="en-GB" sz="1600" noProof="0" dirty="0" smtClean="0"/>
        </a:p>
      </dgm:t>
    </dgm:pt>
    <dgm:pt modelId="{CEB46DE6-C77C-43BE-9FC7-F40033BD7BBE}" type="parTrans" cxnId="{E96B5A46-5CCE-4A4A-B1A3-874E909D92D1}">
      <dgm:prSet/>
      <dgm:spPr/>
      <dgm:t>
        <a:bodyPr/>
        <a:lstStyle/>
        <a:p>
          <a:endParaRPr lang="cs-CZ"/>
        </a:p>
      </dgm:t>
    </dgm:pt>
    <dgm:pt modelId="{F5538EB1-B772-416D-96D7-3551BB13F18B}" type="sibTrans" cxnId="{E96B5A46-5CCE-4A4A-B1A3-874E909D92D1}">
      <dgm:prSet/>
      <dgm:spPr/>
      <dgm:t>
        <a:bodyPr/>
        <a:lstStyle/>
        <a:p>
          <a:endParaRPr lang="cs-CZ"/>
        </a:p>
      </dgm:t>
    </dgm:pt>
    <dgm:pt modelId="{4E9468A6-5B59-44A4-9100-7C8CDCE710BF}">
      <dgm:prSet phldrT="[Text]" custT="1"/>
      <dgm:spPr/>
      <dgm:t>
        <a:bodyPr/>
        <a:lstStyle/>
        <a:p>
          <a:r>
            <a:rPr lang="en-GB" sz="2400" noProof="0" dirty="0" smtClean="0"/>
            <a:t>Such accidents </a:t>
          </a:r>
          <a:r>
            <a:rPr lang="en-GB" sz="2400" noProof="0" dirty="0" smtClean="0">
              <a:solidFill>
                <a:srgbClr val="FF0000"/>
              </a:solidFill>
            </a:rPr>
            <a:t>shouldn´t</a:t>
          </a:r>
          <a:r>
            <a:rPr lang="en-GB" sz="2400" noProof="0" dirty="0" smtClean="0"/>
            <a:t> happen, people </a:t>
          </a:r>
          <a:r>
            <a:rPr lang="en-GB" sz="2400" noProof="0" dirty="0" smtClean="0">
              <a:solidFill>
                <a:srgbClr val="FF0000"/>
              </a:solidFill>
            </a:rPr>
            <a:t>should</a:t>
          </a:r>
          <a:r>
            <a:rPr lang="en-GB" sz="2400" noProof="0" dirty="0" smtClean="0"/>
            <a:t> be more careful on the road.</a:t>
          </a:r>
          <a:endParaRPr lang="en-GB" sz="2400" noProof="0" dirty="0"/>
        </a:p>
      </dgm:t>
    </dgm:pt>
    <dgm:pt modelId="{51CECDCD-5275-4130-AA41-518C82E57737}" type="parTrans" cxnId="{F87796BA-EF2F-4091-99BB-8263149B13D9}">
      <dgm:prSet/>
      <dgm:spPr/>
      <dgm:t>
        <a:bodyPr/>
        <a:lstStyle/>
        <a:p>
          <a:endParaRPr lang="cs-CZ"/>
        </a:p>
      </dgm:t>
    </dgm:pt>
    <dgm:pt modelId="{5BEAD26D-1ECB-48B3-ADE0-C5E63A8896EF}" type="sibTrans" cxnId="{F87796BA-EF2F-4091-99BB-8263149B13D9}">
      <dgm:prSet/>
      <dgm:spPr/>
      <dgm:t>
        <a:bodyPr/>
        <a:lstStyle/>
        <a:p>
          <a:endParaRPr lang="cs-CZ"/>
        </a:p>
      </dgm:t>
    </dgm:pt>
    <dgm:pt modelId="{70E77C8B-18D0-4CB9-A606-4D3C34619161}">
      <dgm:prSet phldrT="[Text]"/>
      <dgm:spPr/>
      <dgm:t>
        <a:bodyPr/>
        <a:lstStyle/>
        <a:p>
          <a:r>
            <a:rPr lang="en-GB" noProof="0" dirty="0" smtClean="0">
              <a:solidFill>
                <a:srgbClr val="FF0000"/>
              </a:solidFill>
            </a:rPr>
            <a:t>Should </a:t>
          </a:r>
          <a:r>
            <a:rPr lang="en-GB" noProof="0" dirty="0" smtClean="0"/>
            <a:t>he know?</a:t>
          </a:r>
        </a:p>
        <a:p>
          <a:r>
            <a:rPr lang="en-GB" noProof="0" dirty="0" smtClean="0">
              <a:solidFill>
                <a:srgbClr val="FF0000"/>
              </a:solidFill>
            </a:rPr>
            <a:t>Should </a:t>
          </a:r>
          <a:r>
            <a:rPr lang="en-GB" noProof="0" dirty="0" smtClean="0"/>
            <a:t>they go home?</a:t>
          </a:r>
          <a:endParaRPr lang="en-GB" noProof="0" dirty="0"/>
        </a:p>
      </dgm:t>
    </dgm:pt>
    <dgm:pt modelId="{6CEE7936-D1E2-4F2F-8966-B71DDF643280}" type="parTrans" cxnId="{D1CEF315-4466-4CE8-B88B-F8D5B6E64AC0}">
      <dgm:prSet/>
      <dgm:spPr/>
      <dgm:t>
        <a:bodyPr/>
        <a:lstStyle/>
        <a:p>
          <a:endParaRPr lang="cs-CZ"/>
        </a:p>
      </dgm:t>
    </dgm:pt>
    <dgm:pt modelId="{2609EE4D-45B4-4CAC-A1D8-BEA543445881}" type="sibTrans" cxnId="{D1CEF315-4466-4CE8-B88B-F8D5B6E64AC0}">
      <dgm:prSet/>
      <dgm:spPr/>
      <dgm:t>
        <a:bodyPr/>
        <a:lstStyle/>
        <a:p>
          <a:endParaRPr lang="cs-CZ"/>
        </a:p>
      </dgm:t>
    </dgm:pt>
    <dgm:pt modelId="{A9B0EB9B-C5DD-4F63-B5D5-90BA3D0A8294}">
      <dgm:prSet/>
      <dgm:spPr/>
      <dgm:t>
        <a:bodyPr/>
        <a:lstStyle/>
        <a:p>
          <a:r>
            <a:rPr lang="cs-CZ" dirty="0" smtClean="0"/>
            <a:t>Měli by navštěvovat prarodiče častěji.</a:t>
          </a:r>
          <a:endParaRPr lang="cs-CZ" dirty="0"/>
        </a:p>
      </dgm:t>
    </dgm:pt>
    <dgm:pt modelId="{E7F788E6-B2A0-4363-9111-DB48F1D2F835}" type="parTrans" cxnId="{228FFC3B-E10D-48ED-B433-0C2DD3CFAED6}">
      <dgm:prSet/>
      <dgm:spPr/>
      <dgm:t>
        <a:bodyPr/>
        <a:lstStyle/>
        <a:p>
          <a:endParaRPr lang="cs-CZ"/>
        </a:p>
      </dgm:t>
    </dgm:pt>
    <dgm:pt modelId="{B3806FFD-BBAE-416B-8157-65BFAFAEECA1}" type="sibTrans" cxnId="{228FFC3B-E10D-48ED-B433-0C2DD3CFAED6}">
      <dgm:prSet/>
      <dgm:spPr/>
      <dgm:t>
        <a:bodyPr/>
        <a:lstStyle/>
        <a:p>
          <a:endParaRPr lang="cs-CZ"/>
        </a:p>
      </dgm:t>
    </dgm:pt>
    <dgm:pt modelId="{FA9CAAE1-EB7F-4FDE-A423-669DF5C5DE50}">
      <dgm:prSet/>
      <dgm:spPr/>
      <dgm:t>
        <a:bodyPr/>
        <a:lstStyle/>
        <a:p>
          <a:r>
            <a:rPr lang="cs-CZ" dirty="0" smtClean="0"/>
            <a:t>Měl bys teď udělat domácí úkol.</a:t>
          </a:r>
          <a:endParaRPr lang="cs-CZ" dirty="0"/>
        </a:p>
      </dgm:t>
    </dgm:pt>
    <dgm:pt modelId="{DC5BB5AA-5D62-4488-8FE3-5E2F9AB373C7}" type="parTrans" cxnId="{15C7A4BF-0464-4078-9395-9ADB96F223F0}">
      <dgm:prSet/>
      <dgm:spPr/>
      <dgm:t>
        <a:bodyPr/>
        <a:lstStyle/>
        <a:p>
          <a:endParaRPr lang="cs-CZ"/>
        </a:p>
      </dgm:t>
    </dgm:pt>
    <dgm:pt modelId="{D3441F3D-245B-4326-B45D-0908490FA7EA}" type="sibTrans" cxnId="{15C7A4BF-0464-4078-9395-9ADB96F223F0}">
      <dgm:prSet/>
      <dgm:spPr/>
      <dgm:t>
        <a:bodyPr/>
        <a:lstStyle/>
        <a:p>
          <a:endParaRPr lang="cs-CZ"/>
        </a:p>
      </dgm:t>
    </dgm:pt>
    <dgm:pt modelId="{77D89250-5D39-4008-9A19-7FE3D59587AF}">
      <dgm:prSet/>
      <dgm:spPr/>
      <dgm:t>
        <a:bodyPr/>
        <a:lstStyle/>
        <a:p>
          <a:r>
            <a:rPr lang="cs-CZ" dirty="0" smtClean="0"/>
            <a:t>Takové nehody by se neměly stávat, lidé by měli být na cestě opatrnější.</a:t>
          </a:r>
          <a:endParaRPr lang="cs-CZ" dirty="0"/>
        </a:p>
      </dgm:t>
    </dgm:pt>
    <dgm:pt modelId="{E485D148-AE13-4CCA-9C1B-2A247E3C1307}" type="parTrans" cxnId="{88C2EB0D-DE08-4942-92AB-CA09530FB283}">
      <dgm:prSet/>
      <dgm:spPr/>
      <dgm:t>
        <a:bodyPr/>
        <a:lstStyle/>
        <a:p>
          <a:endParaRPr lang="cs-CZ"/>
        </a:p>
      </dgm:t>
    </dgm:pt>
    <dgm:pt modelId="{8CBAAB56-08BC-4B42-8253-CA6B63A3DA04}" type="sibTrans" cxnId="{88C2EB0D-DE08-4942-92AB-CA09530FB283}">
      <dgm:prSet/>
      <dgm:spPr/>
      <dgm:t>
        <a:bodyPr/>
        <a:lstStyle/>
        <a:p>
          <a:endParaRPr lang="cs-CZ"/>
        </a:p>
      </dgm:t>
    </dgm:pt>
    <dgm:pt modelId="{E7C1096D-6555-4AB1-A4E8-93511479AA4F}">
      <dgm:prSet/>
      <dgm:spPr/>
      <dgm:t>
        <a:bodyPr/>
        <a:lstStyle/>
        <a:p>
          <a:r>
            <a:rPr lang="cs-CZ" dirty="0" smtClean="0"/>
            <a:t>Měl by to vědět?</a:t>
          </a:r>
          <a:endParaRPr lang="cs-CZ" dirty="0"/>
        </a:p>
      </dgm:t>
    </dgm:pt>
    <dgm:pt modelId="{A3CF14FA-CFF2-44DD-96BC-554F3BD25CFF}" type="parTrans" cxnId="{EF94AFB6-BF27-4483-9289-E77E31FC35D6}">
      <dgm:prSet/>
      <dgm:spPr/>
      <dgm:t>
        <a:bodyPr/>
        <a:lstStyle/>
        <a:p>
          <a:endParaRPr lang="cs-CZ"/>
        </a:p>
      </dgm:t>
    </dgm:pt>
    <dgm:pt modelId="{B5A9718E-AF1A-44AD-9CC2-9E163AC4EA61}" type="sibTrans" cxnId="{EF94AFB6-BF27-4483-9289-E77E31FC35D6}">
      <dgm:prSet/>
      <dgm:spPr/>
      <dgm:t>
        <a:bodyPr/>
        <a:lstStyle/>
        <a:p>
          <a:endParaRPr lang="cs-CZ"/>
        </a:p>
      </dgm:t>
    </dgm:pt>
    <dgm:pt modelId="{8E4A9DC6-C83E-464C-840A-F60605738B1B}">
      <dgm:prSet/>
      <dgm:spPr/>
      <dgm:t>
        <a:bodyPr/>
        <a:lstStyle/>
        <a:p>
          <a:r>
            <a:rPr lang="cs-CZ" dirty="0" smtClean="0"/>
            <a:t>Měli by jít domů?</a:t>
          </a:r>
          <a:endParaRPr lang="cs-CZ" dirty="0"/>
        </a:p>
      </dgm:t>
    </dgm:pt>
    <dgm:pt modelId="{FCB98AA5-D830-4E22-B1BB-16DD233DD8A0}" type="parTrans" cxnId="{74166070-88B9-4EC6-8818-9E30FB6D8804}">
      <dgm:prSet/>
      <dgm:spPr/>
      <dgm:t>
        <a:bodyPr/>
        <a:lstStyle/>
        <a:p>
          <a:endParaRPr lang="cs-CZ"/>
        </a:p>
      </dgm:t>
    </dgm:pt>
    <dgm:pt modelId="{C3F97579-56C6-459A-A87E-9CBE644F8EAE}" type="sibTrans" cxnId="{74166070-88B9-4EC6-8818-9E30FB6D8804}">
      <dgm:prSet/>
      <dgm:spPr/>
      <dgm:t>
        <a:bodyPr/>
        <a:lstStyle/>
        <a:p>
          <a:endParaRPr lang="cs-CZ"/>
        </a:p>
      </dgm:t>
    </dgm:pt>
    <dgm:pt modelId="{1922FA70-3228-484C-88BA-61F46E989060}">
      <dgm:prSet/>
      <dgm:spPr/>
      <dgm:t>
        <a:bodyPr/>
        <a:lstStyle/>
        <a:p>
          <a:endParaRPr lang="cs-CZ" dirty="0"/>
        </a:p>
      </dgm:t>
    </dgm:pt>
    <dgm:pt modelId="{6C704E91-F8A9-42E5-8F23-0D9CF2609CE8}" type="parTrans" cxnId="{4DAC2E89-DC46-4001-A25F-F408E7163B88}">
      <dgm:prSet/>
      <dgm:spPr/>
      <dgm:t>
        <a:bodyPr/>
        <a:lstStyle/>
        <a:p>
          <a:endParaRPr lang="cs-CZ"/>
        </a:p>
      </dgm:t>
    </dgm:pt>
    <dgm:pt modelId="{B9883173-12DF-4C5C-A9EB-B9315F317CF1}" type="sibTrans" cxnId="{4DAC2E89-DC46-4001-A25F-F408E7163B88}">
      <dgm:prSet/>
      <dgm:spPr/>
      <dgm:t>
        <a:bodyPr/>
        <a:lstStyle/>
        <a:p>
          <a:endParaRPr lang="cs-CZ"/>
        </a:p>
      </dgm:t>
    </dgm:pt>
    <dgm:pt modelId="{F0ECE69D-CE5E-4DC6-8344-7A0CA8A9CB9F}" type="pres">
      <dgm:prSet presAssocID="{CA4DDB6F-4A0D-4D35-B0B3-0D60B0E7FB0E}" presName="Name0" presStyleCnt="0">
        <dgm:presLayoutVars>
          <dgm:dir/>
          <dgm:animLvl val="lvl"/>
          <dgm:resizeHandles/>
        </dgm:presLayoutVars>
      </dgm:prSet>
      <dgm:spPr/>
      <dgm:t>
        <a:bodyPr/>
        <a:lstStyle/>
        <a:p>
          <a:endParaRPr lang="cs-CZ"/>
        </a:p>
      </dgm:t>
    </dgm:pt>
    <dgm:pt modelId="{E9378CC4-965B-4F3D-8BC4-D9B094393CD0}" type="pres">
      <dgm:prSet presAssocID="{67912D1F-61ED-4FFC-85A7-4A7D86EFCAE5}" presName="linNode" presStyleCnt="0"/>
      <dgm:spPr/>
    </dgm:pt>
    <dgm:pt modelId="{D055732F-E8C1-4D23-9EC8-8F4D914906F9}" type="pres">
      <dgm:prSet presAssocID="{67912D1F-61ED-4FFC-85A7-4A7D86EFCAE5}" presName="parentShp" presStyleLbl="node1" presStyleIdx="0" presStyleCnt="3" custScaleX="176537" custScaleY="10298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7522461-59BA-4F50-9807-AEDEC862FF7E}" type="pres">
      <dgm:prSet presAssocID="{67912D1F-61ED-4FFC-85A7-4A7D86EFCAE5}" presName="childShp" presStyleLbl="bgAccFollow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491A91E-6E00-4404-A16E-AE065BCF8426}" type="pres">
      <dgm:prSet presAssocID="{F5538EB1-B772-416D-96D7-3551BB13F18B}" presName="spacing" presStyleCnt="0"/>
      <dgm:spPr/>
    </dgm:pt>
    <dgm:pt modelId="{861CB3E0-CD4C-4452-9254-1835E4DE467E}" type="pres">
      <dgm:prSet presAssocID="{4E9468A6-5B59-44A4-9100-7C8CDCE710BF}" presName="linNode" presStyleCnt="0"/>
      <dgm:spPr/>
    </dgm:pt>
    <dgm:pt modelId="{FBE61916-6A90-4CF4-9A09-598B55C6B9DC}" type="pres">
      <dgm:prSet presAssocID="{4E9468A6-5B59-44A4-9100-7C8CDCE710BF}" presName="parentShp" presStyleLbl="node1" presStyleIdx="1" presStyleCnt="3" custScaleX="17659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616F045-1F00-4ACB-8828-6114D6689AD0}" type="pres">
      <dgm:prSet presAssocID="{4E9468A6-5B59-44A4-9100-7C8CDCE710BF}" presName="childShp" presStyleLbl="bgAccFollow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847A706-9522-4C1D-AFD3-8124AE8614CF}" type="pres">
      <dgm:prSet presAssocID="{5BEAD26D-1ECB-48B3-ADE0-C5E63A8896EF}" presName="spacing" presStyleCnt="0"/>
      <dgm:spPr/>
    </dgm:pt>
    <dgm:pt modelId="{C95AEAAE-CF58-4D81-A673-FB166113D3A0}" type="pres">
      <dgm:prSet presAssocID="{70E77C8B-18D0-4CB9-A606-4D3C34619161}" presName="linNode" presStyleCnt="0"/>
      <dgm:spPr/>
    </dgm:pt>
    <dgm:pt modelId="{C0376065-C49D-4464-9BA0-20BE48C68332}" type="pres">
      <dgm:prSet presAssocID="{70E77C8B-18D0-4CB9-A606-4D3C34619161}" presName="parentShp" presStyleLbl="node1" presStyleIdx="2" presStyleCnt="3" custScaleX="176597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B7A39EC-BE61-42DB-A9AA-E0FE6D4A502B}" type="pres">
      <dgm:prSet presAssocID="{70E77C8B-18D0-4CB9-A606-4D3C34619161}" presName="childShp" presStyleLbl="bgAccFollow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A4DADC43-4581-4B00-BEB2-4633BB22A075}" type="presOf" srcId="{E7C1096D-6555-4AB1-A4E8-93511479AA4F}" destId="{5B7A39EC-BE61-42DB-A9AA-E0FE6D4A502B}" srcOrd="0" destOrd="0" presId="urn:microsoft.com/office/officeart/2005/8/layout/vList6"/>
    <dgm:cxn modelId="{BCB4ED9E-698F-42D6-8556-D1559EA47C19}" type="presOf" srcId="{FA9CAAE1-EB7F-4FDE-A423-669DF5C5DE50}" destId="{D7522461-59BA-4F50-9807-AEDEC862FF7E}" srcOrd="0" destOrd="1" presId="urn:microsoft.com/office/officeart/2005/8/layout/vList6"/>
    <dgm:cxn modelId="{74166070-88B9-4EC6-8818-9E30FB6D8804}" srcId="{70E77C8B-18D0-4CB9-A606-4D3C34619161}" destId="{8E4A9DC6-C83E-464C-840A-F60605738B1B}" srcOrd="2" destOrd="0" parTransId="{FCB98AA5-D830-4E22-B1BB-16DD233DD8A0}" sibTransId="{C3F97579-56C6-459A-A87E-9CBE644F8EAE}"/>
    <dgm:cxn modelId="{4DAC2E89-DC46-4001-A25F-F408E7163B88}" srcId="{70E77C8B-18D0-4CB9-A606-4D3C34619161}" destId="{1922FA70-3228-484C-88BA-61F46E989060}" srcOrd="1" destOrd="0" parTransId="{6C704E91-F8A9-42E5-8F23-0D9CF2609CE8}" sibTransId="{B9883173-12DF-4C5C-A9EB-B9315F317CF1}"/>
    <dgm:cxn modelId="{F87796BA-EF2F-4091-99BB-8263149B13D9}" srcId="{CA4DDB6F-4A0D-4D35-B0B3-0D60B0E7FB0E}" destId="{4E9468A6-5B59-44A4-9100-7C8CDCE710BF}" srcOrd="1" destOrd="0" parTransId="{51CECDCD-5275-4130-AA41-518C82E57737}" sibTransId="{5BEAD26D-1ECB-48B3-ADE0-C5E63A8896EF}"/>
    <dgm:cxn modelId="{8841A2D0-A30A-4F0F-96AC-89A3A5732290}" type="presOf" srcId="{70E77C8B-18D0-4CB9-A606-4D3C34619161}" destId="{C0376065-C49D-4464-9BA0-20BE48C68332}" srcOrd="0" destOrd="0" presId="urn:microsoft.com/office/officeart/2005/8/layout/vList6"/>
    <dgm:cxn modelId="{15C7A4BF-0464-4078-9395-9ADB96F223F0}" srcId="{67912D1F-61ED-4FFC-85A7-4A7D86EFCAE5}" destId="{FA9CAAE1-EB7F-4FDE-A423-669DF5C5DE50}" srcOrd="1" destOrd="0" parTransId="{DC5BB5AA-5D62-4488-8FE3-5E2F9AB373C7}" sibTransId="{D3441F3D-245B-4326-B45D-0908490FA7EA}"/>
    <dgm:cxn modelId="{EF94AFB6-BF27-4483-9289-E77E31FC35D6}" srcId="{70E77C8B-18D0-4CB9-A606-4D3C34619161}" destId="{E7C1096D-6555-4AB1-A4E8-93511479AA4F}" srcOrd="0" destOrd="0" parTransId="{A3CF14FA-CFF2-44DD-96BC-554F3BD25CFF}" sibTransId="{B5A9718E-AF1A-44AD-9CC2-9E163AC4EA61}"/>
    <dgm:cxn modelId="{377DACD5-882C-4FE6-AB89-B8BA76B45478}" type="presOf" srcId="{CA4DDB6F-4A0D-4D35-B0B3-0D60B0E7FB0E}" destId="{F0ECE69D-CE5E-4DC6-8344-7A0CA8A9CB9F}" srcOrd="0" destOrd="0" presId="urn:microsoft.com/office/officeart/2005/8/layout/vList6"/>
    <dgm:cxn modelId="{1E452328-FFD4-4DDD-898D-DF04EE56538D}" type="presOf" srcId="{67912D1F-61ED-4FFC-85A7-4A7D86EFCAE5}" destId="{D055732F-E8C1-4D23-9EC8-8F4D914906F9}" srcOrd="0" destOrd="0" presId="urn:microsoft.com/office/officeart/2005/8/layout/vList6"/>
    <dgm:cxn modelId="{E96B5A46-5CCE-4A4A-B1A3-874E909D92D1}" srcId="{CA4DDB6F-4A0D-4D35-B0B3-0D60B0E7FB0E}" destId="{67912D1F-61ED-4FFC-85A7-4A7D86EFCAE5}" srcOrd="0" destOrd="0" parTransId="{CEB46DE6-C77C-43BE-9FC7-F40033BD7BBE}" sibTransId="{F5538EB1-B772-416D-96D7-3551BB13F18B}"/>
    <dgm:cxn modelId="{9E3B5E2F-57B4-4702-8F03-F14BD2BFBD54}" type="presOf" srcId="{8E4A9DC6-C83E-464C-840A-F60605738B1B}" destId="{5B7A39EC-BE61-42DB-A9AA-E0FE6D4A502B}" srcOrd="0" destOrd="2" presId="urn:microsoft.com/office/officeart/2005/8/layout/vList6"/>
    <dgm:cxn modelId="{1993301E-29F2-45BB-BBDD-5D3217E623EA}" type="presOf" srcId="{4E9468A6-5B59-44A4-9100-7C8CDCE710BF}" destId="{FBE61916-6A90-4CF4-9A09-598B55C6B9DC}" srcOrd="0" destOrd="0" presId="urn:microsoft.com/office/officeart/2005/8/layout/vList6"/>
    <dgm:cxn modelId="{0C38F146-47DD-40B7-9452-297BD5D67B57}" type="presOf" srcId="{1922FA70-3228-484C-88BA-61F46E989060}" destId="{5B7A39EC-BE61-42DB-A9AA-E0FE6D4A502B}" srcOrd="0" destOrd="1" presId="urn:microsoft.com/office/officeart/2005/8/layout/vList6"/>
    <dgm:cxn modelId="{D1CEF315-4466-4CE8-B88B-F8D5B6E64AC0}" srcId="{CA4DDB6F-4A0D-4D35-B0B3-0D60B0E7FB0E}" destId="{70E77C8B-18D0-4CB9-A606-4D3C34619161}" srcOrd="2" destOrd="0" parTransId="{6CEE7936-D1E2-4F2F-8966-B71DDF643280}" sibTransId="{2609EE4D-45B4-4CAC-A1D8-BEA543445881}"/>
    <dgm:cxn modelId="{9EB18CD9-4054-40CC-BCD3-4F85F5D39B82}" type="presOf" srcId="{A9B0EB9B-C5DD-4F63-B5D5-90BA3D0A8294}" destId="{D7522461-59BA-4F50-9807-AEDEC862FF7E}" srcOrd="0" destOrd="0" presId="urn:microsoft.com/office/officeart/2005/8/layout/vList6"/>
    <dgm:cxn modelId="{A9D71C1D-21A5-44AC-BD5F-16C672156ACB}" type="presOf" srcId="{77D89250-5D39-4008-9A19-7FE3D59587AF}" destId="{5616F045-1F00-4ACB-8828-6114D6689AD0}" srcOrd="0" destOrd="0" presId="urn:microsoft.com/office/officeart/2005/8/layout/vList6"/>
    <dgm:cxn modelId="{88C2EB0D-DE08-4942-92AB-CA09530FB283}" srcId="{4E9468A6-5B59-44A4-9100-7C8CDCE710BF}" destId="{77D89250-5D39-4008-9A19-7FE3D59587AF}" srcOrd="0" destOrd="0" parTransId="{E485D148-AE13-4CCA-9C1B-2A247E3C1307}" sibTransId="{8CBAAB56-08BC-4B42-8253-CA6B63A3DA04}"/>
    <dgm:cxn modelId="{228FFC3B-E10D-48ED-B433-0C2DD3CFAED6}" srcId="{67912D1F-61ED-4FFC-85A7-4A7D86EFCAE5}" destId="{A9B0EB9B-C5DD-4F63-B5D5-90BA3D0A8294}" srcOrd="0" destOrd="0" parTransId="{E7F788E6-B2A0-4363-9111-DB48F1D2F835}" sibTransId="{B3806FFD-BBAE-416B-8157-65BFAFAEECA1}"/>
    <dgm:cxn modelId="{8E767701-FDAD-41DB-9117-EBB84A8A6890}" type="presParOf" srcId="{F0ECE69D-CE5E-4DC6-8344-7A0CA8A9CB9F}" destId="{E9378CC4-965B-4F3D-8BC4-D9B094393CD0}" srcOrd="0" destOrd="0" presId="urn:microsoft.com/office/officeart/2005/8/layout/vList6"/>
    <dgm:cxn modelId="{A65F68FA-6C03-4FFA-BD67-952160CD5306}" type="presParOf" srcId="{E9378CC4-965B-4F3D-8BC4-D9B094393CD0}" destId="{D055732F-E8C1-4D23-9EC8-8F4D914906F9}" srcOrd="0" destOrd="0" presId="urn:microsoft.com/office/officeart/2005/8/layout/vList6"/>
    <dgm:cxn modelId="{9A5D7094-6FC9-49DD-B663-808E4FC6F0BF}" type="presParOf" srcId="{E9378CC4-965B-4F3D-8BC4-D9B094393CD0}" destId="{D7522461-59BA-4F50-9807-AEDEC862FF7E}" srcOrd="1" destOrd="0" presId="urn:microsoft.com/office/officeart/2005/8/layout/vList6"/>
    <dgm:cxn modelId="{5E1787E8-08AF-4F39-8850-B16FF692411A}" type="presParOf" srcId="{F0ECE69D-CE5E-4DC6-8344-7A0CA8A9CB9F}" destId="{B491A91E-6E00-4404-A16E-AE065BCF8426}" srcOrd="1" destOrd="0" presId="urn:microsoft.com/office/officeart/2005/8/layout/vList6"/>
    <dgm:cxn modelId="{B9A379C9-445C-43D3-9BE9-EE1C8C216964}" type="presParOf" srcId="{F0ECE69D-CE5E-4DC6-8344-7A0CA8A9CB9F}" destId="{861CB3E0-CD4C-4452-9254-1835E4DE467E}" srcOrd="2" destOrd="0" presId="urn:microsoft.com/office/officeart/2005/8/layout/vList6"/>
    <dgm:cxn modelId="{5B6CBE31-A696-4D7D-AE6D-5FFAB7ABF65C}" type="presParOf" srcId="{861CB3E0-CD4C-4452-9254-1835E4DE467E}" destId="{FBE61916-6A90-4CF4-9A09-598B55C6B9DC}" srcOrd="0" destOrd="0" presId="urn:microsoft.com/office/officeart/2005/8/layout/vList6"/>
    <dgm:cxn modelId="{AC61563D-C491-4081-8B1C-E8C2D9AA6980}" type="presParOf" srcId="{861CB3E0-CD4C-4452-9254-1835E4DE467E}" destId="{5616F045-1F00-4ACB-8828-6114D6689AD0}" srcOrd="1" destOrd="0" presId="urn:microsoft.com/office/officeart/2005/8/layout/vList6"/>
    <dgm:cxn modelId="{E041AEEE-E295-40A8-A476-3844EB40D29E}" type="presParOf" srcId="{F0ECE69D-CE5E-4DC6-8344-7A0CA8A9CB9F}" destId="{2847A706-9522-4C1D-AFD3-8124AE8614CF}" srcOrd="3" destOrd="0" presId="urn:microsoft.com/office/officeart/2005/8/layout/vList6"/>
    <dgm:cxn modelId="{BD594A97-8A90-47DC-B086-5B2EF00813CA}" type="presParOf" srcId="{F0ECE69D-CE5E-4DC6-8344-7A0CA8A9CB9F}" destId="{C95AEAAE-CF58-4D81-A673-FB166113D3A0}" srcOrd="4" destOrd="0" presId="urn:microsoft.com/office/officeart/2005/8/layout/vList6"/>
    <dgm:cxn modelId="{074B198D-22F7-464A-A36E-B386C02C356E}" type="presParOf" srcId="{C95AEAAE-CF58-4D81-A673-FB166113D3A0}" destId="{C0376065-C49D-4464-9BA0-20BE48C68332}" srcOrd="0" destOrd="0" presId="urn:microsoft.com/office/officeart/2005/8/layout/vList6"/>
    <dgm:cxn modelId="{2A030812-DE40-4F2F-AB45-4E9B6C95D643}" type="presParOf" srcId="{C95AEAAE-CF58-4D81-A673-FB166113D3A0}" destId="{5B7A39EC-BE61-42DB-A9AA-E0FE6D4A502B}" srcOrd="1" destOrd="0" presId="urn:microsoft.com/office/officeart/2005/8/layout/vList6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D7522461-59BA-4F50-9807-AEDEC862FF7E}">
      <dsp:nvSpPr>
        <dsp:cNvPr id="0" name=""/>
        <dsp:cNvSpPr/>
      </dsp:nvSpPr>
      <dsp:spPr>
        <a:xfrm>
          <a:off x="4559968" y="22349"/>
          <a:ext cx="3870014" cy="1475971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65" tIns="12065" rIns="12065" bIns="12065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900" kern="1200" dirty="0" smtClean="0"/>
            <a:t>Měli by navštěvovat prarodiče častěji.</a:t>
          </a:r>
          <a:endParaRPr lang="cs-CZ" sz="1900" kern="1200" dirty="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900" kern="1200" dirty="0" smtClean="0"/>
            <a:t>Měl bys teď udělat domácí úkol.</a:t>
          </a:r>
          <a:endParaRPr lang="cs-CZ" sz="1900" kern="1200" dirty="0"/>
        </a:p>
      </dsp:txBody>
      <dsp:txXfrm>
        <a:off x="4559968" y="22349"/>
        <a:ext cx="3870014" cy="1475971"/>
      </dsp:txXfrm>
    </dsp:sp>
    <dsp:sp modelId="{D055732F-E8C1-4D23-9EC8-8F4D914906F9}">
      <dsp:nvSpPr>
        <dsp:cNvPr id="0" name=""/>
        <dsp:cNvSpPr/>
      </dsp:nvSpPr>
      <dsp:spPr>
        <a:xfrm>
          <a:off x="5297" y="327"/>
          <a:ext cx="4554671" cy="1520014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34290" rIns="68580" bIns="3429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1800" kern="1200" noProof="0" dirty="0" smtClean="0"/>
        </a:p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noProof="0" dirty="0" smtClean="0"/>
            <a:t>They </a:t>
          </a:r>
          <a:r>
            <a:rPr lang="en-GB" sz="2400" kern="1200" noProof="0" dirty="0" smtClean="0">
              <a:solidFill>
                <a:srgbClr val="FF0000"/>
              </a:solidFill>
            </a:rPr>
            <a:t>should</a:t>
          </a:r>
          <a:r>
            <a:rPr lang="en-GB" sz="2400" kern="1200" noProof="0" dirty="0" smtClean="0"/>
            <a:t> visit their grandparents more often.</a:t>
          </a:r>
        </a:p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noProof="0" dirty="0" smtClean="0"/>
            <a:t>You </a:t>
          </a:r>
          <a:r>
            <a:rPr lang="en-GB" sz="2400" kern="1200" noProof="0" dirty="0" smtClean="0">
              <a:solidFill>
                <a:srgbClr val="FF0000"/>
              </a:solidFill>
            </a:rPr>
            <a:t>should </a:t>
          </a:r>
          <a:r>
            <a:rPr lang="en-GB" sz="2400" kern="1200" noProof="0" dirty="0" smtClean="0"/>
            <a:t>do your homework now.</a:t>
          </a:r>
        </a:p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en-GB" sz="1600" kern="1200" noProof="0" dirty="0" smtClean="0"/>
        </a:p>
      </dsp:txBody>
      <dsp:txXfrm>
        <a:off x="5297" y="327"/>
        <a:ext cx="4554671" cy="1520014"/>
      </dsp:txXfrm>
    </dsp:sp>
    <dsp:sp modelId="{5616F045-1F00-4ACB-8828-6114D6689AD0}">
      <dsp:nvSpPr>
        <dsp:cNvPr id="0" name=""/>
        <dsp:cNvSpPr/>
      </dsp:nvSpPr>
      <dsp:spPr>
        <a:xfrm>
          <a:off x="4560742" y="1667939"/>
          <a:ext cx="3870014" cy="1475971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65" tIns="12065" rIns="12065" bIns="12065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900" kern="1200" dirty="0" smtClean="0"/>
            <a:t>Takové nehody by se neměly stávat, lidé by měli být na cestě opatrnější.</a:t>
          </a:r>
          <a:endParaRPr lang="cs-CZ" sz="1900" kern="1200" dirty="0"/>
        </a:p>
      </dsp:txBody>
      <dsp:txXfrm>
        <a:off x="4560742" y="1667939"/>
        <a:ext cx="3870014" cy="1475971"/>
      </dsp:txXfrm>
    </dsp:sp>
    <dsp:sp modelId="{FBE61916-6A90-4CF4-9A09-598B55C6B9DC}">
      <dsp:nvSpPr>
        <dsp:cNvPr id="0" name=""/>
        <dsp:cNvSpPr/>
      </dsp:nvSpPr>
      <dsp:spPr>
        <a:xfrm>
          <a:off x="4523" y="1667939"/>
          <a:ext cx="4556219" cy="147597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45720" rIns="91440" bIns="45720" numCol="1" spcCol="1270" anchor="ctr" anchorCtr="0">
          <a:noAutofit/>
        </a:bodyPr>
        <a:lstStyle/>
        <a:p>
          <a:pPr lvl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400" kern="1200" noProof="0" dirty="0" smtClean="0"/>
            <a:t>Such accidents </a:t>
          </a:r>
          <a:r>
            <a:rPr lang="en-GB" sz="2400" kern="1200" noProof="0" dirty="0" smtClean="0">
              <a:solidFill>
                <a:srgbClr val="FF0000"/>
              </a:solidFill>
            </a:rPr>
            <a:t>shouldn´t</a:t>
          </a:r>
          <a:r>
            <a:rPr lang="en-GB" sz="2400" kern="1200" noProof="0" dirty="0" smtClean="0"/>
            <a:t> happen, people </a:t>
          </a:r>
          <a:r>
            <a:rPr lang="en-GB" sz="2400" kern="1200" noProof="0" dirty="0" smtClean="0">
              <a:solidFill>
                <a:srgbClr val="FF0000"/>
              </a:solidFill>
            </a:rPr>
            <a:t>should</a:t>
          </a:r>
          <a:r>
            <a:rPr lang="en-GB" sz="2400" kern="1200" noProof="0" dirty="0" smtClean="0"/>
            <a:t> be more careful on the road.</a:t>
          </a:r>
          <a:endParaRPr lang="en-GB" sz="2400" kern="1200" noProof="0" dirty="0"/>
        </a:p>
      </dsp:txBody>
      <dsp:txXfrm>
        <a:off x="4523" y="1667939"/>
        <a:ext cx="4556219" cy="1475971"/>
      </dsp:txXfrm>
    </dsp:sp>
    <dsp:sp modelId="{5B7A39EC-BE61-42DB-A9AA-E0FE6D4A502B}">
      <dsp:nvSpPr>
        <dsp:cNvPr id="0" name=""/>
        <dsp:cNvSpPr/>
      </dsp:nvSpPr>
      <dsp:spPr>
        <a:xfrm>
          <a:off x="4560742" y="3291508"/>
          <a:ext cx="3870014" cy="1475971"/>
        </a:xfrm>
        <a:prstGeom prst="rightArrow">
          <a:avLst>
            <a:gd name="adj1" fmla="val 75000"/>
            <a:gd name="adj2" fmla="val 5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065" tIns="12065" rIns="12065" bIns="12065" numCol="1" spcCol="1270" anchor="t" anchorCtr="0">
          <a:noAutofit/>
        </a:bodyPr>
        <a:lstStyle/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900" kern="1200" dirty="0" smtClean="0"/>
            <a:t>Měl by to vědět?</a:t>
          </a:r>
          <a:endParaRPr lang="cs-CZ" sz="1900" kern="1200" dirty="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endParaRPr lang="cs-CZ" sz="1900" kern="1200" dirty="0"/>
        </a:p>
        <a:p>
          <a:pPr marL="171450" lvl="1" indent="-171450" algn="l" defTabSz="8445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1900" kern="1200" dirty="0" smtClean="0"/>
            <a:t>Měli by jít domů?</a:t>
          </a:r>
          <a:endParaRPr lang="cs-CZ" sz="1900" kern="1200" dirty="0"/>
        </a:p>
      </dsp:txBody>
      <dsp:txXfrm>
        <a:off x="4560742" y="3291508"/>
        <a:ext cx="3870014" cy="1475971"/>
      </dsp:txXfrm>
    </dsp:sp>
    <dsp:sp modelId="{C0376065-C49D-4464-9BA0-20BE48C68332}">
      <dsp:nvSpPr>
        <dsp:cNvPr id="0" name=""/>
        <dsp:cNvSpPr/>
      </dsp:nvSpPr>
      <dsp:spPr>
        <a:xfrm>
          <a:off x="4523" y="3291508"/>
          <a:ext cx="4556219" cy="1475971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62865" rIns="125730" bIns="62865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300" kern="1200" noProof="0" dirty="0" smtClean="0">
              <a:solidFill>
                <a:srgbClr val="FF0000"/>
              </a:solidFill>
            </a:rPr>
            <a:t>Should </a:t>
          </a:r>
          <a:r>
            <a:rPr lang="en-GB" sz="3300" kern="1200" noProof="0" dirty="0" smtClean="0"/>
            <a:t>he know?</a:t>
          </a:r>
        </a:p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3300" kern="1200" noProof="0" dirty="0" smtClean="0">
              <a:solidFill>
                <a:srgbClr val="FF0000"/>
              </a:solidFill>
            </a:rPr>
            <a:t>Should </a:t>
          </a:r>
          <a:r>
            <a:rPr lang="en-GB" sz="3300" kern="1200" noProof="0" dirty="0" smtClean="0"/>
            <a:t>they go home?</a:t>
          </a:r>
          <a:endParaRPr lang="en-GB" sz="3300" kern="1200" noProof="0" dirty="0"/>
        </a:p>
      </dsp:txBody>
      <dsp:txXfrm>
        <a:off x="4523" y="3291508"/>
        <a:ext cx="4556219" cy="147597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6">
  <dgm:title val=""/>
  <dgm:desc val=""/>
  <dgm:catLst>
    <dgm:cat type="process" pri="22000"/>
    <dgm:cat type="list" pri="1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w" for="ch" forName="linNode" refType="w"/>
      <dgm:constr type="h" for="ch" forName="linNode" refType="h"/>
      <dgm:constr type="h" for="ch" forName="spacing" refType="h" refFor="ch" refForName="linNode" fact="0.1"/>
      <dgm:constr type="primFontSz" for="des" forName="parentShp" op="equ" val="65"/>
      <dgm:constr type="primFontSz" for="des" forName="childShp" op="equ" val="65"/>
    </dgm:constrLst>
    <dgm:ruleLst/>
    <dgm:forEach name="Name1" axis="ch" ptType="node">
      <dgm:layoutNode name="linNode">
        <dgm:choose name="Name2">
          <dgm:if name="Name3" func="var" arg="dir" op="equ" val="norm">
            <dgm:alg type="lin">
              <dgm:param type="linDir" val="fromL"/>
            </dgm:alg>
          </dgm:if>
          <dgm:else name="Name4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hoose name="Name5">
          <dgm:if name="Name6" func="var" arg="dir" op="equ" val="norm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if>
          <dgm:else name="Name7">
            <dgm:constrLst>
              <dgm:constr type="w" for="ch" forName="parentShp" refType="w" fact="0.4"/>
              <dgm:constr type="h" for="ch" forName="parentShp" refType="h"/>
              <dgm:constr type="w" for="ch" forName="childShp" refType="w" fact="0.6"/>
              <dgm:constr type="h" for="ch" forName="childShp" refType="h" refFor="ch" refForName="parentShp"/>
            </dgm:constrLst>
          </dgm:else>
        </dgm:choose>
        <dgm:ruleLst/>
        <dgm:layoutNode name="parentShp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childShp" styleLbl="bgAccFollowNode1">
          <dgm:varLst>
            <dgm:bulletEnabled val="1"/>
          </dgm:varLst>
          <dgm:alg type="tx">
            <dgm:param type="stBulletLvl" val="1"/>
          </dgm:alg>
          <dgm:choose name="Name8">
            <dgm:if name="Name9" func="var" arg="dir" op="equ" val="norm">
              <dgm:shape xmlns:r="http://schemas.openxmlformats.org/officeDocument/2006/relationships" type="rightArrow" r:blip="" zOrderOff="-2">
                <dgm:adjLst>
                  <dgm:adj idx="1" val="0.75"/>
                </dgm:adjLst>
              </dgm:shape>
            </dgm:if>
            <dgm:else name="Name10">
              <dgm:shape xmlns:r="http://schemas.openxmlformats.org/officeDocument/2006/relationships" rot="180" type="rightArrow" r:blip="" zOrderOff="-2">
                <dgm:adjLst>
                  <dgm:adj idx="1" val="0.75"/>
                </dgm:adjLst>
              </dgm:shape>
            </dgm:else>
          </dgm:choose>
          <dgm:presOf axis="des" ptType="node"/>
          <dgm:constrLst>
            <dgm:constr type="secFontSz" refType="primFontSz"/>
            <dgm:constr type="tMarg" refType="primFontSz" fact="0.05"/>
            <dgm:constr type="bMarg" refType="primFontSz" fact="0.05"/>
            <dgm:constr type="lMarg" refType="primFontSz" fact="0.05"/>
            <dgm:constr type="rMarg" refType="primFontSz" fact="0.05"/>
          </dgm:constrLst>
          <dgm:ruleLst>
            <dgm:rule type="primFontSz" val="5" fact="NaN" max="NaN"/>
          </dgm:ruleLst>
        </dgm:layoutNode>
      </dgm:layoutNode>
      <dgm:forEach name="Name11" axis="followSib" ptType="sibTrans" cnt="1">
        <dgm:layoutNode name="spacing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tags" Target="../tags/tag3.xml"/><Relationship Id="rId7" Type="http://schemas.openxmlformats.org/officeDocument/2006/relationships/image" Target="../media/image6.png"/><Relationship Id="rId2" Type="http://schemas.openxmlformats.org/officeDocument/2006/relationships/tags" Target="../tags/tag2.xml"/><Relationship Id="rId1" Type="http://schemas.openxmlformats.org/officeDocument/2006/relationships/tags" Target="../tags/tag1.xml"/><Relationship Id="rId6" Type="http://schemas.openxmlformats.org/officeDocument/2006/relationships/image" Target="../media/image5.png"/><Relationship Id="rId5" Type="http://schemas.openxmlformats.org/officeDocument/2006/relationships/slideMaster" Target="../slideMasters/slideMaster1.xml"/><Relationship Id="rId4" Type="http://schemas.openxmlformats.org/officeDocument/2006/relationships/tags" Target="../tags/tag4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6.xml"/><Relationship Id="rId1" Type="http://schemas.openxmlformats.org/officeDocument/2006/relationships/tags" Target="../tags/tag5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8.xml"/><Relationship Id="rId1" Type="http://schemas.openxmlformats.org/officeDocument/2006/relationships/tags" Target="../tags/tag7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10.xml"/><Relationship Id="rId1" Type="http://schemas.openxmlformats.org/officeDocument/2006/relationships/tags" Target="../tags/tag9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12.xml"/><Relationship Id="rId1" Type="http://schemas.openxmlformats.org/officeDocument/2006/relationships/tags" Target="../tags/tag11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14.xml"/><Relationship Id="rId1" Type="http://schemas.openxmlformats.org/officeDocument/2006/relationships/tags" Target="../tags/tag13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16.xml"/><Relationship Id="rId1" Type="http://schemas.openxmlformats.org/officeDocument/2006/relationships/tags" Target="../tags/tag15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18.xml"/><Relationship Id="rId1" Type="http://schemas.openxmlformats.org/officeDocument/2006/relationships/tags" Target="../tags/tag17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19.xml"/></Relationships>
</file>

<file path=ppt/slideLayouts/_rels/slideLayout23.xml.rels><?xml version="1.0" encoding="UTF-8" standalone="yes"?>
<Relationships xmlns="http://schemas.openxmlformats.org/package/2006/relationships"><Relationship Id="rId8" Type="http://schemas.openxmlformats.org/officeDocument/2006/relationships/tags" Target="../tags/tag27.xml"/><Relationship Id="rId13" Type="http://schemas.openxmlformats.org/officeDocument/2006/relationships/image" Target="../media/image9.png"/><Relationship Id="rId18" Type="http://schemas.openxmlformats.org/officeDocument/2006/relationships/image" Target="../media/image14.png"/><Relationship Id="rId3" Type="http://schemas.openxmlformats.org/officeDocument/2006/relationships/tags" Target="../tags/tag22.xml"/><Relationship Id="rId21" Type="http://schemas.openxmlformats.org/officeDocument/2006/relationships/image" Target="../media/image17.png"/><Relationship Id="rId7" Type="http://schemas.openxmlformats.org/officeDocument/2006/relationships/tags" Target="../tags/tag26.xml"/><Relationship Id="rId12" Type="http://schemas.openxmlformats.org/officeDocument/2006/relationships/image" Target="../media/image8.png"/><Relationship Id="rId17" Type="http://schemas.openxmlformats.org/officeDocument/2006/relationships/image" Target="../media/image13.png"/><Relationship Id="rId2" Type="http://schemas.openxmlformats.org/officeDocument/2006/relationships/tags" Target="../tags/tag21.xml"/><Relationship Id="rId16" Type="http://schemas.openxmlformats.org/officeDocument/2006/relationships/image" Target="../media/image12.png"/><Relationship Id="rId20" Type="http://schemas.openxmlformats.org/officeDocument/2006/relationships/image" Target="../media/image16.png"/><Relationship Id="rId1" Type="http://schemas.openxmlformats.org/officeDocument/2006/relationships/tags" Target="../tags/tag20.xml"/><Relationship Id="rId6" Type="http://schemas.openxmlformats.org/officeDocument/2006/relationships/tags" Target="../tags/tag25.xml"/><Relationship Id="rId11" Type="http://schemas.openxmlformats.org/officeDocument/2006/relationships/slideMaster" Target="../slideMasters/slideMaster1.xml"/><Relationship Id="rId5" Type="http://schemas.openxmlformats.org/officeDocument/2006/relationships/tags" Target="../tags/tag24.xml"/><Relationship Id="rId15" Type="http://schemas.openxmlformats.org/officeDocument/2006/relationships/image" Target="../media/image11.png"/><Relationship Id="rId10" Type="http://schemas.openxmlformats.org/officeDocument/2006/relationships/tags" Target="../tags/tag29.xml"/><Relationship Id="rId19" Type="http://schemas.openxmlformats.org/officeDocument/2006/relationships/image" Target="../media/image15.png"/><Relationship Id="rId4" Type="http://schemas.openxmlformats.org/officeDocument/2006/relationships/tags" Target="../tags/tag23.xml"/><Relationship Id="rId9" Type="http://schemas.openxmlformats.org/officeDocument/2006/relationships/tags" Target="../tags/tag28.xml"/><Relationship Id="rId14" Type="http://schemas.openxmlformats.org/officeDocument/2006/relationships/image" Target="../media/image10.png"/></Relationships>
</file>

<file path=ppt/slideLayouts/_rels/slideLayout24.xml.rels><?xml version="1.0" encoding="UTF-8" standalone="yes"?>
<Relationships xmlns="http://schemas.openxmlformats.org/package/2006/relationships"><Relationship Id="rId3" Type="http://schemas.openxmlformats.org/officeDocument/2006/relationships/tags" Target="../tags/tag32.xml"/><Relationship Id="rId7" Type="http://schemas.openxmlformats.org/officeDocument/2006/relationships/image" Target="../media/image6.png"/><Relationship Id="rId2" Type="http://schemas.openxmlformats.org/officeDocument/2006/relationships/tags" Target="../tags/tag31.xml"/><Relationship Id="rId1" Type="http://schemas.openxmlformats.org/officeDocument/2006/relationships/tags" Target="../tags/tag30.xml"/><Relationship Id="rId6" Type="http://schemas.openxmlformats.org/officeDocument/2006/relationships/image" Target="../media/image5.png"/><Relationship Id="rId5" Type="http://schemas.openxmlformats.org/officeDocument/2006/relationships/slideMaster" Target="../slideMasters/slideMaster1.xml"/><Relationship Id="rId4" Type="http://schemas.openxmlformats.org/officeDocument/2006/relationships/tags" Target="../tags/tag3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7"/>
            <a:ext cx="7772400" cy="1470025"/>
          </a:xfrm>
        </p:spPr>
        <p:txBody>
          <a:bodyPr/>
          <a:lstStyle>
            <a:lvl1pPr algn="ctr">
              <a:defRPr sz="3200" b="1"/>
            </a:lvl1pPr>
          </a:lstStyle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 dirty="0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0D7876-7356-4486-9ABA-12A0D8191CD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99D7DD-EA14-48F9-A84E-92B79F1209B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5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15CC27-2DF7-4B5E-9C89-9B72FFED692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8802"/>
            <a:ext cx="4038600" cy="464347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8802"/>
            <a:ext cx="4038600" cy="464347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924AAF-9177-4E53-9FFB-8CDB28BFB0A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2" y="2003420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2" y="264318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7" y="2003420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7" y="264318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3EAECD-7690-4B49-A834-106EE30CDB1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718851-4C24-4EC0-8986-0A67BABD06F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8" y="1785928"/>
            <a:ext cx="3008313" cy="101917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1" y="1785928"/>
            <a:ext cx="5111751" cy="478154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28598" y="2857498"/>
            <a:ext cx="3008313" cy="370997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6B179A-51A1-4B56-8406-0FEA4CC6DD6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5648344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1857366"/>
            <a:ext cx="5486400" cy="3786214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6215082"/>
            <a:ext cx="5486400" cy="571504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822A9F-515F-4DC6-8F6E-E2F72F8BDCE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4286252" y="357188"/>
            <a:ext cx="4729163" cy="714375"/>
          </a:xfrm>
        </p:spPr>
        <p:txBody>
          <a:bodyPr/>
          <a:lstStyle/>
          <a:p>
            <a:r>
              <a:rPr lang="cs-CZ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928815"/>
            <a:ext cx="4038600" cy="2244725"/>
          </a:xfrm>
        </p:spPr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928815"/>
            <a:ext cx="4038600" cy="2244725"/>
          </a:xfrm>
        </p:spPr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57200" y="4325938"/>
            <a:ext cx="4038600" cy="2246312"/>
          </a:xfrm>
        </p:spPr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8200" y="4325938"/>
            <a:ext cx="4038600" cy="2246312"/>
          </a:xfrm>
        </p:spPr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6CFB4B-DFA3-4BFB-81F1-FB7FF7FAF17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3DBE5A-8E51-4F29-9CA4-01E47B5D07F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Yes/No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 userDrawn="1">
            <p:custDataLst>
              <p:tags r:id="rId1"/>
            </p:custDataLst>
          </p:nvPr>
        </p:nvSpPr>
        <p:spPr>
          <a:xfrm>
            <a:off x="1371602" y="1901825"/>
            <a:ext cx="7388225" cy="1522413"/>
          </a:xfrm>
          <a:prstGeom prst="rect">
            <a:avLst/>
          </a:prstGeom>
          <a:noFill/>
        </p:spPr>
        <p:txBody>
          <a:bodyPr anchor="ctr"/>
          <a:lstStyle/>
          <a:p>
            <a:pPr>
              <a:defRPr/>
            </a:pPr>
            <a:r>
              <a:rPr lang="cs-CZ" sz="3200">
                <a:solidFill>
                  <a:prstClr val="black"/>
                </a:solidFill>
                <a:cs typeface="+mn-cs"/>
              </a:rPr>
              <a:t>Yes</a:t>
            </a:r>
          </a:p>
        </p:txBody>
      </p:sp>
      <p:sp>
        <p:nvSpPr>
          <p:cNvPr id="5" name="TextovéPole 4"/>
          <p:cNvSpPr txBox="1"/>
          <p:nvPr userDrawn="1">
            <p:custDataLst>
              <p:tags r:id="rId2"/>
            </p:custDataLst>
          </p:nvPr>
        </p:nvSpPr>
        <p:spPr>
          <a:xfrm>
            <a:off x="1371602" y="3540125"/>
            <a:ext cx="7388225" cy="1522413"/>
          </a:xfrm>
          <a:prstGeom prst="rect">
            <a:avLst/>
          </a:prstGeom>
          <a:noFill/>
        </p:spPr>
        <p:txBody>
          <a:bodyPr anchor="ctr"/>
          <a:lstStyle/>
          <a:p>
            <a:pPr>
              <a:defRPr/>
            </a:pPr>
            <a:r>
              <a:rPr lang="cs-CZ" sz="3200">
                <a:solidFill>
                  <a:prstClr val="black"/>
                </a:solidFill>
                <a:cs typeface="+mn-cs"/>
              </a:rPr>
              <a:t>No</a:t>
            </a:r>
          </a:p>
        </p:txBody>
      </p:sp>
      <p:pic>
        <p:nvPicPr>
          <p:cNvPr id="6" name="Obrázek 12" descr="Answer1.png"/>
          <p:cNvPicPr>
            <a:picLocks/>
          </p:cNvPicPr>
          <p:nvPr userDrawn="1">
            <p:custDataLst>
              <p:tags r:id="rId3"/>
            </p:custDataLst>
          </p:nvPr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55576" y="2233613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13" descr="Answer2.png"/>
          <p:cNvPicPr>
            <a:picLocks/>
          </p:cNvPicPr>
          <p:nvPr userDrawn="1">
            <p:custDataLst>
              <p:tags r:id="rId4"/>
            </p:custDataLst>
          </p:nvPr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55576" y="3873500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2 Choices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2 - 2 Choices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0" descr="Answer1.png"/>
          <p:cNvPicPr>
            <a:picLocks/>
          </p:cNvPicPr>
          <p:nvPr userDrawn="1">
            <p:custDataLst>
              <p:tags r:id="rId1"/>
            </p:custDataLst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55576" y="2233613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11" descr="Answer2.png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55576" y="3873500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1"/>
          </p:nvPr>
        </p:nvSpPr>
        <p:spPr>
          <a:xfrm>
            <a:off x="1371600" y="1901723"/>
            <a:ext cx="7388352" cy="1522476"/>
          </a:xfrm>
          <a:prstGeom prst="rect">
            <a:avLst/>
          </a:prstGeom>
        </p:spPr>
        <p:txBody>
          <a:bodyPr lIns="90876" tIns="43390" rIns="90876" bIns="43390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2"/>
          </p:nvPr>
        </p:nvSpPr>
        <p:spPr>
          <a:xfrm>
            <a:off x="1371600" y="3540785"/>
            <a:ext cx="7388352" cy="1522476"/>
          </a:xfrm>
          <a:prstGeom prst="rect">
            <a:avLst/>
          </a:prstGeom>
        </p:spPr>
        <p:txBody>
          <a:bodyPr lIns="90876" tIns="43390" rIns="90876" bIns="43390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2 Choices Bott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2 - 2 Choices Bott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0" descr="Answer1.png"/>
          <p:cNvPicPr>
            <a:picLocks/>
          </p:cNvPicPr>
          <p:nvPr userDrawn="1">
            <p:custDataLst>
              <p:tags r:id="rId1"/>
            </p:custDataLst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051176" y="4924425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11" descr="Answer2.png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35576" y="4924425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1"/>
          </p:nvPr>
        </p:nvSpPr>
        <p:spPr>
          <a:xfrm>
            <a:off x="2464307" y="966979"/>
            <a:ext cx="2029968" cy="3840479"/>
          </a:xfrm>
          <a:prstGeom prst="rect">
            <a:avLst/>
          </a:prstGeom>
        </p:spPr>
        <p:txBody>
          <a:bodyPr vert="vert270" lIns="24968" tIns="109453" rIns="24968" bIns="10945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2"/>
          </p:nvPr>
        </p:nvSpPr>
        <p:spPr>
          <a:xfrm>
            <a:off x="4649723" y="966979"/>
            <a:ext cx="2029968" cy="3840479"/>
          </a:xfrm>
          <a:prstGeom prst="rect">
            <a:avLst/>
          </a:prstGeom>
        </p:spPr>
        <p:txBody>
          <a:bodyPr vert="vert270" lIns="24968" tIns="109453" rIns="24968" bIns="10945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2 Choices Top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0" descr="Answer1.png"/>
          <p:cNvPicPr>
            <a:picLocks/>
          </p:cNvPicPr>
          <p:nvPr userDrawn="1">
            <p:custDataLst>
              <p:tags r:id="rId1"/>
            </p:custDataLst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35576" y="1355725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11" descr="Answer2.png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051176" y="1355725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1"/>
          </p:nvPr>
        </p:nvSpPr>
        <p:spPr>
          <a:xfrm>
            <a:off x="4649723" y="2329664"/>
            <a:ext cx="2029968" cy="4437125"/>
          </a:xfrm>
          <a:prstGeom prst="rect">
            <a:avLst/>
          </a:prstGeom>
        </p:spPr>
        <p:txBody>
          <a:bodyPr vert="wordArtVertRtl" lIns="24968" tIns="126458" rIns="24968" bIns="126458" rtlCol="0" anchor="ctr">
            <a:normAutofit/>
          </a:bodyPr>
          <a:lstStyle>
            <a:lvl1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lang="cs-CZ" sz="32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lang="cs-CZ" sz="32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lang="cs-CZ" sz="32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lang="cs-CZ" sz="32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lang="cs-CZ" sz="32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2"/>
          </p:nvPr>
        </p:nvSpPr>
        <p:spPr>
          <a:xfrm>
            <a:off x="2464307" y="2329664"/>
            <a:ext cx="2029968" cy="4437125"/>
          </a:xfrm>
          <a:prstGeom prst="rect">
            <a:avLst/>
          </a:prstGeom>
        </p:spPr>
        <p:txBody>
          <a:bodyPr vert="wordArtVertRtl" lIns="24968" tIns="126458" rIns="24968" bIns="126458" rtlCol="0" anchor="ctr">
            <a:normAutofit/>
          </a:bodyPr>
          <a:lstStyle>
            <a:lvl1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lang="cs-CZ" sz="32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lang="cs-CZ" sz="32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lang="cs-CZ" sz="32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lang="cs-CZ" sz="32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lang="cs-CZ" sz="32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3 - 2 Choices Bott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0" descr="Answer1.png"/>
          <p:cNvPicPr>
            <a:picLocks/>
          </p:cNvPicPr>
          <p:nvPr userDrawn="1">
            <p:custDataLst>
              <p:tags r:id="rId1"/>
            </p:custDataLst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051176" y="4924425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11" descr="Answer2.png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35576" y="4924425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1"/>
          </p:nvPr>
        </p:nvSpPr>
        <p:spPr>
          <a:xfrm>
            <a:off x="2464307" y="966979"/>
            <a:ext cx="2029968" cy="3840479"/>
          </a:xfrm>
          <a:prstGeom prst="rect">
            <a:avLst/>
          </a:prstGeom>
        </p:spPr>
        <p:txBody>
          <a:bodyPr vert="vert270" lIns="24968" tIns="109453" rIns="24968" bIns="10945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2"/>
          </p:nvPr>
        </p:nvSpPr>
        <p:spPr>
          <a:xfrm>
            <a:off x="4649723" y="966979"/>
            <a:ext cx="2029968" cy="3840479"/>
          </a:xfrm>
          <a:prstGeom prst="rect">
            <a:avLst/>
          </a:prstGeom>
        </p:spPr>
        <p:txBody>
          <a:bodyPr vert="vert270" lIns="24968" tIns="109453" rIns="24968" bIns="10945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4 - 2 Choices Bott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0" descr="Answer1.png"/>
          <p:cNvPicPr>
            <a:picLocks/>
          </p:cNvPicPr>
          <p:nvPr userDrawn="1">
            <p:custDataLst>
              <p:tags r:id="rId1"/>
            </p:custDataLst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051176" y="4924425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11" descr="Answer2.png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35576" y="4924425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1"/>
          </p:nvPr>
        </p:nvSpPr>
        <p:spPr>
          <a:xfrm>
            <a:off x="2464307" y="966979"/>
            <a:ext cx="2029968" cy="3840479"/>
          </a:xfrm>
          <a:prstGeom prst="rect">
            <a:avLst/>
          </a:prstGeom>
        </p:spPr>
        <p:txBody>
          <a:bodyPr vert="vert270" lIns="24968" tIns="109453" rIns="24968" bIns="10945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2"/>
          </p:nvPr>
        </p:nvSpPr>
        <p:spPr>
          <a:xfrm>
            <a:off x="4649723" y="966979"/>
            <a:ext cx="2029968" cy="3840479"/>
          </a:xfrm>
          <a:prstGeom prst="rect">
            <a:avLst/>
          </a:prstGeom>
        </p:spPr>
        <p:txBody>
          <a:bodyPr vert="vert270" lIns="24968" tIns="109453" rIns="24968" bIns="10945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2 Choices To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0" descr="Answer1.png"/>
          <p:cNvPicPr>
            <a:picLocks/>
          </p:cNvPicPr>
          <p:nvPr userDrawn="1">
            <p:custDataLst>
              <p:tags r:id="rId1"/>
            </p:custDataLst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051176" y="1355725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11" descr="Answer2.png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35576" y="1355725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1"/>
          </p:nvPr>
        </p:nvSpPr>
        <p:spPr>
          <a:xfrm>
            <a:off x="2464307" y="2329664"/>
            <a:ext cx="2029968" cy="4437125"/>
          </a:xfrm>
          <a:prstGeom prst="rect">
            <a:avLst/>
          </a:prstGeom>
        </p:spPr>
        <p:txBody>
          <a:bodyPr vert="vert" lIns="24968" tIns="126458" rIns="24968" bIns="126458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2"/>
          </p:nvPr>
        </p:nvSpPr>
        <p:spPr>
          <a:xfrm>
            <a:off x="4649723" y="2329664"/>
            <a:ext cx="2029968" cy="4437125"/>
          </a:xfrm>
          <a:prstGeom prst="rect">
            <a:avLst/>
          </a:prstGeom>
        </p:spPr>
        <p:txBody>
          <a:bodyPr vert="vert" lIns="24968" tIns="126458" rIns="24968" bIns="126458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2 Choices Righ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0" descr="Answer1.png"/>
          <p:cNvPicPr>
            <a:picLocks/>
          </p:cNvPicPr>
          <p:nvPr userDrawn="1">
            <p:custDataLst>
              <p:tags r:id="rId1"/>
            </p:custDataLst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45425" y="2233613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11" descr="Answer2.png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845425" y="3873500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1"/>
          </p:nvPr>
        </p:nvSpPr>
        <p:spPr>
          <a:xfrm>
            <a:off x="384047" y="1901723"/>
            <a:ext cx="7388352" cy="1522476"/>
          </a:xfrm>
          <a:prstGeom prst="rect">
            <a:avLst/>
          </a:prstGeom>
        </p:spPr>
        <p:txBody>
          <a:bodyPr lIns="90876" tIns="43390" rIns="90876" bIns="43390" anchor="ctr">
            <a:normAutofit/>
          </a:bodyPr>
          <a:lstStyle>
            <a:lvl1pPr algn="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2"/>
          </p:nvPr>
        </p:nvSpPr>
        <p:spPr>
          <a:xfrm>
            <a:off x="384047" y="3540785"/>
            <a:ext cx="7388352" cy="1522476"/>
          </a:xfrm>
          <a:prstGeom prst="rect">
            <a:avLst/>
          </a:prstGeom>
        </p:spPr>
        <p:txBody>
          <a:bodyPr lIns="90876" tIns="43390" rIns="90876" bIns="43390" anchor="ctr">
            <a:normAutofit/>
          </a:bodyPr>
          <a:lstStyle>
            <a:lvl1pPr algn="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5 Choices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Draw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10" descr="Palette.png"/>
          <p:cNvPicPr>
            <a:picLocks/>
          </p:cNvPicPr>
          <p:nvPr userDrawn="1">
            <p:custDataLst>
              <p:tags r:id="rId1"/>
            </p:custDataLst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5578" y="1524002"/>
            <a:ext cx="804863" cy="506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10 Choices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Obrázek 10" descr="Answer1.png"/>
          <p:cNvPicPr>
            <a:picLocks/>
          </p:cNvPicPr>
          <p:nvPr userDrawn="1">
            <p:custDataLst>
              <p:tags r:id="rId1"/>
            </p:custDataLst>
          </p:nvPr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155576" y="1065213"/>
            <a:ext cx="328613" cy="328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" name="Obrázek 11" descr="Answer2.png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155576" y="1628776"/>
            <a:ext cx="328613" cy="33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Obrázek 12" descr="Answer3.png"/>
          <p:cNvPicPr>
            <a:picLocks/>
          </p:cNvPicPr>
          <p:nvPr userDrawn="1">
            <p:custDataLst>
              <p:tags r:id="rId3"/>
            </p:custDataLst>
          </p:nvPr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155576" y="2193927"/>
            <a:ext cx="328613" cy="328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Obrázek 13" descr="Answer4.png"/>
          <p:cNvPicPr>
            <a:picLocks/>
          </p:cNvPicPr>
          <p:nvPr userDrawn="1">
            <p:custDataLst>
              <p:tags r:id="rId4"/>
            </p:custDataLst>
          </p:nvPr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155576" y="2757490"/>
            <a:ext cx="328613" cy="33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" name="Obrázek 14" descr="Answer5.png"/>
          <p:cNvPicPr>
            <a:picLocks/>
          </p:cNvPicPr>
          <p:nvPr userDrawn="1">
            <p:custDataLst>
              <p:tags r:id="rId5"/>
            </p:custDataLst>
          </p:nvPr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155576" y="3322638"/>
            <a:ext cx="328613" cy="328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" name="Obrázek 15" descr="Answer6.png"/>
          <p:cNvPicPr>
            <a:picLocks/>
          </p:cNvPicPr>
          <p:nvPr userDrawn="1">
            <p:custDataLst>
              <p:tags r:id="rId6"/>
            </p:custDataLst>
          </p:nvPr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155576" y="3886201"/>
            <a:ext cx="328613" cy="33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" name="Obrázek 16" descr="Answer7.png"/>
          <p:cNvPicPr>
            <a:picLocks/>
          </p:cNvPicPr>
          <p:nvPr userDrawn="1">
            <p:custDataLst>
              <p:tags r:id="rId7"/>
            </p:custDataLst>
          </p:nvPr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155576" y="4451352"/>
            <a:ext cx="328613" cy="328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" name="Obrázek 17" descr="Answer8.png"/>
          <p:cNvPicPr>
            <a:picLocks/>
          </p:cNvPicPr>
          <p:nvPr userDrawn="1">
            <p:custDataLst>
              <p:tags r:id="rId8"/>
            </p:custDataLst>
          </p:nvPr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155576" y="5014915"/>
            <a:ext cx="328613" cy="33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" name="Obrázek 18" descr="Answer9.png"/>
          <p:cNvPicPr>
            <a:picLocks/>
          </p:cNvPicPr>
          <p:nvPr userDrawn="1">
            <p:custDataLst>
              <p:tags r:id="rId9"/>
            </p:custDataLst>
          </p:nvPr>
        </p:nvPicPr>
        <p:blipFill>
          <a:blip r:embed="rId20" cstate="print"/>
          <a:srcRect/>
          <a:stretch>
            <a:fillRect/>
          </a:stretch>
        </p:blipFill>
        <p:spPr bwMode="auto">
          <a:xfrm>
            <a:off x="155576" y="5580063"/>
            <a:ext cx="328613" cy="328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" name="Obrázek 19" descr="Answer10.png"/>
          <p:cNvPicPr>
            <a:picLocks/>
          </p:cNvPicPr>
          <p:nvPr userDrawn="1">
            <p:custDataLst>
              <p:tags r:id="rId10"/>
            </p:custDataLst>
          </p:nvPr>
        </p:nvPicPr>
        <p:blipFill>
          <a:blip r:embed="rId21" cstate="print"/>
          <a:srcRect/>
          <a:stretch>
            <a:fillRect/>
          </a:stretch>
        </p:blipFill>
        <p:spPr bwMode="auto">
          <a:xfrm>
            <a:off x="155576" y="6145215"/>
            <a:ext cx="328613" cy="328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1"/>
          </p:nvPr>
        </p:nvSpPr>
        <p:spPr>
          <a:xfrm>
            <a:off x="914400" y="1005384"/>
            <a:ext cx="8074152" cy="447827"/>
          </a:xfrm>
          <a:prstGeom prst="rect">
            <a:avLst/>
          </a:prstGeom>
        </p:spPr>
        <p:txBody>
          <a:bodyPr lIns="99312" tIns="12763" rIns="99312" bIns="1276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2"/>
          </p:nvPr>
        </p:nvSpPr>
        <p:spPr>
          <a:xfrm>
            <a:off x="914400" y="1569798"/>
            <a:ext cx="8074152" cy="447827"/>
          </a:xfrm>
          <a:prstGeom prst="rect">
            <a:avLst/>
          </a:prstGeom>
        </p:spPr>
        <p:txBody>
          <a:bodyPr lIns="99312" tIns="12763" rIns="99312" bIns="1276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3"/>
          </p:nvPr>
        </p:nvSpPr>
        <p:spPr>
          <a:xfrm>
            <a:off x="914400" y="2134211"/>
            <a:ext cx="8074152" cy="447827"/>
          </a:xfrm>
          <a:prstGeom prst="rect">
            <a:avLst/>
          </a:prstGeom>
        </p:spPr>
        <p:txBody>
          <a:bodyPr lIns="99312" tIns="12763" rIns="99312" bIns="1276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4"/>
          </p:nvPr>
        </p:nvSpPr>
        <p:spPr>
          <a:xfrm>
            <a:off x="914400" y="2698624"/>
            <a:ext cx="8074152" cy="447827"/>
          </a:xfrm>
          <a:prstGeom prst="rect">
            <a:avLst/>
          </a:prstGeom>
        </p:spPr>
        <p:txBody>
          <a:bodyPr lIns="99312" tIns="12763" rIns="99312" bIns="1276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5"/>
          </p:nvPr>
        </p:nvSpPr>
        <p:spPr>
          <a:xfrm>
            <a:off x="914400" y="3263038"/>
            <a:ext cx="8074152" cy="447827"/>
          </a:xfrm>
          <a:prstGeom prst="rect">
            <a:avLst/>
          </a:prstGeom>
        </p:spPr>
        <p:txBody>
          <a:bodyPr lIns="99312" tIns="12763" rIns="99312" bIns="1276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16"/>
          </p:nvPr>
        </p:nvSpPr>
        <p:spPr>
          <a:xfrm>
            <a:off x="914400" y="3827451"/>
            <a:ext cx="8074152" cy="447827"/>
          </a:xfrm>
          <a:prstGeom prst="rect">
            <a:avLst/>
          </a:prstGeom>
        </p:spPr>
        <p:txBody>
          <a:bodyPr lIns="99312" tIns="12763" rIns="99312" bIns="1276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7"/>
          </p:nvPr>
        </p:nvSpPr>
        <p:spPr>
          <a:xfrm>
            <a:off x="914400" y="4391865"/>
            <a:ext cx="8074152" cy="447827"/>
          </a:xfrm>
          <a:prstGeom prst="rect">
            <a:avLst/>
          </a:prstGeom>
        </p:spPr>
        <p:txBody>
          <a:bodyPr lIns="99312" tIns="12763" rIns="99312" bIns="1276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12" name="Zástupný symbol pro obsah 11"/>
          <p:cNvSpPr>
            <a:spLocks noGrp="1"/>
          </p:cNvSpPr>
          <p:nvPr>
            <p:ph sz="quarter" idx="18"/>
          </p:nvPr>
        </p:nvSpPr>
        <p:spPr>
          <a:xfrm>
            <a:off x="914400" y="4956278"/>
            <a:ext cx="8074152" cy="447827"/>
          </a:xfrm>
          <a:prstGeom prst="rect">
            <a:avLst/>
          </a:prstGeom>
        </p:spPr>
        <p:txBody>
          <a:bodyPr lIns="99312" tIns="12763" rIns="99312" bIns="1276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19"/>
          </p:nvPr>
        </p:nvSpPr>
        <p:spPr>
          <a:xfrm>
            <a:off x="914400" y="5520692"/>
            <a:ext cx="8074152" cy="447827"/>
          </a:xfrm>
          <a:prstGeom prst="rect">
            <a:avLst/>
          </a:prstGeom>
        </p:spPr>
        <p:txBody>
          <a:bodyPr lIns="99312" tIns="12763" rIns="99312" bIns="1276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14" name="Zástupný symbol pro obsah 13"/>
          <p:cNvSpPr>
            <a:spLocks noGrp="1"/>
          </p:cNvSpPr>
          <p:nvPr>
            <p:ph sz="quarter" idx="20"/>
          </p:nvPr>
        </p:nvSpPr>
        <p:spPr>
          <a:xfrm>
            <a:off x="914400" y="6085106"/>
            <a:ext cx="8074152" cy="447827"/>
          </a:xfrm>
          <a:prstGeom prst="rect">
            <a:avLst/>
          </a:prstGeom>
        </p:spPr>
        <p:txBody>
          <a:bodyPr lIns="99312" tIns="12763" rIns="99312" bIns="1276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2 - Yes/No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 userDrawn="1">
            <p:custDataLst>
              <p:tags r:id="rId1"/>
            </p:custDataLst>
          </p:nvPr>
        </p:nvSpPr>
        <p:spPr>
          <a:xfrm>
            <a:off x="1371602" y="1901825"/>
            <a:ext cx="7388225" cy="1522413"/>
          </a:xfrm>
          <a:prstGeom prst="rect">
            <a:avLst/>
          </a:prstGeom>
          <a:noFill/>
        </p:spPr>
        <p:txBody>
          <a:bodyPr anchor="ctr"/>
          <a:lstStyle/>
          <a:p>
            <a:pPr>
              <a:defRPr/>
            </a:pPr>
            <a:r>
              <a:rPr lang="cs-CZ" sz="3200">
                <a:solidFill>
                  <a:prstClr val="black"/>
                </a:solidFill>
                <a:cs typeface="+mn-cs"/>
              </a:rPr>
              <a:t>Yes</a:t>
            </a:r>
          </a:p>
        </p:txBody>
      </p:sp>
      <p:sp>
        <p:nvSpPr>
          <p:cNvPr id="5" name="TextovéPole 4"/>
          <p:cNvSpPr txBox="1"/>
          <p:nvPr userDrawn="1">
            <p:custDataLst>
              <p:tags r:id="rId2"/>
            </p:custDataLst>
          </p:nvPr>
        </p:nvSpPr>
        <p:spPr>
          <a:xfrm>
            <a:off x="1371602" y="3540125"/>
            <a:ext cx="7388225" cy="1522413"/>
          </a:xfrm>
          <a:prstGeom prst="rect">
            <a:avLst/>
          </a:prstGeom>
          <a:noFill/>
        </p:spPr>
        <p:txBody>
          <a:bodyPr anchor="ctr"/>
          <a:lstStyle/>
          <a:p>
            <a:pPr>
              <a:defRPr/>
            </a:pPr>
            <a:r>
              <a:rPr lang="cs-CZ" sz="3200">
                <a:solidFill>
                  <a:prstClr val="black"/>
                </a:solidFill>
                <a:cs typeface="+mn-cs"/>
              </a:rPr>
              <a:t>No</a:t>
            </a:r>
          </a:p>
        </p:txBody>
      </p:sp>
      <p:pic>
        <p:nvPicPr>
          <p:cNvPr id="6" name="Obrázek 12" descr="Answer1.png"/>
          <p:cNvPicPr>
            <a:picLocks/>
          </p:cNvPicPr>
          <p:nvPr userDrawn="1">
            <p:custDataLst>
              <p:tags r:id="rId3"/>
            </p:custDataLst>
          </p:nvPr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55576" y="2233613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13" descr="Answer2.png"/>
          <p:cNvPicPr>
            <a:picLocks/>
          </p:cNvPicPr>
          <p:nvPr userDrawn="1">
            <p:custDataLst>
              <p:tags r:id="rId4"/>
            </p:custDataLst>
          </p:nvPr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55576" y="3873500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7"/>
            <a:ext cx="7772400" cy="1470025"/>
          </a:xfrm>
        </p:spPr>
        <p:txBody>
          <a:bodyPr/>
          <a:lstStyle>
            <a:lvl1pPr algn="ctr">
              <a:defRPr sz="3200" b="1"/>
            </a:lvl1pPr>
          </a:lstStyle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 dirty="0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6B4B6D-9734-4E7F-AE15-5AB5B090DB7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0B5D82-64DB-45E4-A572-E68D61DD5E2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5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8D8C6E-D555-4168-90D3-7CDCB973DEF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8802"/>
            <a:ext cx="4038600" cy="464347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8802"/>
            <a:ext cx="4038600" cy="464347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C2F305-13C3-4F6F-AAEC-FBED933DF40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2" y="2003420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2" y="264318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7" y="2003420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7" y="264318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2F7F69-2404-4B5A-903D-12FE6AA3C42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7CFE28-4F87-49ED-AAE9-D72E6C518CD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8" y="1785928"/>
            <a:ext cx="3008313" cy="101917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1" y="1785928"/>
            <a:ext cx="5111751" cy="478154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28598" y="2857498"/>
            <a:ext cx="3008313" cy="370997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CD209E-B04E-444F-875C-CE96202A03C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5648344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1857366"/>
            <a:ext cx="5486400" cy="3786214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6215082"/>
            <a:ext cx="5486400" cy="571504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78C335-7DFF-4C29-B1CA-FF92D350751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4286252" y="357188"/>
            <a:ext cx="4729163" cy="714375"/>
          </a:xfrm>
        </p:spPr>
        <p:txBody>
          <a:bodyPr/>
          <a:lstStyle/>
          <a:p>
            <a:r>
              <a:rPr lang="cs-CZ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928815"/>
            <a:ext cx="4038600" cy="2244725"/>
          </a:xfrm>
        </p:spPr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928815"/>
            <a:ext cx="4038600" cy="2244725"/>
          </a:xfrm>
        </p:spPr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57200" y="4325938"/>
            <a:ext cx="4038600" cy="2246312"/>
          </a:xfrm>
        </p:spPr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8200" y="4325938"/>
            <a:ext cx="4038600" cy="2246312"/>
          </a:xfrm>
        </p:spPr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FA1F0B-725A-464B-BD7B-1B52B41CAFF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3EEB15-EB77-430F-99B8-3836C5A52AE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86252" y="357188"/>
            <a:ext cx="4729163" cy="71437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928815"/>
            <a:ext cx="4038600" cy="464343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8815"/>
            <a:ext cx="4038600" cy="464343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0C9A50-038A-4DCD-BF74-589C830998B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97EDC1A8-614E-4C62-B5C7-755E7F2E5D0B}" type="datetimeFigureOut">
              <a:rPr lang="cs-CZ" smtClean="0"/>
              <a:pPr>
                <a:defRPr/>
              </a:pPr>
              <a:t>5.3.2012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C67AE393-892D-4FB1-9151-535EF433ECD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280870A1-7E03-45B6-9667-AB6D5628039E}" type="datetimeFigureOut">
              <a:rPr lang="cs-CZ" smtClean="0"/>
              <a:pPr>
                <a:defRPr/>
              </a:pPr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8C1A00E1-2D03-4FF7-BD2E-E5A9E9F7A46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633E3CA5-E3CE-43D1-95C5-C1156E767CE0}" type="datetimeFigureOut">
              <a:rPr lang="cs-CZ" smtClean="0"/>
              <a:pPr>
                <a:defRPr/>
              </a:pPr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pPr>
              <a:defRPr/>
            </a:pPr>
            <a:fld id="{61AD1A9C-342F-4393-BD65-D327B7B9FC6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1C575E51-3360-4FB8-B84B-B4A2503C1751}" type="datetimeFigureOut">
              <a:rPr lang="cs-CZ" smtClean="0"/>
              <a:pPr>
                <a:defRPr/>
              </a:pPr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6677D363-094B-4DC1-B5A0-01A66287959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605CA550-BDE6-477B-B3D5-51BE8C6357B0}" type="datetimeFigureOut">
              <a:rPr lang="cs-CZ" smtClean="0"/>
              <a:pPr>
                <a:defRPr/>
              </a:pPr>
              <a:t>5.3.2012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9C362AF7-0B80-4B47-BBC4-79C40A2A795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86D69209-456B-4C3B-B90C-79A32D3433F0}" type="datetimeFigureOut">
              <a:rPr lang="cs-CZ" smtClean="0"/>
              <a:pPr>
                <a:defRPr/>
              </a:pPr>
              <a:t>5.3.2012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52453F25-759B-49F4-A11A-514DFAB6AD0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173517DB-DD98-450B-A569-6E0D273420E6}" type="datetimeFigureOut">
              <a:rPr lang="cs-CZ" smtClean="0"/>
              <a:pPr>
                <a:defRPr/>
              </a:pPr>
              <a:t>5.3.2012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8CBFBC0C-3E2F-4F7C-B491-CC75E47172C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7FA79138-D79A-4FDF-BC43-ADBCB71FDBFF}" type="datetimeFigureOut">
              <a:rPr lang="cs-CZ" smtClean="0"/>
              <a:pPr>
                <a:defRPr/>
              </a:pPr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7D7A19D0-B27A-477F-97FE-79D984C3EE5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D77141E9-4B6C-41C8-9C62-38A629B1CE28}" type="datetimeFigureOut">
              <a:rPr lang="cs-CZ" smtClean="0"/>
              <a:pPr>
                <a:defRPr/>
              </a:pPr>
              <a:t>5.3.2012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09764C27-2CFB-4F8E-B88E-737EC80C30B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112F95F0-3D87-4576-8B40-1393B1D8FE13}" type="datetimeFigureOut">
              <a:rPr lang="cs-CZ" smtClean="0"/>
              <a:pPr>
                <a:defRPr/>
              </a:pPr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pPr>
              <a:defRPr/>
            </a:pPr>
            <a:fld id="{D2F2198F-B0F4-4A2C-960B-DE4FEBD0273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pPr>
              <a:defRPr/>
            </a:pPr>
            <a:fld id="{0C8D0F1A-B4FD-468D-94FE-435FA0C3FE91}" type="datetimeFigureOut">
              <a:rPr lang="cs-CZ" smtClean="0"/>
              <a:pPr>
                <a:defRPr/>
              </a:pPr>
              <a:t>5.3.2012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92AE7DAE-03C1-4458-B8CD-639B4D8CC6FE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image" Target="../media/image2.pn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2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27.xml"/><Relationship Id="rId7" Type="http://schemas.openxmlformats.org/officeDocument/2006/relationships/slideLayout" Target="../slideLayouts/slideLayout31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26.xml"/><Relationship Id="rId16" Type="http://schemas.openxmlformats.org/officeDocument/2006/relationships/image" Target="../media/image4.png"/><Relationship Id="rId1" Type="http://schemas.openxmlformats.org/officeDocument/2006/relationships/slideLayout" Target="../slideLayouts/slideLayout25.xml"/><Relationship Id="rId6" Type="http://schemas.openxmlformats.org/officeDocument/2006/relationships/slideLayout" Target="../slideLayouts/slideLayout30.xml"/><Relationship Id="rId11" Type="http://schemas.openxmlformats.org/officeDocument/2006/relationships/slideLayout" Target="../slideLayouts/slideLayout35.xml"/><Relationship Id="rId5" Type="http://schemas.openxmlformats.org/officeDocument/2006/relationships/slideLayout" Target="../slideLayouts/slideLayout29.xml"/><Relationship Id="rId15" Type="http://schemas.openxmlformats.org/officeDocument/2006/relationships/image" Target="../media/image19.png"/><Relationship Id="rId10" Type="http://schemas.openxmlformats.org/officeDocument/2006/relationships/slideLayout" Target="../slideLayouts/slideLayout34.xml"/><Relationship Id="rId4" Type="http://schemas.openxmlformats.org/officeDocument/2006/relationships/slideLayout" Target="../slideLayouts/slideLayout28.xml"/><Relationship Id="rId9" Type="http://schemas.openxmlformats.org/officeDocument/2006/relationships/slideLayout" Target="../slideLayouts/slideLayout33.xml"/><Relationship Id="rId14" Type="http://schemas.openxmlformats.org/officeDocument/2006/relationships/image" Target="../media/image18.pn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3.xml"/><Relationship Id="rId13" Type="http://schemas.openxmlformats.org/officeDocument/2006/relationships/image" Target="../media/image20.jpeg"/><Relationship Id="rId3" Type="http://schemas.openxmlformats.org/officeDocument/2006/relationships/slideLayout" Target="../slideLayouts/slideLayout38.xml"/><Relationship Id="rId7" Type="http://schemas.openxmlformats.org/officeDocument/2006/relationships/slideLayout" Target="../slideLayouts/slideLayout42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37.xml"/><Relationship Id="rId1" Type="http://schemas.openxmlformats.org/officeDocument/2006/relationships/slideLayout" Target="../slideLayouts/slideLayout36.xml"/><Relationship Id="rId6" Type="http://schemas.openxmlformats.org/officeDocument/2006/relationships/slideLayout" Target="../slideLayouts/slideLayout41.xml"/><Relationship Id="rId11" Type="http://schemas.openxmlformats.org/officeDocument/2006/relationships/slideLayout" Target="../slideLayouts/slideLayout46.xml"/><Relationship Id="rId5" Type="http://schemas.openxmlformats.org/officeDocument/2006/relationships/slideLayout" Target="../slideLayouts/slideLayout40.xml"/><Relationship Id="rId10" Type="http://schemas.openxmlformats.org/officeDocument/2006/relationships/slideLayout" Target="../slideLayouts/slideLayout45.xml"/><Relationship Id="rId4" Type="http://schemas.openxmlformats.org/officeDocument/2006/relationships/slideLayout" Target="../slideLayouts/slideLayout39.xml"/><Relationship Id="rId9" Type="http://schemas.openxmlformats.org/officeDocument/2006/relationships/slideLayout" Target="../slideLayouts/slideLayout4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1785939"/>
            <a:ext cx="9144000" cy="5072062"/>
          </a:xfrm>
          <a:prstGeom prst="rect">
            <a:avLst/>
          </a:prstGeom>
          <a:gradFill>
            <a:gsLst>
              <a:gs pos="0">
                <a:schemeClr val="bg1">
                  <a:lumMod val="65000"/>
                </a:schemeClr>
              </a:gs>
              <a:gs pos="66000">
                <a:schemeClr val="bg1">
                  <a:lumMod val="95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prstClr val="white"/>
              </a:solidFill>
            </a:endParaRPr>
          </a:p>
        </p:txBody>
      </p:sp>
      <p:pic>
        <p:nvPicPr>
          <p:cNvPr id="2051" name="Picture 2"/>
          <p:cNvPicPr>
            <a:picLocks noChangeArrowheads="1"/>
          </p:cNvPicPr>
          <p:nvPr/>
        </p:nvPicPr>
        <p:blipFill>
          <a:blip r:embed="rId26" cstate="print"/>
          <a:srcRect/>
          <a:stretch>
            <a:fillRect/>
          </a:stretch>
        </p:blipFill>
        <p:spPr bwMode="auto">
          <a:xfrm>
            <a:off x="0" y="1"/>
            <a:ext cx="9144000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2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286252" y="357188"/>
            <a:ext cx="4729163" cy="714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endParaRPr lang="en-US" smtClean="0"/>
          </a:p>
        </p:txBody>
      </p:sp>
      <p:sp>
        <p:nvSpPr>
          <p:cNvPr id="2053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928815"/>
            <a:ext cx="8229600" cy="4643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572502" y="6492877"/>
            <a:ext cx="5715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1">
                <a:solidFill>
                  <a:prstClr val="black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A0C6760-580E-480D-9F2C-0DAE2D46C7E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7" cstate="print"/>
          <a:srcRect/>
          <a:stretch>
            <a:fillRect/>
          </a:stretch>
        </p:blipFill>
        <p:spPr bwMode="auto">
          <a:xfrm>
            <a:off x="4500563" y="1332000"/>
            <a:ext cx="1425956" cy="324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/>
        </p:spPr>
      </p:pic>
      <p:pic>
        <p:nvPicPr>
          <p:cNvPr id="2" name="Picture 4"/>
          <p:cNvPicPr>
            <a:picLocks noChangeAspect="1" noChangeArrowheads="1"/>
          </p:cNvPicPr>
          <p:nvPr/>
        </p:nvPicPr>
        <p:blipFill>
          <a:blip r:embed="rId28" cstate="print"/>
          <a:srcRect/>
          <a:stretch>
            <a:fillRect/>
          </a:stretch>
        </p:blipFill>
        <p:spPr bwMode="auto">
          <a:xfrm>
            <a:off x="5962023" y="1368000"/>
            <a:ext cx="1681812" cy="288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/>
        </p:spPr>
      </p:pic>
      <p:sp>
        <p:nvSpPr>
          <p:cNvPr id="10" name="TextovéPole 9"/>
          <p:cNvSpPr txBox="1"/>
          <p:nvPr/>
        </p:nvSpPr>
        <p:spPr>
          <a:xfrm>
            <a:off x="3071815" y="49215"/>
            <a:ext cx="6000751" cy="30777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b="1" i="1" dirty="0">
                <a:solidFill>
                  <a:srgbClr val="F79646">
                    <a:lumMod val="75000"/>
                  </a:srgbClr>
                </a:solidFill>
                <a:latin typeface="+mn-lt"/>
                <a:cs typeface="+mn-cs"/>
              </a:rPr>
              <a:t>Komplexní řešení „Šablon klíčových aktivit“ projektu EU peníze školám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9" cstate="print"/>
          <a:srcRect/>
          <a:stretch>
            <a:fillRect/>
          </a:stretch>
        </p:blipFill>
        <p:spPr bwMode="auto">
          <a:xfrm>
            <a:off x="7674150" y="1368000"/>
            <a:ext cx="1398447" cy="288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/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782" r:id="rId1"/>
    <p:sldLayoutId id="2147483783" r:id="rId2"/>
    <p:sldLayoutId id="2147483784" r:id="rId3"/>
    <p:sldLayoutId id="2147483785" r:id="rId4"/>
    <p:sldLayoutId id="2147483786" r:id="rId5"/>
    <p:sldLayoutId id="2147483787" r:id="rId6"/>
    <p:sldLayoutId id="2147483788" r:id="rId7"/>
    <p:sldLayoutId id="2147483789" r:id="rId8"/>
    <p:sldLayoutId id="2147483790" r:id="rId9"/>
    <p:sldLayoutId id="2147483791" r:id="rId10"/>
    <p:sldLayoutId id="2147483803" r:id="rId11"/>
    <p:sldLayoutId id="2147483804" r:id="rId12"/>
    <p:sldLayoutId id="2147483805" r:id="rId13"/>
    <p:sldLayoutId id="2147483806" r:id="rId14"/>
    <p:sldLayoutId id="2147483807" r:id="rId15"/>
    <p:sldLayoutId id="2147483808" r:id="rId16"/>
    <p:sldLayoutId id="2147483809" r:id="rId17"/>
    <p:sldLayoutId id="2147483810" r:id="rId18"/>
    <p:sldLayoutId id="2147483811" r:id="rId19"/>
    <p:sldLayoutId id="2147483812" r:id="rId20"/>
    <p:sldLayoutId id="2147483813" r:id="rId21"/>
    <p:sldLayoutId id="2147483814" r:id="rId22"/>
    <p:sldLayoutId id="2147483815" r:id="rId23"/>
    <p:sldLayoutId id="2147483816" r:id="rId24"/>
  </p:sldLayoutIdLst>
  <p:txStyles>
    <p:titleStyle>
      <a:lvl1pPr algn="r" rtl="0" eaLnBrk="0" fontAlgn="base" hangingPunct="0">
        <a:spcBef>
          <a:spcPct val="0"/>
        </a:spcBef>
        <a:spcAft>
          <a:spcPct val="0"/>
        </a:spcAft>
        <a:defRPr b="1" kern="1200">
          <a:solidFill>
            <a:schemeClr val="tx1"/>
          </a:solidFill>
          <a:latin typeface="+mj-lt"/>
          <a:ea typeface="+mj-ea"/>
          <a:cs typeface="+mj-cs"/>
        </a:defRPr>
      </a:lvl1pPr>
      <a:lvl2pPr algn="r" rtl="0" eaLnBrk="0" fontAlgn="base" hangingPunct="0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2pPr>
      <a:lvl3pPr algn="r" rtl="0" eaLnBrk="0" fontAlgn="base" hangingPunct="0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3pPr>
      <a:lvl4pPr algn="r" rtl="0" eaLnBrk="0" fontAlgn="base" hangingPunct="0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4pPr>
      <a:lvl5pPr algn="r" rtl="0" eaLnBrk="0" fontAlgn="base" hangingPunct="0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5pPr>
      <a:lvl6pPr marL="457200" algn="r" rtl="0" fontAlgn="base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6pPr>
      <a:lvl7pPr marL="914400" algn="r" rtl="0" fontAlgn="base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7pPr>
      <a:lvl8pPr marL="1371600" algn="r" rtl="0" fontAlgn="base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8pPr>
      <a:lvl9pPr marL="1828800" algn="r" rtl="0" fontAlgn="base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9pPr>
    </p:titleStyle>
    <p:bodyStyle>
      <a:lvl1pPr marL="266700" indent="-2667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539750" indent="-274638" algn="l" rtl="0" eaLnBrk="0" fontAlgn="base" hangingPunct="0">
        <a:spcBef>
          <a:spcPct val="20000"/>
        </a:spcBef>
        <a:spcAft>
          <a:spcPct val="0"/>
        </a:spcAft>
        <a:buFont typeface="Wingdings" pitchFamily="2" charset="2"/>
        <a:buChar char="§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04863" indent="-265113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73150" indent="-266700" algn="l" rtl="0" eaLnBrk="0" fontAlgn="base" hangingPunct="0">
        <a:spcBef>
          <a:spcPct val="20000"/>
        </a:spcBef>
        <a:spcAft>
          <a:spcPct val="0"/>
        </a:spcAft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46200" indent="-2730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1785939"/>
            <a:ext cx="9144000" cy="5072062"/>
          </a:xfrm>
          <a:prstGeom prst="rect">
            <a:avLst/>
          </a:prstGeom>
          <a:gradFill>
            <a:gsLst>
              <a:gs pos="0">
                <a:schemeClr val="bg1">
                  <a:lumMod val="65000"/>
                </a:schemeClr>
              </a:gs>
              <a:gs pos="66000">
                <a:schemeClr val="bg1">
                  <a:lumMod val="95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prstClr val="white"/>
              </a:solidFill>
            </a:endParaRPr>
          </a:p>
        </p:txBody>
      </p:sp>
      <p:pic>
        <p:nvPicPr>
          <p:cNvPr id="3075" name="Picture 2"/>
          <p:cNvPicPr>
            <a:picLocks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0" y="1"/>
            <a:ext cx="9144000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7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286252" y="357188"/>
            <a:ext cx="4729163" cy="714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endParaRPr lang="en-US" smtClean="0"/>
          </a:p>
        </p:txBody>
      </p:sp>
      <p:sp>
        <p:nvSpPr>
          <p:cNvPr id="307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928815"/>
            <a:ext cx="8229600" cy="4643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572502" y="6492877"/>
            <a:ext cx="5715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1">
                <a:solidFill>
                  <a:prstClr val="black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32AC93E-BDDE-432B-B47A-45069CE33DA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4500563" y="1332000"/>
            <a:ext cx="1425956" cy="324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/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5962023" y="1368000"/>
            <a:ext cx="1681812" cy="288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/>
        </p:spPr>
      </p:pic>
      <p:sp>
        <p:nvSpPr>
          <p:cNvPr id="1033" name="TextovéPole 9"/>
          <p:cNvSpPr txBox="1">
            <a:spLocks noChangeArrowheads="1"/>
          </p:cNvSpPr>
          <p:nvPr/>
        </p:nvSpPr>
        <p:spPr bwMode="auto">
          <a:xfrm>
            <a:off x="3071815" y="49215"/>
            <a:ext cx="6000751" cy="307777"/>
          </a:xfrm>
          <a:prstGeom prst="rect">
            <a:avLst/>
          </a:prstGeom>
          <a:noFill/>
          <a:ln>
            <a:noFill/>
          </a:ln>
          <a:extLst>
            <a:ext uri="{909E8E84-426E-40DD-AFC4-6F175D3DCCD1}"/>
            <a:ext uri="{91240B29-F687-4F45-9708-019B960494DF}"/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defRPr/>
            </a:pPr>
            <a:r>
              <a:rPr lang="cs-CZ" sz="1400" b="1" i="1" smtClean="0">
                <a:solidFill>
                  <a:srgbClr val="E46C0A"/>
                </a:solidFill>
                <a:latin typeface="Calibri" pitchFamily="34" charset="0"/>
                <a:cs typeface="+mn-cs"/>
              </a:rPr>
              <a:t>Komplexní řešení „Šablon klíčových aktivit“ projektu EU peníze školám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7674150" y="1368000"/>
            <a:ext cx="1398447" cy="288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/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792" r:id="rId1"/>
    <p:sldLayoutId id="2147483793" r:id="rId2"/>
    <p:sldLayoutId id="2147483794" r:id="rId3"/>
    <p:sldLayoutId id="2147483795" r:id="rId4"/>
    <p:sldLayoutId id="2147483796" r:id="rId5"/>
    <p:sldLayoutId id="2147483797" r:id="rId6"/>
    <p:sldLayoutId id="2147483798" r:id="rId7"/>
    <p:sldLayoutId id="2147483799" r:id="rId8"/>
    <p:sldLayoutId id="2147483800" r:id="rId9"/>
    <p:sldLayoutId id="2147483801" r:id="rId10"/>
    <p:sldLayoutId id="2147483802" r:id="rId11"/>
  </p:sldLayoutIdLst>
  <p:txStyles>
    <p:titleStyle>
      <a:lvl1pPr algn="r" rtl="0" eaLnBrk="0" fontAlgn="base" hangingPunct="0">
        <a:spcBef>
          <a:spcPct val="0"/>
        </a:spcBef>
        <a:spcAft>
          <a:spcPct val="0"/>
        </a:spcAft>
        <a:defRPr b="1" kern="1200">
          <a:solidFill>
            <a:schemeClr val="tx1"/>
          </a:solidFill>
          <a:latin typeface="+mj-lt"/>
          <a:ea typeface="+mj-ea"/>
          <a:cs typeface="+mj-cs"/>
        </a:defRPr>
      </a:lvl1pPr>
      <a:lvl2pPr algn="r" rtl="0" eaLnBrk="0" fontAlgn="base" hangingPunct="0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2pPr>
      <a:lvl3pPr algn="r" rtl="0" eaLnBrk="0" fontAlgn="base" hangingPunct="0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3pPr>
      <a:lvl4pPr algn="r" rtl="0" eaLnBrk="0" fontAlgn="base" hangingPunct="0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4pPr>
      <a:lvl5pPr algn="r" rtl="0" eaLnBrk="0" fontAlgn="base" hangingPunct="0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5pPr>
      <a:lvl6pPr marL="457200" algn="r" rtl="0" fontAlgn="base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6pPr>
      <a:lvl7pPr marL="914400" algn="r" rtl="0" fontAlgn="base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7pPr>
      <a:lvl8pPr marL="1371600" algn="r" rtl="0" fontAlgn="base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8pPr>
      <a:lvl9pPr marL="1828800" algn="r" rtl="0" fontAlgn="base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9pPr>
    </p:titleStyle>
    <p:bodyStyle>
      <a:lvl1pPr marL="266700" indent="-2667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539750" indent="-274638" algn="l" rtl="0" eaLnBrk="0" fontAlgn="base" hangingPunct="0">
        <a:spcBef>
          <a:spcPct val="20000"/>
        </a:spcBef>
        <a:spcAft>
          <a:spcPct val="0"/>
        </a:spcAft>
        <a:buFont typeface="Wingdings" pitchFamily="2" charset="2"/>
        <a:buChar char="§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04863" indent="-265113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73150" indent="-266700" algn="l" rtl="0" eaLnBrk="0" fontAlgn="base" hangingPunct="0">
        <a:spcBef>
          <a:spcPct val="20000"/>
        </a:spcBef>
        <a:spcAft>
          <a:spcPct val="0"/>
        </a:spcAft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46200" indent="-2730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 cstate="print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F8CFA630-13BB-46C4-BD44-B2C5F9B66074}" type="datetimeFigureOut">
              <a:rPr lang="en-US" smtClean="0"/>
              <a:pPr/>
              <a:t>3/5/2012</a:t>
            </a:fld>
            <a:endParaRPr lang="en-US" sz="1000" dirty="0">
              <a:solidFill>
                <a:schemeClr val="tx2"/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pPr algn="r" eaLnBrk="1" latinLnBrk="0" hangingPunct="1"/>
            <a:endParaRPr kumimoji="0" lang="en-US" sz="1000" dirty="0">
              <a:solidFill>
                <a:schemeClr val="tx2"/>
              </a:solidFill>
            </a:endParaRPr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DA0C6760-580E-480D-9F2C-0DAE2D46C7EA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66" r:id="rId1"/>
    <p:sldLayoutId id="2147483867" r:id="rId2"/>
    <p:sldLayoutId id="2147483868" r:id="rId3"/>
    <p:sldLayoutId id="2147483869" r:id="rId4"/>
    <p:sldLayoutId id="2147483870" r:id="rId5"/>
    <p:sldLayoutId id="2147483871" r:id="rId6"/>
    <p:sldLayoutId id="2147483872" r:id="rId7"/>
    <p:sldLayoutId id="2147483873" r:id="rId8"/>
    <p:sldLayoutId id="2147483874" r:id="rId9"/>
    <p:sldLayoutId id="2147483875" r:id="rId10"/>
    <p:sldLayoutId id="2147483876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3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3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emf"/><Relationship Id="rId2" Type="http://schemas.openxmlformats.org/officeDocument/2006/relationships/image" Target="../media/image22.emf"/><Relationship Id="rId1" Type="http://schemas.openxmlformats.org/officeDocument/2006/relationships/slideLayout" Target="../slideLayouts/slideLayout4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emf"/><Relationship Id="rId1" Type="http://schemas.openxmlformats.org/officeDocument/2006/relationships/slideLayout" Target="../slideLayouts/slideLayout3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results.aspx?ex=2&amp;qu=televize" TargetMode="External"/><Relationship Id="rId1" Type="http://schemas.openxmlformats.org/officeDocument/2006/relationships/slideLayout" Target="../slideLayouts/slideLayout3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31573" y="3645024"/>
            <a:ext cx="7968885" cy="1752600"/>
          </a:xfrm>
        </p:spPr>
        <p:txBody>
          <a:bodyPr rtlCol="0">
            <a:normAutofit fontScale="92500" lnSpcReduction="10000"/>
          </a:bodyPr>
          <a:lstStyle/>
          <a:p>
            <a:pPr algn="ctr" eaLnBrk="1" hangingPunct="1">
              <a:defRPr/>
            </a:pPr>
            <a:r>
              <a:rPr lang="cs-CZ" dirty="0" smtClean="0">
                <a:solidFill>
                  <a:schemeClr val="bg1"/>
                </a:solidFill>
              </a:rPr>
              <a:t>Název školy:  </a:t>
            </a:r>
            <a:r>
              <a:rPr lang="cs-CZ" i="1" dirty="0" smtClean="0">
                <a:solidFill>
                  <a:schemeClr val="bg1"/>
                </a:solidFill>
              </a:rPr>
              <a:t>Základní škola a mateřská škola, Hlušice</a:t>
            </a:r>
            <a:endParaRPr lang="cs-CZ" dirty="0" smtClean="0">
              <a:solidFill>
                <a:schemeClr val="bg1"/>
              </a:solidFill>
            </a:endParaRPr>
          </a:p>
          <a:p>
            <a:pPr algn="ctr" eaLnBrk="1" hangingPunct="1">
              <a:defRPr/>
            </a:pPr>
            <a:r>
              <a:rPr lang="cs-CZ" dirty="0" smtClean="0">
                <a:solidFill>
                  <a:schemeClr val="bg1"/>
                </a:solidFill>
              </a:rPr>
              <a:t>Autor:  PaedDr. Vaňková Marcela</a:t>
            </a:r>
          </a:p>
          <a:p>
            <a:pPr algn="ctr" eaLnBrk="1" hangingPunct="1">
              <a:defRPr/>
            </a:pPr>
            <a:r>
              <a:rPr lang="cs-CZ" dirty="0" smtClean="0">
                <a:solidFill>
                  <a:schemeClr val="bg1"/>
                </a:solidFill>
              </a:rPr>
              <a:t>Číslo projektu: CZ.1.07/1.4.00/21.3235</a:t>
            </a:r>
          </a:p>
          <a:p>
            <a:pPr algn="ctr" eaLnBrk="1" hangingPunct="1">
              <a:defRPr/>
            </a:pPr>
            <a:r>
              <a:rPr lang="cs-CZ" dirty="0" smtClean="0">
                <a:solidFill>
                  <a:schemeClr val="bg1"/>
                </a:solidFill>
              </a:rPr>
              <a:t>Název:  </a:t>
            </a:r>
            <a:r>
              <a:rPr lang="cs-CZ" dirty="0" smtClean="0">
                <a:solidFill>
                  <a:schemeClr val="bg1"/>
                </a:solidFill>
              </a:rPr>
              <a:t>VY_32_INOVACE_1A_16_</a:t>
            </a:r>
            <a:r>
              <a:rPr lang="en-GB" dirty="0" smtClean="0">
                <a:solidFill>
                  <a:schemeClr val="bg1"/>
                </a:solidFill>
              </a:rPr>
              <a:t>Should,</a:t>
            </a:r>
            <a:r>
              <a:rPr lang="cs-CZ" dirty="0" smtClean="0">
                <a:solidFill>
                  <a:schemeClr val="bg1"/>
                </a:solidFill>
              </a:rPr>
              <a:t> </a:t>
            </a:r>
            <a:r>
              <a:rPr lang="en-GB" dirty="0" smtClean="0">
                <a:solidFill>
                  <a:schemeClr val="bg1"/>
                </a:solidFill>
              </a:rPr>
              <a:t>shouldn´t</a:t>
            </a:r>
          </a:p>
          <a:p>
            <a:pPr algn="ctr">
              <a:defRPr/>
            </a:pPr>
            <a:r>
              <a:rPr lang="cs-CZ" dirty="0" smtClean="0">
                <a:solidFill>
                  <a:schemeClr val="bg1"/>
                </a:solidFill>
              </a:rPr>
              <a:t>Téma: </a:t>
            </a:r>
            <a:r>
              <a:rPr lang="cs-CZ" sz="2400" dirty="0" smtClean="0">
                <a:latin typeface="Bookman Old Style" pitchFamily="18" charset="0"/>
              </a:rPr>
              <a:t>Anglická gramatika v 7. a 8. ročníku ZŠ</a:t>
            </a:r>
            <a:endParaRPr lang="cs-CZ" dirty="0" smtClean="0">
              <a:solidFill>
                <a:schemeClr val="bg1"/>
              </a:solidFill>
            </a:endParaRPr>
          </a:p>
          <a:p>
            <a:pPr algn="ctr">
              <a:defRPr/>
            </a:pPr>
            <a:endParaRPr lang="en-GB" dirty="0" smtClean="0">
              <a:solidFill>
                <a:schemeClr val="bg1">
                  <a:lumMod val="50000"/>
                </a:schemeClr>
              </a:solidFill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8436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052513"/>
            <a:ext cx="9144000" cy="14097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 advTm="5000"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ANOTACE: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latin typeface="Bookman Old Style" pitchFamily="18" charset="0"/>
              </a:rPr>
              <a:t>1) Materiál je určen pro žáky 2. stupně ZŠ. Dle úvodní stránky učitel připomene či vysvětlí žákům na příkladech užití: </a:t>
            </a:r>
            <a:r>
              <a:rPr lang="en-GB" sz="2000" dirty="0" smtClean="0">
                <a:latin typeface="Bookman Old Style" pitchFamily="18" charset="0"/>
              </a:rPr>
              <a:t>should / shouldn´t. </a:t>
            </a:r>
          </a:p>
          <a:p>
            <a:r>
              <a:rPr lang="cs-CZ" sz="2000" dirty="0" smtClean="0">
                <a:latin typeface="Bookman Old Style" pitchFamily="18" charset="0"/>
              </a:rPr>
              <a:t>2) Následuje vysvětlení struktury věty dle tabulky.</a:t>
            </a:r>
          </a:p>
          <a:p>
            <a:r>
              <a:rPr lang="cs-CZ" sz="2000" dirty="0" smtClean="0">
                <a:latin typeface="Bookman Old Style" pitchFamily="18" charset="0"/>
              </a:rPr>
              <a:t>3) Procvičení: </a:t>
            </a:r>
            <a:r>
              <a:rPr lang="en-GB" sz="2000" dirty="0" smtClean="0">
                <a:latin typeface="Bookman Old Style" pitchFamily="18" charset="0"/>
              </a:rPr>
              <a:t>should / shouldn´t </a:t>
            </a:r>
            <a:r>
              <a:rPr lang="cs-CZ" sz="2000" dirty="0" smtClean="0">
                <a:latin typeface="Bookman Old Style" pitchFamily="18" charset="0"/>
              </a:rPr>
              <a:t>– doplnění správných tvarů (kontrola po odhalení barevných obdélníků), vytváření vět – použití sloves v obrázku.</a:t>
            </a:r>
          </a:p>
          <a:p>
            <a:r>
              <a:rPr lang="cs-CZ" sz="2000" dirty="0" smtClean="0">
                <a:latin typeface="Bookman Old Style" pitchFamily="18" charset="0"/>
              </a:rPr>
              <a:t>4) Závěrečné cvičení – věty napsat, doplnit správné tvary: </a:t>
            </a:r>
            <a:r>
              <a:rPr lang="en-GB" sz="2000" dirty="0" smtClean="0">
                <a:latin typeface="Bookman Old Style" pitchFamily="18" charset="0"/>
              </a:rPr>
              <a:t>should / shouldn´t</a:t>
            </a:r>
            <a:r>
              <a:rPr lang="cs-CZ" sz="2000" dirty="0" smtClean="0">
                <a:latin typeface="Bookman Old Style" pitchFamily="18" charset="0"/>
              </a:rPr>
              <a:t>/ </a:t>
            </a:r>
            <a:r>
              <a:rPr lang="en-GB" sz="2000" dirty="0" smtClean="0">
                <a:latin typeface="Bookman Old Style" pitchFamily="18" charset="0"/>
              </a:rPr>
              <a:t>must/ mustn´t.</a:t>
            </a:r>
          </a:p>
          <a:p>
            <a:r>
              <a:rPr lang="cs-CZ" sz="2000" dirty="0" smtClean="0">
                <a:latin typeface="Bookman Old Style" pitchFamily="18" charset="0"/>
              </a:rPr>
              <a:t>5) Zařazení materiálu – v průběhu učiva </a:t>
            </a:r>
            <a:r>
              <a:rPr lang="en-GB" sz="2000" dirty="0" smtClean="0">
                <a:latin typeface="Bookman Old Style" pitchFamily="18" charset="0"/>
              </a:rPr>
              <a:t>should / shouldn´t</a:t>
            </a:r>
            <a:r>
              <a:rPr lang="en-US" sz="2000" dirty="0" smtClean="0">
                <a:latin typeface="Bookman Old Style" pitchFamily="18" charset="0"/>
              </a:rPr>
              <a:t>.</a:t>
            </a:r>
          </a:p>
          <a:p>
            <a:pPr>
              <a:buNone/>
            </a:pPr>
            <a:endParaRPr lang="cs-CZ" sz="2000" dirty="0"/>
          </a:p>
        </p:txBody>
      </p:sp>
    </p:spTree>
  </p:cSld>
  <p:clrMapOvr>
    <a:masterClrMapping/>
  </p:clrMapOvr>
  <p:transition advTm="5000"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04664"/>
            <a:ext cx="8136904" cy="792088"/>
          </a:xfrm>
        </p:spPr>
        <p:txBody>
          <a:bodyPr>
            <a:normAutofit/>
          </a:bodyPr>
          <a:lstStyle/>
          <a:p>
            <a:pPr algn="ctr"/>
            <a:r>
              <a:rPr lang="en-GB" dirty="0" smtClean="0"/>
              <a:t>Should / shouldn´t</a:t>
            </a:r>
            <a:endParaRPr lang="en-GB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457200" y="1556792"/>
          <a:ext cx="8435280" cy="476780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91264" cy="996720"/>
          </a:xfrm>
        </p:spPr>
        <p:txBody>
          <a:bodyPr/>
          <a:lstStyle/>
          <a:p>
            <a:pPr algn="ctr"/>
            <a:r>
              <a:rPr lang="en-GB" dirty="0" smtClean="0"/>
              <a:t>Should / Shouldn´t</a:t>
            </a:r>
            <a:endParaRPr lang="en-GB" dirty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539552" y="2132855"/>
          <a:ext cx="8064897" cy="4340697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688299"/>
                <a:gridCol w="2688299"/>
                <a:gridCol w="2688299"/>
              </a:tblGrid>
              <a:tr h="1224137">
                <a:tc rowSpan="3">
                  <a:txBody>
                    <a:bodyPr/>
                    <a:lstStyle/>
                    <a:p>
                      <a:pPr algn="ctr"/>
                      <a:r>
                        <a:rPr lang="en-GB" sz="3200" noProof="0" dirty="0" smtClean="0"/>
                        <a:t>I</a:t>
                      </a:r>
                    </a:p>
                    <a:p>
                      <a:pPr algn="ctr"/>
                      <a:r>
                        <a:rPr lang="en-GB" sz="3200" noProof="0" dirty="0" smtClean="0"/>
                        <a:t>You</a:t>
                      </a:r>
                    </a:p>
                    <a:p>
                      <a:pPr algn="ctr"/>
                      <a:r>
                        <a:rPr lang="en-GB" sz="3200" noProof="0" dirty="0" smtClean="0"/>
                        <a:t> He</a:t>
                      </a:r>
                    </a:p>
                    <a:p>
                      <a:pPr algn="ctr"/>
                      <a:r>
                        <a:rPr lang="en-GB" sz="3200" noProof="0" dirty="0" smtClean="0"/>
                        <a:t>She </a:t>
                      </a:r>
                    </a:p>
                    <a:p>
                      <a:pPr algn="ctr"/>
                      <a:r>
                        <a:rPr lang="en-GB" sz="3200" noProof="0" dirty="0" smtClean="0"/>
                        <a:t>It</a:t>
                      </a:r>
                    </a:p>
                    <a:p>
                      <a:pPr algn="ctr"/>
                      <a:r>
                        <a:rPr lang="en-GB" sz="3200" noProof="0" dirty="0" smtClean="0"/>
                        <a:t>We</a:t>
                      </a:r>
                    </a:p>
                    <a:p>
                      <a:pPr algn="ctr"/>
                      <a:r>
                        <a:rPr lang="en-GB" sz="3200" noProof="0" dirty="0" smtClean="0"/>
                        <a:t>You</a:t>
                      </a:r>
                    </a:p>
                    <a:p>
                      <a:pPr algn="ctr"/>
                      <a:r>
                        <a:rPr lang="en-GB" sz="3200" noProof="0" dirty="0" smtClean="0"/>
                        <a:t>They</a:t>
                      </a:r>
                      <a:endParaRPr lang="en-GB" sz="3200" noProof="0" dirty="0"/>
                    </a:p>
                  </a:txBody>
                  <a:tcPr>
                    <a:solidFill>
                      <a:schemeClr val="accent2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noProof="0" dirty="0" smtClean="0"/>
                    </a:p>
                    <a:p>
                      <a:pPr algn="ctr"/>
                      <a:r>
                        <a:rPr lang="en-GB" sz="2400" noProof="0" dirty="0" smtClean="0"/>
                        <a:t>Modal verb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400" noProof="0" dirty="0" smtClean="0"/>
                    </a:p>
                    <a:p>
                      <a:pPr algn="ctr"/>
                      <a:r>
                        <a:rPr lang="cs-CZ" sz="2400" noProof="0" dirty="0" smtClean="0"/>
                        <a:t>Verb</a:t>
                      </a:r>
                    </a:p>
                    <a:p>
                      <a:pPr algn="ctr"/>
                      <a:r>
                        <a:rPr lang="cs-CZ" sz="2400" noProof="0" dirty="0" smtClean="0"/>
                        <a:t>- infinitive</a:t>
                      </a:r>
                      <a:endParaRPr lang="en-GB" sz="2400" noProof="0" dirty="0" smtClean="0"/>
                    </a:p>
                  </a:txBody>
                  <a:tcPr/>
                </a:tc>
              </a:tr>
              <a:tr h="1440160">
                <a:tc vMerge="1">
                  <a:txBody>
                    <a:bodyPr/>
                    <a:lstStyle/>
                    <a:p>
                      <a:endParaRPr lang="cs-CZ" sz="3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2400" noProof="0" dirty="0" smtClean="0"/>
                    </a:p>
                    <a:p>
                      <a:pPr algn="ctr"/>
                      <a:r>
                        <a:rPr lang="en-GB" sz="2400" noProof="0" dirty="0" smtClean="0"/>
                        <a:t>should</a:t>
                      </a:r>
                    </a:p>
                    <a:p>
                      <a:pPr algn="ctr"/>
                      <a:endParaRPr lang="cs-CZ" sz="1600" noProof="0" dirty="0" smtClean="0"/>
                    </a:p>
                    <a:p>
                      <a:pPr algn="ctr"/>
                      <a:r>
                        <a:rPr lang="cs-CZ" sz="1600" noProof="0" dirty="0" smtClean="0"/>
                        <a:t>(měl</a:t>
                      </a:r>
                      <a:r>
                        <a:rPr lang="cs-CZ" sz="1600" baseline="0" noProof="0" dirty="0" smtClean="0"/>
                        <a:t> by</a:t>
                      </a:r>
                      <a:r>
                        <a:rPr lang="cs-CZ" sz="1600" noProof="0" dirty="0" smtClean="0"/>
                        <a:t>)</a:t>
                      </a:r>
                      <a:endParaRPr lang="en-GB" sz="1600" noProof="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2400" noProof="0" dirty="0" smtClean="0"/>
                    </a:p>
                    <a:p>
                      <a:pPr algn="ctr"/>
                      <a:r>
                        <a:rPr lang="en-GB" sz="2400" noProof="0" dirty="0" smtClean="0"/>
                        <a:t>stop</a:t>
                      </a:r>
                    </a:p>
                    <a:p>
                      <a:pPr algn="ctr"/>
                      <a:r>
                        <a:rPr lang="en-GB" sz="2400" noProof="0" dirty="0" smtClean="0"/>
                        <a:t>learn</a:t>
                      </a:r>
                      <a:endParaRPr lang="en-GB" sz="2400" noProof="0" dirty="0"/>
                    </a:p>
                  </a:txBody>
                  <a:tcPr/>
                </a:tc>
              </a:tr>
              <a:tr h="1440160">
                <a:tc vMerge="1"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2400" noProof="0" dirty="0" smtClean="0"/>
                    </a:p>
                    <a:p>
                      <a:pPr algn="ctr"/>
                      <a:r>
                        <a:rPr lang="en-GB" sz="2400" noProof="0" dirty="0" smtClean="0"/>
                        <a:t>shouldn´t</a:t>
                      </a:r>
                    </a:p>
                    <a:p>
                      <a:pPr algn="ctr"/>
                      <a:r>
                        <a:rPr lang="en-GB" sz="2400" noProof="0" dirty="0" smtClean="0"/>
                        <a:t>should not</a:t>
                      </a:r>
                    </a:p>
                    <a:p>
                      <a:pPr algn="ctr"/>
                      <a:endParaRPr lang="cs-CZ" sz="1600" noProof="0" dirty="0" smtClean="0"/>
                    </a:p>
                    <a:p>
                      <a:pPr algn="ctr"/>
                      <a:r>
                        <a:rPr lang="cs-CZ" sz="1600" noProof="0" dirty="0" smtClean="0"/>
                        <a:t>(neměl</a:t>
                      </a:r>
                      <a:r>
                        <a:rPr lang="cs-CZ" sz="1600" baseline="0" noProof="0" dirty="0" smtClean="0"/>
                        <a:t> by</a:t>
                      </a:r>
                      <a:r>
                        <a:rPr lang="cs-CZ" sz="1600" noProof="0" dirty="0" smtClean="0"/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en-GB" sz="2400" noProof="0" dirty="0" smtClean="0"/>
                    </a:p>
                    <a:p>
                      <a:pPr algn="ctr"/>
                      <a:r>
                        <a:rPr lang="en-GB" sz="2400" noProof="0" dirty="0" smtClean="0"/>
                        <a:t>write</a:t>
                      </a:r>
                    </a:p>
                    <a:p>
                      <a:pPr algn="ctr"/>
                      <a:r>
                        <a:rPr lang="en-GB" sz="2400" noProof="0" dirty="0" smtClean="0"/>
                        <a:t>forget</a:t>
                      </a:r>
                      <a:endParaRPr lang="en-GB" sz="2400" noProof="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4" name="TextovéPole 3"/>
          <p:cNvSpPr txBox="1"/>
          <p:nvPr/>
        </p:nvSpPr>
        <p:spPr>
          <a:xfrm>
            <a:off x="539552" y="1628800"/>
            <a:ext cx="79928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             </a:t>
            </a:r>
            <a:r>
              <a:rPr lang="en-GB" dirty="0" smtClean="0"/>
              <a:t>pronoun</a:t>
            </a:r>
            <a:endParaRPr lang="en-GB" dirty="0"/>
          </a:p>
        </p:txBody>
      </p:sp>
    </p:spTree>
  </p:cSld>
  <p:clrMapOvr>
    <a:masterClrMapping/>
  </p:clrMapOvr>
  <p:transition>
    <p:wipe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ový popisek 2"/>
          <p:cNvSpPr/>
          <p:nvPr/>
        </p:nvSpPr>
        <p:spPr>
          <a:xfrm>
            <a:off x="467544" y="1844824"/>
            <a:ext cx="3528392" cy="936104"/>
          </a:xfrm>
          <a:prstGeom prst="wedgeRoundRectCallout">
            <a:avLst>
              <a:gd name="adj1" fmla="val -58495"/>
              <a:gd name="adj2" fmla="val 90620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Tom </a:t>
            </a:r>
            <a:r>
              <a:rPr lang="en-GB" dirty="0" smtClean="0">
                <a:solidFill>
                  <a:srgbClr val="FFFF00"/>
                </a:solidFill>
              </a:rPr>
              <a:t>should </a:t>
            </a:r>
            <a:r>
              <a:rPr lang="en-GB" dirty="0" smtClean="0"/>
              <a:t>go to bed earlier. </a:t>
            </a:r>
          </a:p>
          <a:p>
            <a:pPr algn="ctr"/>
            <a:r>
              <a:rPr lang="en-GB" dirty="0" smtClean="0"/>
              <a:t>He goes to bed very late and he´s always tired.</a:t>
            </a:r>
            <a:endParaRPr lang="en-GB" dirty="0"/>
          </a:p>
        </p:txBody>
      </p:sp>
      <p:sp>
        <p:nvSpPr>
          <p:cNvPr id="4" name="Zaoblený obdélníkový popisek 3"/>
          <p:cNvSpPr/>
          <p:nvPr/>
        </p:nvSpPr>
        <p:spPr>
          <a:xfrm>
            <a:off x="1691680" y="3140968"/>
            <a:ext cx="3168352" cy="792088"/>
          </a:xfrm>
          <a:prstGeom prst="wedgeRoundRectCallout">
            <a:avLst>
              <a:gd name="adj1" fmla="val -66155"/>
              <a:gd name="adj2" fmla="val 92735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It´s  a good film.</a:t>
            </a:r>
          </a:p>
          <a:p>
            <a:pPr algn="ctr"/>
            <a:r>
              <a:rPr lang="en-GB" dirty="0" smtClean="0"/>
              <a:t>You </a:t>
            </a:r>
            <a:r>
              <a:rPr lang="en-GB" dirty="0" smtClean="0">
                <a:solidFill>
                  <a:srgbClr val="FFFF00"/>
                </a:solidFill>
              </a:rPr>
              <a:t>should </a:t>
            </a:r>
            <a:r>
              <a:rPr lang="en-GB" dirty="0" smtClean="0">
                <a:solidFill>
                  <a:schemeClr val="bg1"/>
                </a:solidFill>
              </a:rPr>
              <a:t>go and </a:t>
            </a:r>
            <a:r>
              <a:rPr lang="en-GB" dirty="0" smtClean="0"/>
              <a:t>see it.</a:t>
            </a:r>
            <a:endParaRPr lang="en-GB" dirty="0"/>
          </a:p>
        </p:txBody>
      </p:sp>
      <p:sp>
        <p:nvSpPr>
          <p:cNvPr id="5" name="Zaoblený obdélníkový popisek 4"/>
          <p:cNvSpPr/>
          <p:nvPr/>
        </p:nvSpPr>
        <p:spPr>
          <a:xfrm>
            <a:off x="4283968" y="1916832"/>
            <a:ext cx="3096344" cy="864096"/>
          </a:xfrm>
          <a:prstGeom prst="wedgeRoundRectCallout">
            <a:avLst>
              <a:gd name="adj1" fmla="val 51206"/>
              <a:gd name="adj2" fmla="val 81740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You watch TV all the time. You  </a:t>
            </a:r>
            <a:r>
              <a:rPr lang="en-GB" dirty="0" smtClean="0">
                <a:solidFill>
                  <a:srgbClr val="FFFF00"/>
                </a:solidFill>
              </a:rPr>
              <a:t>shouldn´t </a:t>
            </a:r>
            <a:r>
              <a:rPr lang="en-GB" dirty="0" smtClean="0"/>
              <a:t>watch TV so much.</a:t>
            </a:r>
            <a:endParaRPr lang="en-GB" dirty="0"/>
          </a:p>
        </p:txBody>
      </p:sp>
      <p:sp>
        <p:nvSpPr>
          <p:cNvPr id="6" name="Zaoblený obdélníkový popisek 5"/>
          <p:cNvSpPr/>
          <p:nvPr/>
        </p:nvSpPr>
        <p:spPr>
          <a:xfrm>
            <a:off x="5364088" y="3212976"/>
            <a:ext cx="3240360" cy="1152128"/>
          </a:xfrm>
          <a:prstGeom prst="wedgeRoundRectCallout">
            <a:avLst>
              <a:gd name="adj1" fmla="val 59260"/>
              <a:gd name="adj2" fmla="val 86988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/>
              <a:t>When you play tennis, you </a:t>
            </a:r>
            <a:r>
              <a:rPr lang="en-GB" dirty="0" smtClean="0">
                <a:solidFill>
                  <a:srgbClr val="FFFF00"/>
                </a:solidFill>
              </a:rPr>
              <a:t>should </a:t>
            </a:r>
            <a:r>
              <a:rPr lang="en-GB" dirty="0" smtClean="0"/>
              <a:t>always watch the ball.</a:t>
            </a: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395536" y="332656"/>
            <a:ext cx="7416824" cy="1008112"/>
          </a:xfrm>
        </p:spPr>
        <p:txBody>
          <a:bodyPr>
            <a:normAutofit fontScale="90000"/>
          </a:bodyPr>
          <a:lstStyle/>
          <a:p>
            <a:r>
              <a:rPr lang="en-GB" sz="3200" dirty="0" smtClean="0"/>
              <a:t>Read</a:t>
            </a:r>
            <a:r>
              <a:rPr lang="cs-CZ" sz="3200" dirty="0" smtClean="0"/>
              <a:t>, </a:t>
            </a:r>
            <a:r>
              <a:rPr lang="en-GB" sz="3200" dirty="0" smtClean="0"/>
              <a:t>complete and make sentences.</a:t>
            </a:r>
            <a:br>
              <a:rPr lang="en-GB" sz="3200" dirty="0" smtClean="0"/>
            </a:br>
            <a:r>
              <a:rPr lang="en-GB" sz="2200" dirty="0" smtClean="0"/>
              <a:t>Use </a:t>
            </a:r>
            <a:r>
              <a:rPr lang="en-GB" sz="2200" dirty="0" smtClean="0">
                <a:solidFill>
                  <a:srgbClr val="FF0000"/>
                </a:solidFill>
              </a:rPr>
              <a:t>Should</a:t>
            </a:r>
            <a:r>
              <a:rPr lang="en-GB" sz="2200" dirty="0" smtClean="0"/>
              <a:t>, </a:t>
            </a:r>
            <a:r>
              <a:rPr lang="en-GB" sz="2200" dirty="0" smtClean="0">
                <a:solidFill>
                  <a:srgbClr val="FF0000"/>
                </a:solidFill>
              </a:rPr>
              <a:t>shouldn´t</a:t>
            </a:r>
            <a:r>
              <a:rPr lang="en-GB" sz="2200" dirty="0" smtClean="0"/>
              <a:t> and verbs in the picture.</a:t>
            </a:r>
            <a:endParaRPr lang="en-GB" sz="2200" dirty="0"/>
          </a:p>
        </p:txBody>
      </p:sp>
      <p:sp>
        <p:nvSpPr>
          <p:cNvPr id="13" name="Zaoblený obdélník 12"/>
          <p:cNvSpPr/>
          <p:nvPr/>
        </p:nvSpPr>
        <p:spPr>
          <a:xfrm>
            <a:off x="1187624" y="1916832"/>
            <a:ext cx="720080" cy="216024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Zaoblený obdélník 15"/>
          <p:cNvSpPr/>
          <p:nvPr/>
        </p:nvSpPr>
        <p:spPr>
          <a:xfrm>
            <a:off x="2411760" y="3501008"/>
            <a:ext cx="648072" cy="288032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Zaoblený obdélník 16"/>
          <p:cNvSpPr/>
          <p:nvPr/>
        </p:nvSpPr>
        <p:spPr>
          <a:xfrm>
            <a:off x="4932040" y="2204864"/>
            <a:ext cx="1008112" cy="288032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Zaoblený obdélník 17"/>
          <p:cNvSpPr/>
          <p:nvPr/>
        </p:nvSpPr>
        <p:spPr>
          <a:xfrm>
            <a:off x="5724128" y="3645024"/>
            <a:ext cx="720080" cy="288032"/>
          </a:xfrm>
          <a:prstGeom prst="round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Stužka nahoru 19"/>
          <p:cNvSpPr/>
          <p:nvPr/>
        </p:nvSpPr>
        <p:spPr>
          <a:xfrm>
            <a:off x="611560" y="4797152"/>
            <a:ext cx="3528392" cy="1800200"/>
          </a:xfrm>
          <a:prstGeom prst="ribbon2">
            <a:avLst/>
          </a:prstGeom>
          <a:solidFill>
            <a:schemeClr val="accent2">
              <a:lumMod val="20000"/>
              <a:lumOff val="80000"/>
            </a:schemeClr>
          </a:solidFill>
          <a:ln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smtClean="0">
                <a:solidFill>
                  <a:schemeClr val="tx1"/>
                </a:solidFill>
              </a:rPr>
              <a:t>VISIT  LISTEN   READ   WEAR   CLEAN   EAT    REMEMBER   </a:t>
            </a:r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220072" y="4725144"/>
            <a:ext cx="3384376" cy="184190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cxnSp>
        <p:nvCxnSpPr>
          <p:cNvPr id="22" name="Přímá spojovací šipka 21"/>
          <p:cNvCxnSpPr/>
          <p:nvPr/>
        </p:nvCxnSpPr>
        <p:spPr>
          <a:xfrm>
            <a:off x="4932040" y="2924944"/>
            <a:ext cx="648072" cy="2304256"/>
          </a:xfrm>
          <a:prstGeom prst="straightConnector1">
            <a:avLst/>
          </a:prstGeom>
          <a:ln w="38100">
            <a:solidFill>
              <a:srgbClr val="FF0000"/>
            </a:solidFill>
            <a:prstDash val="lgDashDot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5691675" flipH="1">
            <a:off x="3187540" y="4634789"/>
            <a:ext cx="1723314" cy="97209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xit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up)">
                                      <p:cBhvr>
                                        <p:cTn id="1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2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6" grpId="0" animBg="1"/>
      <p:bldP spid="17" grpId="0" animBg="1"/>
      <p:bldP spid="18" grpId="0" animBg="1"/>
      <p:bldP spid="20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704088"/>
            <a:ext cx="7776864" cy="780696"/>
          </a:xfrm>
        </p:spPr>
        <p:txBody>
          <a:bodyPr>
            <a:normAutofit fontScale="90000"/>
          </a:bodyPr>
          <a:lstStyle/>
          <a:p>
            <a:r>
              <a:rPr lang="en-GB" sz="3600" dirty="0" smtClean="0"/>
              <a:t>Put in: should</a:t>
            </a:r>
            <a:r>
              <a:rPr lang="cs-CZ" sz="3600" dirty="0" smtClean="0"/>
              <a:t> </a:t>
            </a:r>
            <a:r>
              <a:rPr lang="cs-CZ" sz="2000" dirty="0" smtClean="0"/>
              <a:t>/</a:t>
            </a:r>
            <a:r>
              <a:rPr lang="en-GB" sz="2000" dirty="0" smtClean="0"/>
              <a:t>shouldn´t</a:t>
            </a:r>
            <a:r>
              <a:rPr lang="en-GB" sz="3600" dirty="0" smtClean="0"/>
              <a:t> </a:t>
            </a:r>
            <a:r>
              <a:rPr lang="en-GB" sz="3600" i="1" dirty="0" smtClean="0"/>
              <a:t>or</a:t>
            </a:r>
            <a:r>
              <a:rPr lang="en-GB" sz="3600" dirty="0" smtClean="0"/>
              <a:t> must</a:t>
            </a:r>
            <a:r>
              <a:rPr lang="en-GB" sz="2000" dirty="0" smtClean="0"/>
              <a:t>/mustn´t</a:t>
            </a:r>
            <a:endParaRPr lang="en-GB" sz="20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7067128" cy="4610912"/>
          </a:xfrm>
        </p:spPr>
        <p:txBody>
          <a:bodyPr>
            <a:normAutofit/>
          </a:bodyPr>
          <a:lstStyle/>
          <a:p>
            <a:r>
              <a:rPr lang="en-GB" sz="2400" dirty="0" smtClean="0"/>
              <a:t>Do I look all right? You </a:t>
            </a:r>
            <a:r>
              <a:rPr lang="en-GB" sz="2400" dirty="0" smtClean="0">
                <a:solidFill>
                  <a:srgbClr val="FF0000"/>
                </a:solidFill>
              </a:rPr>
              <a:t>should</a:t>
            </a:r>
            <a:r>
              <a:rPr lang="en-GB" sz="2400" dirty="0" smtClean="0"/>
              <a:t> get a haircut.</a:t>
            </a:r>
          </a:p>
          <a:p>
            <a:r>
              <a:rPr lang="en-GB" sz="2400" dirty="0" smtClean="0"/>
              <a:t>I can´t leave, I </a:t>
            </a:r>
            <a:r>
              <a:rPr lang="en-GB" sz="2400" dirty="0" smtClean="0">
                <a:solidFill>
                  <a:srgbClr val="FF0000"/>
                </a:solidFill>
              </a:rPr>
              <a:t>must</a:t>
            </a:r>
            <a:r>
              <a:rPr lang="en-GB" sz="2400" dirty="0" smtClean="0"/>
              <a:t> finish this work today.</a:t>
            </a:r>
          </a:p>
          <a:p>
            <a:r>
              <a:rPr lang="en-GB" sz="2400" dirty="0" smtClean="0"/>
              <a:t>I </a:t>
            </a:r>
            <a:r>
              <a:rPr lang="en-GB" sz="2400" dirty="0" smtClean="0">
                <a:solidFill>
                  <a:srgbClr val="FF0000"/>
                </a:solidFill>
              </a:rPr>
              <a:t>should</a:t>
            </a:r>
            <a:r>
              <a:rPr lang="en-GB" sz="2400" dirty="0" smtClean="0"/>
              <a:t> take more exercise, but I´m too busy.</a:t>
            </a:r>
          </a:p>
          <a:p>
            <a:r>
              <a:rPr lang="en-GB" sz="2400" dirty="0" smtClean="0"/>
              <a:t>You </a:t>
            </a:r>
            <a:r>
              <a:rPr lang="en-GB" sz="2400" dirty="0" smtClean="0">
                <a:solidFill>
                  <a:srgbClr val="FF0000"/>
                </a:solidFill>
              </a:rPr>
              <a:t>mustn´t</a:t>
            </a:r>
            <a:r>
              <a:rPr lang="en-GB" sz="2400" dirty="0" smtClean="0"/>
              <a:t> smoke near babies.</a:t>
            </a:r>
          </a:p>
          <a:p>
            <a:r>
              <a:rPr lang="en-GB" sz="2400" dirty="0" smtClean="0"/>
              <a:t>The sign says we </a:t>
            </a:r>
            <a:r>
              <a:rPr lang="en-GB" sz="2400" dirty="0" smtClean="0">
                <a:solidFill>
                  <a:srgbClr val="FF0000"/>
                </a:solidFill>
              </a:rPr>
              <a:t>mustn´t</a:t>
            </a:r>
            <a:r>
              <a:rPr lang="en-GB" sz="2400" dirty="0" smtClean="0"/>
              <a:t> smoke here.</a:t>
            </a:r>
          </a:p>
          <a:p>
            <a:r>
              <a:rPr lang="en-GB" sz="2400" dirty="0" smtClean="0"/>
              <a:t>What </a:t>
            </a:r>
            <a:r>
              <a:rPr lang="en-GB" sz="2400" dirty="0" smtClean="0">
                <a:solidFill>
                  <a:srgbClr val="FF0000"/>
                </a:solidFill>
              </a:rPr>
              <a:t>must</a:t>
            </a:r>
            <a:r>
              <a:rPr lang="en-GB" sz="2400" dirty="0" smtClean="0"/>
              <a:t> I do to get a visa?</a:t>
            </a:r>
          </a:p>
          <a:p>
            <a:r>
              <a:rPr lang="en-GB" sz="2400" dirty="0" smtClean="0"/>
              <a:t>You </a:t>
            </a:r>
            <a:r>
              <a:rPr lang="en-GB" sz="2400" dirty="0" smtClean="0">
                <a:solidFill>
                  <a:srgbClr val="FF0000"/>
                </a:solidFill>
              </a:rPr>
              <a:t>must</a:t>
            </a:r>
            <a:r>
              <a:rPr lang="en-GB" sz="2400" dirty="0" smtClean="0"/>
              <a:t> be over 1</a:t>
            </a:r>
            <a:r>
              <a:rPr lang="cs-CZ" sz="2400" dirty="0" smtClean="0"/>
              <a:t>8</a:t>
            </a:r>
            <a:r>
              <a:rPr lang="en-GB" sz="2400" dirty="0" smtClean="0"/>
              <a:t> to buy cigarettes here.</a:t>
            </a:r>
          </a:p>
          <a:p>
            <a:r>
              <a:rPr lang="en-GB" sz="2400" dirty="0" smtClean="0"/>
              <a:t>What music </a:t>
            </a:r>
            <a:r>
              <a:rPr lang="en-GB" sz="2400" dirty="0" smtClean="0">
                <a:solidFill>
                  <a:srgbClr val="FF0000"/>
                </a:solidFill>
              </a:rPr>
              <a:t>should</a:t>
            </a:r>
            <a:r>
              <a:rPr lang="en-GB" sz="2400" dirty="0" smtClean="0"/>
              <a:t> I play? I´d like Mozart.</a:t>
            </a:r>
            <a:endParaRPr lang="cs-CZ" sz="2400" dirty="0" smtClean="0"/>
          </a:p>
          <a:p>
            <a:r>
              <a:rPr lang="en-GB" sz="2400" dirty="0" smtClean="0"/>
              <a:t>He </a:t>
            </a:r>
            <a:r>
              <a:rPr lang="en-GB" sz="2400" dirty="0" smtClean="0">
                <a:solidFill>
                  <a:srgbClr val="FF0000"/>
                </a:solidFill>
              </a:rPr>
              <a:t>should</a:t>
            </a:r>
            <a:r>
              <a:rPr lang="en-GB" sz="2400" dirty="0" smtClean="0"/>
              <a:t> listen to his doctor</a:t>
            </a:r>
            <a:r>
              <a:rPr lang="cs-CZ" sz="2400" dirty="0" smtClean="0"/>
              <a:t>.</a:t>
            </a:r>
          </a:p>
          <a:p>
            <a:r>
              <a:rPr lang="en-GB" sz="2400" dirty="0" smtClean="0"/>
              <a:t>They </a:t>
            </a:r>
            <a:r>
              <a:rPr lang="en-GB" sz="2400" dirty="0" smtClean="0">
                <a:solidFill>
                  <a:srgbClr val="FF0000"/>
                </a:solidFill>
              </a:rPr>
              <a:t>shouldn´t </a:t>
            </a:r>
            <a:r>
              <a:rPr lang="en-GB" sz="2400" dirty="0" smtClean="0"/>
              <a:t>run in the corridor.</a:t>
            </a:r>
            <a:endParaRPr lang="en-GB" sz="2400" dirty="0"/>
          </a:p>
        </p:txBody>
      </p:sp>
      <p:sp>
        <p:nvSpPr>
          <p:cNvPr id="4" name="Zaoblený obdélník 3"/>
          <p:cNvSpPr/>
          <p:nvPr/>
        </p:nvSpPr>
        <p:spPr>
          <a:xfrm>
            <a:off x="3923928" y="1916832"/>
            <a:ext cx="936104" cy="2880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Zaoblený obdélník 4"/>
          <p:cNvSpPr/>
          <p:nvPr/>
        </p:nvSpPr>
        <p:spPr>
          <a:xfrm>
            <a:off x="2915816" y="2348880"/>
            <a:ext cx="720080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Zaoblený obdélník 5"/>
          <p:cNvSpPr/>
          <p:nvPr/>
        </p:nvSpPr>
        <p:spPr>
          <a:xfrm>
            <a:off x="971600" y="2780928"/>
            <a:ext cx="936104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Zaoblený obdélník 6"/>
          <p:cNvSpPr/>
          <p:nvPr/>
        </p:nvSpPr>
        <p:spPr>
          <a:xfrm>
            <a:off x="1331640" y="3212976"/>
            <a:ext cx="1224136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aoblený obdélník 7"/>
          <p:cNvSpPr/>
          <p:nvPr/>
        </p:nvSpPr>
        <p:spPr>
          <a:xfrm>
            <a:off x="3203848" y="3717032"/>
            <a:ext cx="1080120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Zaoblený obdélník 8"/>
          <p:cNvSpPr/>
          <p:nvPr/>
        </p:nvSpPr>
        <p:spPr>
          <a:xfrm>
            <a:off x="1619672" y="4149080"/>
            <a:ext cx="720080" cy="288032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Zaoblený obdélník 9"/>
          <p:cNvSpPr/>
          <p:nvPr/>
        </p:nvSpPr>
        <p:spPr>
          <a:xfrm>
            <a:off x="1331640" y="4581128"/>
            <a:ext cx="720080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Zaoblený obdélník 10"/>
          <p:cNvSpPr/>
          <p:nvPr/>
        </p:nvSpPr>
        <p:spPr>
          <a:xfrm>
            <a:off x="2483768" y="5013176"/>
            <a:ext cx="864096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940152" y="5373216"/>
            <a:ext cx="2338920" cy="12961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15" name="Zaoblený obdélník 14"/>
          <p:cNvSpPr/>
          <p:nvPr/>
        </p:nvSpPr>
        <p:spPr>
          <a:xfrm>
            <a:off x="1259632" y="5445224"/>
            <a:ext cx="936104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Zaoblený obdélník 15"/>
          <p:cNvSpPr/>
          <p:nvPr/>
        </p:nvSpPr>
        <p:spPr>
          <a:xfrm>
            <a:off x="1547664" y="5877272"/>
            <a:ext cx="1368152" cy="360040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4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8" presetClass="exit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diamond(in)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1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4)">
                                      <p:cBhvr>
                                        <p:cTn id="2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1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4)">
                                      <p:cBhvr>
                                        <p:cTn id="26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1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36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41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1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" presetClass="exit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checkerboard(across)">
                                      <p:cBhvr>
                                        <p:cTn id="4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1" presetClass="exit" presetSubtype="4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heel(4)">
                                      <p:cBhvr>
                                        <p:cTn id="5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xit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6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7" dur="1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2" presetClass="exit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2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0-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3" dur="1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 animBg="1"/>
      <p:bldP spid="5" grpId="1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5" grpId="0" animBg="1"/>
      <p:bldP spid="1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908720"/>
            <a:ext cx="8280920" cy="648072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CITACE: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8435278" cy="4536503"/>
          </a:xfrm>
        </p:spPr>
        <p:txBody>
          <a:bodyPr>
            <a:normAutofit/>
          </a:bodyPr>
          <a:lstStyle/>
          <a:p>
            <a:r>
              <a:rPr lang="en-GB" sz="1600" dirty="0" smtClean="0">
                <a:hlinkClick r:id="rId2"/>
              </a:rPr>
              <a:t>http://office.microsoft.com/cs-cz/images/results.aspx?ex=2&amp;qu=televize#ai:MC900286470|mt:0||</a:t>
            </a:r>
            <a:endParaRPr lang="cs-CZ" sz="1600" dirty="0" smtClean="0"/>
          </a:p>
          <a:p>
            <a:r>
              <a:rPr lang="cs-CZ" sz="1600" dirty="0" smtClean="0"/>
              <a:t>http://office.</a:t>
            </a:r>
            <a:r>
              <a:rPr lang="cs-CZ" sz="1600" dirty="0" err="1" smtClean="0"/>
              <a:t>microsoft.com</a:t>
            </a:r>
            <a:r>
              <a:rPr lang="cs-CZ" sz="1600" dirty="0" smtClean="0"/>
              <a:t>/</a:t>
            </a:r>
            <a:r>
              <a:rPr lang="cs-CZ" sz="1600" dirty="0" err="1" smtClean="0"/>
              <a:t>cs</a:t>
            </a:r>
            <a:r>
              <a:rPr lang="cs-CZ" sz="1600" dirty="0" smtClean="0"/>
              <a:t>-</a:t>
            </a:r>
            <a:r>
              <a:rPr lang="cs-CZ" sz="1600" dirty="0" err="1" smtClean="0"/>
              <a:t>cz</a:t>
            </a:r>
            <a:r>
              <a:rPr lang="cs-CZ" sz="1600" dirty="0" smtClean="0"/>
              <a:t>/</a:t>
            </a:r>
            <a:r>
              <a:rPr lang="cs-CZ" sz="1600" dirty="0" err="1" smtClean="0"/>
              <a:t>images</a:t>
            </a:r>
            <a:r>
              <a:rPr lang="cs-CZ" sz="1600" dirty="0" smtClean="0"/>
              <a:t>/</a:t>
            </a:r>
            <a:r>
              <a:rPr lang="cs-CZ" sz="1600" dirty="0" err="1" smtClean="0"/>
              <a:t>results.aspx</a:t>
            </a:r>
            <a:r>
              <a:rPr lang="cs-CZ" sz="1600" dirty="0" smtClean="0"/>
              <a:t>?</a:t>
            </a:r>
            <a:r>
              <a:rPr lang="cs-CZ" sz="1600" dirty="0" err="1" smtClean="0"/>
              <a:t>qu</a:t>
            </a:r>
            <a:r>
              <a:rPr lang="cs-CZ" sz="1600" dirty="0" smtClean="0"/>
              <a:t>=slunce&amp;</a:t>
            </a:r>
            <a:r>
              <a:rPr lang="cs-CZ" sz="1600" dirty="0" err="1" smtClean="0"/>
              <a:t>ctt</a:t>
            </a:r>
            <a:r>
              <a:rPr lang="cs-CZ" sz="1600" dirty="0" smtClean="0"/>
              <a:t>=1#</a:t>
            </a:r>
            <a:r>
              <a:rPr lang="cs-CZ" sz="1600" dirty="0" err="1" smtClean="0"/>
              <a:t>ai</a:t>
            </a:r>
            <a:r>
              <a:rPr lang="cs-CZ" sz="1600" dirty="0" smtClean="0"/>
              <a:t>:MC900412740|</a:t>
            </a:r>
            <a:r>
              <a:rPr lang="cs-CZ" sz="1600" dirty="0" err="1" smtClean="0"/>
              <a:t>mt</a:t>
            </a:r>
            <a:r>
              <a:rPr lang="cs-CZ" sz="1600" dirty="0" smtClean="0"/>
              <a:t>:0|</a:t>
            </a:r>
          </a:p>
          <a:p>
            <a:r>
              <a:rPr lang="en-GB" sz="1600" dirty="0" smtClean="0"/>
              <a:t>http://office.microsoft.com/cs-cz/images/results.aspx?ex=2&amp;qu=pero#ai:MC900411862|mt:0|</a:t>
            </a:r>
          </a:p>
          <a:p>
            <a:r>
              <a:rPr lang="en-GB" sz="1600" noProof="1" smtClean="0">
                <a:solidFill>
                  <a:srgbClr val="C00000"/>
                </a:solidFill>
                <a:latin typeface="Georgia" pitchFamily="18" charset="0"/>
              </a:rPr>
              <a:t>Angličtina v kostce, Iva Dostálová, Fragment, 2006</a:t>
            </a:r>
          </a:p>
          <a:p>
            <a:r>
              <a:rPr lang="en-GB" sz="1600" noProof="1" smtClean="0">
                <a:solidFill>
                  <a:srgbClr val="C00000"/>
                </a:solidFill>
                <a:latin typeface="Georgia" pitchFamily="18" charset="0"/>
              </a:rPr>
              <a:t>Essential Grammar in Use, Raymond Murphy, Cambridge University Press</a:t>
            </a:r>
          </a:p>
          <a:p>
            <a:r>
              <a:rPr lang="en-GB" sz="1600" noProof="1" smtClean="0">
                <a:solidFill>
                  <a:srgbClr val="C00000"/>
                </a:solidFill>
                <a:latin typeface="Georgia" pitchFamily="18" charset="0"/>
              </a:rPr>
              <a:t>Project  English 3, Oxford, Tom Hutchinson, Grammar summary</a:t>
            </a:r>
          </a:p>
          <a:p>
            <a:r>
              <a:rPr lang="en-GB" sz="1600" noProof="1" smtClean="0">
                <a:solidFill>
                  <a:srgbClr val="C00000"/>
                </a:solidFill>
                <a:latin typeface="Georgia" pitchFamily="18" charset="0"/>
              </a:rPr>
              <a:t>Angličtina, Školní kurz gramatiky, Maria Birkenmajer, E. Maňko, Infoa 2008</a:t>
            </a:r>
          </a:p>
          <a:p>
            <a:r>
              <a:rPr lang="en-GB" sz="1600" noProof="1" smtClean="0">
                <a:solidFill>
                  <a:srgbClr val="C00000"/>
                </a:solidFill>
                <a:latin typeface="Georgia" pitchFamily="18" charset="0"/>
              </a:rPr>
              <a:t>The Good Grammar Book, Michael Swan, Catherine Walter, Oxford University Press </a:t>
            </a:r>
          </a:p>
          <a:p>
            <a:endParaRPr lang="cs-CZ" sz="1400" dirty="0"/>
          </a:p>
        </p:txBody>
      </p:sp>
    </p:spTree>
  </p:cSld>
  <p:clrMapOvr>
    <a:masterClrMapping/>
  </p:clrMapOvr>
  <p:transition spd="slow" advTm="5000">
    <p:wedge/>
  </p:transition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1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2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DrawingPalette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3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4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5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6"/>
</p:tagLst>
</file>

<file path=ppt/tags/tag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7"/>
</p:tagLst>
</file>

<file path=ppt/tags/tag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8"/>
</p:tagLst>
</file>

<file path=ppt/tags/tag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9"/>
</p:tagLst>
</file>

<file path=ppt/tags/tag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0"/>
</p:tagLst>
</file>

<file path=ppt/tags/tag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1"/>
</p:tagLst>
</file>

<file path=ppt/tags/tag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2"/>
</p:tagLst>
</file>

<file path=ppt/tags/tag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20.jpeg"/></Relationships>
</file>

<file path=ppt/theme/theme1.xml><?xml version="1.0" encoding="utf-8"?>
<a:theme xmlns:a="http://schemas.openxmlformats.org/drawingml/2006/main" name="prezentace_vzor_v1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prezentace_vzor_v1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Bohatý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_rels/item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.xml"/></Relationships>
</file>

<file path=customXml/_rels/item1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.xml"/></Relationships>
</file>

<file path=customXml/_rels/item1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1.xml"/></Relationships>
</file>

<file path=customXml/_rels/item1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2.xml"/></Relationships>
</file>

<file path=customXml/_rels/item1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3.xml"/></Relationships>
</file>

<file path=customXml/_rels/item1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4.xml"/></Relationships>
</file>

<file path=customXml/item1.xml><?xml version="1.0" encoding="utf-8"?>
<Layout>
  <Type>YesNo</Type>
  <ChoicesCount>2</ChoicesCount>
  <Orientation>Left</Orientation>
</Layout>
</file>

<file path=customXml/item2.xml><?xml version="1.0" encoding="utf-8"?>
<Layout>
  <Type>MultipleChoice</Type>
  <ChoicesCount>2</ChoicesCount>
  <Orientation>Bottom</Orientation>
</Layout>
</file>

<file path=customXml/item3.xml><?xml version="1.0" encoding="utf-8"?>
<Layout>
  <Type>MultipleChoice</Type>
  <ChoicesCount>2</ChoicesCount>
  <Orientation>Top</Orientation>
</Layout>
</file>

<file path=customXml/item4.xml><?xml version="1.0" encoding="utf-8"?>
<Layout>
  <Type>YesNo</Type>
  <ChoicesCount>2</ChoicesCount>
  <Orientation>Left</Orientation>
</Layout>
</file>

<file path=customXml/item5.xml><?xml version="1.0" encoding="utf-8"?>
<Layout>
  <Type>MultipleChoice</Type>
  <ChoicesCount>2</ChoicesCount>
  <Orientation>Bottom</Orientation>
</Layout>
</file>

<file path=customXml/item6.xml><?xml version="1.0" encoding="utf-8"?>
<Layout>
  <Type>MultipleChoice</Type>
  <ChoicesCount>2</ChoicesCount>
  <Orientation>Left</Orientation>
</Layout>
</file>

<file path=customXml/item7.xml><?xml version="1.0" encoding="utf-8"?>
<Layout>
  <Type>MultipleChoice</Type>
  <ChoicesCount>2</ChoicesCount>
  <Orientation>Bottom</Orientation>
</Layout>
</file>

<file path=customXml/item8.xml><?xml version="1.0" encoding="utf-8"?>
<Layout>
  <Type>MultipleChoice</Type>
  <ChoicesCount>2</ChoicesCount>
  <Orientation>Left</Orientation>
</Layout>
</file>

<file path=customXml/item9.xml><?xml version="1.0" encoding="utf-8"?>
<Layout>
  <Type>MultipleChoice</Type>
  <ChoicesCount>10</ChoicesCount>
  <Orientation>Left</Orientation>
</Layout>
</file>

<file path=customXml/item10.xml><?xml version="1.0" encoding="utf-8"?>
<Layout>
  <Type>MultipleChoice</Type>
  <ChoicesCount>2</ChoicesCount>
  <Orientation>TopVertical</Orientation>
</Layout>
</file>

<file path=customXml/item11.xml><?xml version="1.0" encoding="utf-8"?>
<Layout>
  <Type>MultipleChoice</Type>
  <ChoicesCount>2</ChoicesCount>
  <Orientation>Right</Orientation>
</Layout>
</file>

<file path=customXml/item12.xml><?xml version="1.0" encoding="utf-8"?>
<Layout>
  <Type>Drawing</Type>
  <ChoicesCount>0</ChoicesCount>
  <Orientation>Left</Orientation>
</Layout>
</file>

<file path=customXml/item13.xml><?xml version="1.0" encoding="utf-8"?>
<Layout>
  <Type>MultipleChoice</Type>
  <ChoicesCount>2</ChoicesCount>
  <Orientation>Bottom</Orientation>
</Layout>
</file>

<file path=customXml/item14.xml><?xml version="1.0" encoding="utf-8"?>
<Layout>
  <Type>MultipleChoice</Type>
  <ChoicesCount>5</ChoicesCount>
  <Orientation>Left</Orientation>
</Layout>
</file>

<file path=customXml/itemProps1.xml><?xml version="1.0" encoding="utf-8"?>
<ds:datastoreItem xmlns:ds="http://schemas.openxmlformats.org/officeDocument/2006/customXml" ds:itemID="{8DBAFB0E-B2F6-4DDF-B536-8A2A17D4E43A}">
  <ds:schemaRefs/>
</ds:datastoreItem>
</file>

<file path=customXml/itemProps2.xml><?xml version="1.0" encoding="utf-8"?>
<ds:datastoreItem xmlns:ds="http://schemas.openxmlformats.org/officeDocument/2006/customXml" ds:itemID="{3D809334-F258-4FC3-AB59-E9308EECAA58}">
  <ds:schemaRefs/>
</ds:datastoreItem>
</file>

<file path=customXml/itemProps3.xml><?xml version="1.0" encoding="utf-8"?>
<ds:datastoreItem xmlns:ds="http://schemas.openxmlformats.org/officeDocument/2006/customXml" ds:itemID="{911FC751-2169-44E6-8221-0FF8CCF661A7}">
  <ds:schemaRefs/>
</ds:datastoreItem>
</file>

<file path=customXml/itemProps4.xml><?xml version="1.0" encoding="utf-8"?>
<ds:datastoreItem xmlns:ds="http://schemas.openxmlformats.org/officeDocument/2006/customXml" ds:itemID="{9AFA7167-CCD6-47A7-8CDD-D4BD0408B101}">
  <ds:schemaRefs/>
</ds:datastoreItem>
</file>

<file path=customXml/itemProps5.xml><?xml version="1.0" encoding="utf-8"?>
<ds:datastoreItem xmlns:ds="http://schemas.openxmlformats.org/officeDocument/2006/customXml" ds:itemID="{5E19A780-C116-4D45-BD58-72866F66ABDB}">
  <ds:schemaRefs/>
</ds:datastoreItem>
</file>

<file path=customXml/itemProps6.xml><?xml version="1.0" encoding="utf-8"?>
<ds:datastoreItem xmlns:ds="http://schemas.openxmlformats.org/officeDocument/2006/customXml" ds:itemID="{7AD5CC84-15BF-44A1-8240-1413DA285906}">
  <ds:schemaRefs/>
</ds:datastoreItem>
</file>

<file path=customXml/itemProps7.xml><?xml version="1.0" encoding="utf-8"?>
<ds:datastoreItem xmlns:ds="http://schemas.openxmlformats.org/officeDocument/2006/customXml" ds:itemID="{8CAC4195-48C1-4D56-BBF0-93E58F8506CD}">
  <ds:schemaRefs/>
</ds:datastoreItem>
</file>

<file path=customXml/itemProps8.xml><?xml version="1.0" encoding="utf-8"?>
<ds:datastoreItem xmlns:ds="http://schemas.openxmlformats.org/officeDocument/2006/customXml" ds:itemID="{E93ED59B-F23A-4007-BB0E-2D5FC302BD91}">
  <ds:schemaRefs/>
</ds:datastoreItem>
</file>

<file path=customXml/itemProps9.xml><?xml version="1.0" encoding="utf-8"?>
<ds:datastoreItem xmlns:ds="http://schemas.openxmlformats.org/officeDocument/2006/customXml" ds:itemID="{8504C9C8-44BD-4661-A454-476C9D84CD1E}">
  <ds:schemaRefs/>
</ds:datastoreItem>
</file>

<file path=customXml/itemProps10.xml><?xml version="1.0" encoding="utf-8"?>
<ds:datastoreItem xmlns:ds="http://schemas.openxmlformats.org/officeDocument/2006/customXml" ds:itemID="{4AF4DBCD-98AB-4CB1-9505-000F410C3F1E}">
  <ds:schemaRefs/>
</ds:datastoreItem>
</file>

<file path=customXml/itemProps11.xml><?xml version="1.0" encoding="utf-8"?>
<ds:datastoreItem xmlns:ds="http://schemas.openxmlformats.org/officeDocument/2006/customXml" ds:itemID="{9320B3E2-C5D5-4532-A89F-39B6A526F935}">
  <ds:schemaRefs/>
</ds:datastoreItem>
</file>

<file path=customXml/itemProps12.xml><?xml version="1.0" encoding="utf-8"?>
<ds:datastoreItem xmlns:ds="http://schemas.openxmlformats.org/officeDocument/2006/customXml" ds:itemID="{3C7B0AE8-37F0-42AE-BA53-DCFC17F57D54}">
  <ds:schemaRefs/>
</ds:datastoreItem>
</file>

<file path=customXml/itemProps13.xml><?xml version="1.0" encoding="utf-8"?>
<ds:datastoreItem xmlns:ds="http://schemas.openxmlformats.org/officeDocument/2006/customXml" ds:itemID="{66ADC4EA-DD9B-4785-A19A-78AAAA9B4A3C}">
  <ds:schemaRefs/>
</ds:datastoreItem>
</file>

<file path=customXml/itemProps14.xml><?xml version="1.0" encoding="utf-8"?>
<ds:datastoreItem xmlns:ds="http://schemas.openxmlformats.org/officeDocument/2006/customXml" ds:itemID="{266C96EB-96DD-471F-8313-9B3AAC9F5A30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726</TotalTime>
  <Words>494</Words>
  <Application>Microsoft Office PowerPoint</Application>
  <PresentationFormat>Předvádění na obrazovce (4:3)</PresentationFormat>
  <Paragraphs>82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7</vt:i4>
      </vt:variant>
    </vt:vector>
  </HeadingPairs>
  <TitlesOfParts>
    <vt:vector size="10" baseType="lpstr">
      <vt:lpstr>prezentace_vzor_v1</vt:lpstr>
      <vt:lpstr>1_prezentace_vzor_v1</vt:lpstr>
      <vt:lpstr>Bohatý</vt:lpstr>
      <vt:lpstr> </vt:lpstr>
      <vt:lpstr>ANOTACE:</vt:lpstr>
      <vt:lpstr>Should / shouldn´t</vt:lpstr>
      <vt:lpstr>Should / Shouldn´t</vt:lpstr>
      <vt:lpstr>Read, complete and make sentences. Use Should, shouldn´t and verbs in the picture.</vt:lpstr>
      <vt:lpstr>Put in: should /shouldn´t or must/mustn´t</vt:lpstr>
      <vt:lpstr>CITACE: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cp:lastModifiedBy>Marcela Vaňková</cp:lastModifiedBy>
  <cp:revision>180</cp:revision>
  <dcterms:created xsi:type="dcterms:W3CDTF">2011-08-31T08:42:42Z</dcterms:created>
  <dcterms:modified xsi:type="dcterms:W3CDTF">2012-03-05T07:36:23Z</dcterms:modified>
</cp:coreProperties>
</file>