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7"/>
  </p:notesMasterIdLst>
  <p:sldIdLst>
    <p:sldId id="292" r:id="rId2"/>
    <p:sldId id="293" r:id="rId3"/>
    <p:sldId id="338" r:id="rId4"/>
    <p:sldId id="328" r:id="rId5"/>
    <p:sldId id="334" r:id="rId6"/>
    <p:sldId id="329" r:id="rId7"/>
    <p:sldId id="330" r:id="rId8"/>
    <p:sldId id="335" r:id="rId9"/>
    <p:sldId id="331" r:id="rId10"/>
    <p:sldId id="332" r:id="rId11"/>
    <p:sldId id="333" r:id="rId12"/>
    <p:sldId id="336" r:id="rId13"/>
    <p:sldId id="337" r:id="rId14"/>
    <p:sldId id="327" r:id="rId15"/>
    <p:sldId id="294" r:id="rId16"/>
  </p:sldIdLst>
  <p:sldSz cx="9144000" cy="6858000" type="screen4x3"/>
  <p:notesSz cx="6858000" cy="994568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4" autoAdjust="0"/>
    <p:restoredTop sz="94622" autoAdjust="0"/>
  </p:normalViewPr>
  <p:slideViewPr>
    <p:cSldViewPr>
      <p:cViewPr>
        <p:scale>
          <a:sx n="66" d="100"/>
          <a:sy n="66" d="100"/>
        </p:scale>
        <p:origin x="-612" y="47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Matematika pro 1. ročník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 Počet a číslo 6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Pavlína Hylmarová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1C53A350-77EF-477B-A047-6A3EB9B4EEE7}" type="presOf" srcId="{F3C4A836-23AC-4E41-B6D6-51221E7E6743}" destId="{EF104B90-7E69-4918-A202-E6F91FC6E413}" srcOrd="0" destOrd="0" presId="urn:microsoft.com/office/officeart/2008/layout/VerticalCurvedList"/>
    <dgm:cxn modelId="{7DEDBFC4-B9D4-449D-9446-991115360D3A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22AE086E-919C-4873-83DB-C059048DD450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628EF981-D5B7-4A4D-9E18-421D94B0950B}" type="presOf" srcId="{A83A7CFB-B411-4357-9641-4A8443F73655}" destId="{F036299F-AF4D-4DAF-ABF5-87E8CC3FEF1B}" srcOrd="0" destOrd="0" presId="urn:microsoft.com/office/officeart/2008/layout/VerticalCurvedList"/>
    <dgm:cxn modelId="{9EAB95BA-99A5-479D-99CB-76493854ABB5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43B64267-6CEF-4436-B554-F243B14F05A0}" type="presOf" srcId="{BA9EE107-A5FB-41C4-9EF1-1CC153B68B3F}" destId="{9C0CD981-713F-47B3-AE2F-2963F2684A6F}" srcOrd="0" destOrd="0" presId="urn:microsoft.com/office/officeart/2008/layout/VerticalCurvedList"/>
    <dgm:cxn modelId="{4A64F894-07B7-482C-B5A4-19277590C189}" type="presOf" srcId="{A6F0E638-0CDE-4E1F-BB57-10C18463C623}" destId="{7DCEBD2C-792F-484E-9C96-926E03F540ED}" srcOrd="0" destOrd="1" presId="urn:microsoft.com/office/officeart/2008/layout/VerticalCurvedList"/>
    <dgm:cxn modelId="{6A1BD974-B0A0-47B3-A5D2-4E517E9B3A90}" type="presOf" srcId="{E392F34A-E55D-43D5-AEDD-49027298B816}" destId="{7DCEBD2C-792F-484E-9C96-926E03F540ED}" srcOrd="0" destOrd="0" presId="urn:microsoft.com/office/officeart/2008/layout/VerticalCurvedList"/>
    <dgm:cxn modelId="{D02C94C0-EC7A-4610-B565-0C55CC992447}" type="presParOf" srcId="{9C0CD981-713F-47B3-AE2F-2963F2684A6F}" destId="{96773A7D-3367-4F53-A2D2-EA5770AFFDB3}" srcOrd="0" destOrd="0" presId="urn:microsoft.com/office/officeart/2008/layout/VerticalCurvedList"/>
    <dgm:cxn modelId="{96EF071F-2B3B-4586-826C-7DA6A7F07C3D}" type="presParOf" srcId="{96773A7D-3367-4F53-A2D2-EA5770AFFDB3}" destId="{F31B7103-6E88-4DB9-9888-CB9E0B3FEEF8}" srcOrd="0" destOrd="0" presId="urn:microsoft.com/office/officeart/2008/layout/VerticalCurvedList"/>
    <dgm:cxn modelId="{D2D129DA-4B1C-4027-A09B-6827AC5C2301}" type="presParOf" srcId="{F31B7103-6E88-4DB9-9888-CB9E0B3FEEF8}" destId="{F7A92DE4-3445-4B9B-AF3D-F2DA6F69C25D}" srcOrd="0" destOrd="0" presId="urn:microsoft.com/office/officeart/2008/layout/VerticalCurvedList"/>
    <dgm:cxn modelId="{B1FA5B5C-6CAE-427C-908B-8B43E7F2A48F}" type="presParOf" srcId="{F31B7103-6E88-4DB9-9888-CB9E0B3FEEF8}" destId="{EF104B90-7E69-4918-A202-E6F91FC6E413}" srcOrd="1" destOrd="0" presId="urn:microsoft.com/office/officeart/2008/layout/VerticalCurvedList"/>
    <dgm:cxn modelId="{3ADD42E4-ACD2-4B79-816E-CCC12B27014F}" type="presParOf" srcId="{F31B7103-6E88-4DB9-9888-CB9E0B3FEEF8}" destId="{F5A5022A-2B1C-4F3B-B289-BC099E9CE92F}" srcOrd="2" destOrd="0" presId="urn:microsoft.com/office/officeart/2008/layout/VerticalCurvedList"/>
    <dgm:cxn modelId="{7F0E2261-DBFF-4E9D-8C17-B1561A6418EA}" type="presParOf" srcId="{F31B7103-6E88-4DB9-9888-CB9E0B3FEEF8}" destId="{F16BA6F4-95DE-4E28-BF94-6459A70C4A6D}" srcOrd="3" destOrd="0" presId="urn:microsoft.com/office/officeart/2008/layout/VerticalCurvedList"/>
    <dgm:cxn modelId="{C1BFF28E-DAC1-4412-9695-BCCD52DFD728}" type="presParOf" srcId="{96773A7D-3367-4F53-A2D2-EA5770AFFDB3}" destId="{F036299F-AF4D-4DAF-ABF5-87E8CC3FEF1B}" srcOrd="1" destOrd="0" presId="urn:microsoft.com/office/officeart/2008/layout/VerticalCurvedList"/>
    <dgm:cxn modelId="{CC9F07F9-970E-4CBE-8416-6A5B9C8D2919}" type="presParOf" srcId="{96773A7D-3367-4F53-A2D2-EA5770AFFDB3}" destId="{40B95986-31F6-48A6-A8D8-D04AC3BEDA92}" srcOrd="2" destOrd="0" presId="urn:microsoft.com/office/officeart/2008/layout/VerticalCurvedList"/>
    <dgm:cxn modelId="{EB439B6D-A656-40C5-BE2A-F4CDC161AB38}" type="presParOf" srcId="{40B95986-31F6-48A6-A8D8-D04AC3BEDA92}" destId="{112F553D-60C2-4CC4-948D-0369F51C4DB0}" srcOrd="0" destOrd="0" presId="urn:microsoft.com/office/officeart/2008/layout/VerticalCurvedList"/>
    <dgm:cxn modelId="{29FC9C49-E4CA-48AA-A323-F926BB198A1C}" type="presParOf" srcId="{96773A7D-3367-4F53-A2D2-EA5770AFFDB3}" destId="{A1781B13-DE10-4169-ABDE-0384026A6B34}" srcOrd="3" destOrd="0" presId="urn:microsoft.com/office/officeart/2008/layout/VerticalCurvedList"/>
    <dgm:cxn modelId="{53B5EF5B-D5B0-4228-A4B0-5750ABC82E1C}" type="presParOf" srcId="{96773A7D-3367-4F53-A2D2-EA5770AFFDB3}" destId="{65CD74A9-3E7B-49D7-95DD-EB8B72D6CA84}" srcOrd="4" destOrd="0" presId="urn:microsoft.com/office/officeart/2008/layout/VerticalCurvedList"/>
    <dgm:cxn modelId="{BB7A052C-8457-4500-9453-9E8AFB7FDE26}" type="presParOf" srcId="{65CD74A9-3E7B-49D7-95DD-EB8B72D6CA84}" destId="{2741B69B-255D-4143-BECE-5BD9035A4FC6}" srcOrd="0" destOrd="0" presId="urn:microsoft.com/office/officeart/2008/layout/VerticalCurvedList"/>
    <dgm:cxn modelId="{1202636C-6EA9-450A-AA89-BBF8981761C9}" type="presParOf" srcId="{96773A7D-3367-4F53-A2D2-EA5770AFFDB3}" destId="{7DCEBD2C-792F-484E-9C96-926E03F540ED}" srcOrd="5" destOrd="0" presId="urn:microsoft.com/office/officeart/2008/layout/VerticalCurvedList"/>
    <dgm:cxn modelId="{0E47018F-0530-4761-9EDF-C04A8E1D4709}" type="presParOf" srcId="{96773A7D-3367-4F53-A2D2-EA5770AFFDB3}" destId="{8E391AE5-35EA-4A7F-ACFF-6E662A0BD046}" srcOrd="6" destOrd="0" presId="urn:microsoft.com/office/officeart/2008/layout/VerticalCurvedList"/>
    <dgm:cxn modelId="{709821F3-CEE2-4461-91D0-C3D2311A67F4}" type="presParOf" srcId="{8E391AE5-35EA-4A7F-ACFF-6E662A0BD046}" destId="{EB133F34-59A3-4639-B813-3EF5396EC28B}" srcOrd="0" destOrd="0" presId="urn:microsoft.com/office/officeart/2008/layout/VerticalCurvedList"/>
    <dgm:cxn modelId="{3916EDC7-99F2-4111-9F40-3AF290AA2A5E}" type="presParOf" srcId="{96773A7D-3367-4F53-A2D2-EA5770AFFDB3}" destId="{88F378EC-C3F8-47CD-AEFF-49BA634320FB}" srcOrd="7" destOrd="0" presId="urn:microsoft.com/office/officeart/2008/layout/VerticalCurvedList"/>
    <dgm:cxn modelId="{8F3EFF36-79DC-471B-A4DB-CC6727A042AB}" type="presParOf" srcId="{96773A7D-3367-4F53-A2D2-EA5770AFFDB3}" destId="{0C1D6B2A-9239-4220-B9D4-EF24FF044C0E}" srcOrd="8" destOrd="0" presId="urn:microsoft.com/office/officeart/2008/layout/VerticalCurvedList"/>
    <dgm:cxn modelId="{E411D862-FAFF-4740-BBB8-C8B8886491A7}" type="presParOf" srcId="{0C1D6B2A-9239-4220-B9D4-EF24FF044C0E}" destId="{A6FEC19F-0F90-4EC7-BB21-E0ADFEFFA617}" srcOrd="0" destOrd="0" presId="urn:microsoft.com/office/officeart/2008/layout/VerticalCurvedList"/>
    <dgm:cxn modelId="{5ED7F71B-E628-424C-8D20-B767B5CC3D81}" type="presParOf" srcId="{96773A7D-3367-4F53-A2D2-EA5770AFFDB3}" destId="{CAE44C5F-81A1-4D30-8D3F-2E663ECAC700}" srcOrd="9" destOrd="0" presId="urn:microsoft.com/office/officeart/2008/layout/VerticalCurvedList"/>
    <dgm:cxn modelId="{C832F532-B38B-4AC7-A5E2-E83B1166A8B0}" type="presParOf" srcId="{96773A7D-3367-4F53-A2D2-EA5770AFFDB3}" destId="{053E2699-E7D5-4B6C-A824-2ED732C32228}" srcOrd="10" destOrd="0" presId="urn:microsoft.com/office/officeart/2008/layout/VerticalCurvedList"/>
    <dgm:cxn modelId="{D7FB1420-A516-4D89-A58A-5AB120EB6975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29BB396-CCAC-42A4-8782-73D855652DE9}" type="datetimeFigureOut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400"/>
            <a:ext cx="5486400" cy="44751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7213"/>
            <a:ext cx="29718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7213"/>
            <a:ext cx="29718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CE926DF-544A-4F15-A49F-798508B3A0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D50D352-3948-4159-ACDB-6F52F8F94C5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DF941D-4241-4819-BEF4-E122983798ED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5C00FC-6B0B-4CF5-863A-163A87BC4C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B3F97-7F9B-457B-93F2-6D9078C1370B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2AA52-7F93-4BF3-A210-1CEAFFAC69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 advAuto="0"/>
      <p:bldP spid="7" grpId="0" autoUpdateAnimBg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88F30B-D3FC-4F64-87DD-033A91CA2A5C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7A5240-7AC8-4E2F-B153-EEE361D766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2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3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1B71DC-F146-4CD7-8282-11A8744C5CD2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9A47C-F5A0-4C2B-8B31-A2A59CF849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9" grpId="0" build="p" autoUpdateAnimBg="0" advAuto="0"/>
      <p:bldP spid="11" grpId="0" build="p" autoUpdateAnimBg="0" advAuto="0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E4DF4C-6C4D-41A4-B8B7-1B9049942F4C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53116C-095E-4EE2-B62A-279FA8752D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E206A8-6464-492C-96C7-25AE3396F362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04FCC0-4BE7-4612-8E15-3DCDB15F1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C6EDA2-F4E3-424A-83DF-291F45263F4E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46BEE-6E4A-4D12-BFB8-9B5F12DC01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7EF52-23EB-4AEB-AE3D-05A77792B657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819C67-FECA-43F3-B9DC-4A1CD69C0B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 advAuto="0"/>
      <p:bldP spid="22" grpId="0" autoUpdateAnimBg="0"/>
      <p:bldP spid="3" grpId="0" build="p" autoUpdateAnimBg="0" advAuto="0"/>
    </p:bld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CD7A9-B33D-4D3D-BF1D-718AED2ED976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05321-645D-4B8A-9DAF-8473A936C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build="p" autoUpdateAnimBg="0" advAuto="0"/>
      <p:bldP spid="3" grpId="0" build="p" autoUpdateAnimBg="0" advAuto="0"/>
    </p:bld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9104B2-CE31-47C2-B8C3-A396BA67A66B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C843D7-2168-4834-B024-C8C28E75D2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B9BA1-3CF4-442E-8FEF-62CAB140E3AE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E9E5E-2C53-42B7-A9FE-A8A70DD1F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9AF156E-1966-4544-8F49-3600F417F8F8}" type="datetime1">
              <a:rPr lang="cs-CZ"/>
              <a:pPr>
                <a:defRPr/>
              </a:pPr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D74BF0A-8622-4B85-AF87-7400586071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79" r:id="rId5"/>
    <p:sldLayoutId id="2147483778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1" Type="http://schemas.openxmlformats.org/officeDocument/2006/relationships/audio" Target="NULL" TargetMode="Externa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11" Type="http://schemas.openxmlformats.org/officeDocument/2006/relationships/image" Target="../media/image18.wmf"/><Relationship Id="rId5" Type="http://schemas.openxmlformats.org/officeDocument/2006/relationships/image" Target="../media/image12.png"/><Relationship Id="rId10" Type="http://schemas.openxmlformats.org/officeDocument/2006/relationships/image" Target="../media/image17.wmf"/><Relationship Id="rId4" Type="http://schemas.openxmlformats.org/officeDocument/2006/relationships/image" Target="../media/image11.png"/><Relationship Id="rId9" Type="http://schemas.openxmlformats.org/officeDocument/2006/relationships/image" Target="../media/image16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7" Type="http://schemas.openxmlformats.org/officeDocument/2006/relationships/image" Target="../media/image4.png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650" y="1125538"/>
            <a:ext cx="7488238" cy="5616575"/>
          </a:xfrm>
        </p:spPr>
        <p:txBody>
          <a:bodyPr>
            <a:noAutofit/>
          </a:bodyPr>
          <a:lstStyle/>
          <a:p>
            <a:pPr marL="0" indent="0">
              <a:buFont typeface="Symbol" pitchFamily="18" charset="2"/>
              <a:buNone/>
            </a:pPr>
            <a:r>
              <a:rPr lang="cs-CZ" sz="1600" smtClean="0"/>
              <a:t>       Předmět - Matematika</a:t>
            </a:r>
          </a:p>
          <a:p>
            <a:pPr marL="0" indent="0">
              <a:buFont typeface="Arial" charset="0"/>
              <a:buChar char="•"/>
            </a:pPr>
            <a:r>
              <a:rPr lang="cs-CZ" sz="1600" smtClean="0"/>
              <a:t>Věková skupina - 1. ročník </a:t>
            </a:r>
          </a:p>
          <a:p>
            <a:pPr marL="0" indent="0">
              <a:buFont typeface="Arial" charset="0"/>
              <a:buChar char="•"/>
            </a:pPr>
            <a:r>
              <a:rPr lang="cs-CZ" sz="1600" smtClean="0"/>
              <a:t>Časový fond – 30 minut</a:t>
            </a:r>
          </a:p>
          <a:p>
            <a:pPr marL="0" indent="0">
              <a:buFont typeface="Arial" charset="0"/>
              <a:buChar char="•"/>
            </a:pPr>
            <a:r>
              <a:rPr lang="cs-CZ" sz="1600" smtClean="0"/>
              <a:t>Popis – Materiál slouží k vysvětlení a procvičení učiva Matematiky </a:t>
            </a:r>
          </a:p>
          <a:p>
            <a:pPr marL="0" indent="0">
              <a:buFont typeface="Arial" charset="0"/>
              <a:buChar char="•"/>
            </a:pPr>
            <a:r>
              <a:rPr lang="cs-CZ" sz="1600" smtClean="0"/>
              <a:t>Snímek č. 4– výkladová část, podle přiřazeného předmětu si vysvětlujeme  počet</a:t>
            </a:r>
          </a:p>
          <a:p>
            <a:pPr marL="0" indent="0">
              <a:buFont typeface="Symbol" pitchFamily="18" charset="2"/>
              <a:buNone/>
            </a:pPr>
            <a:r>
              <a:rPr lang="cs-CZ" sz="1600" smtClean="0"/>
              <a:t>        Snímek č. 5 – Využití mezipředmětových vztahů PRV –  počasí v zimě</a:t>
            </a:r>
          </a:p>
          <a:p>
            <a:pPr marL="0" indent="0">
              <a:buFont typeface="Symbol" pitchFamily="18" charset="2"/>
              <a:buNone/>
            </a:pPr>
            <a:r>
              <a:rPr lang="cs-CZ" sz="1600" smtClean="0"/>
              <a:t>        Snímek č. 6 –Vyhledávání čísla 6, žákům se po kliknutí na číslo 6 se barevně  </a:t>
            </a:r>
          </a:p>
          <a:p>
            <a:pPr marL="0" indent="0">
              <a:buFont typeface="Symbol" pitchFamily="18" charset="2"/>
              <a:buNone/>
            </a:pPr>
            <a:r>
              <a:rPr lang="cs-CZ" sz="1600" smtClean="0"/>
              <a:t>        zvýrazní okénko</a:t>
            </a:r>
          </a:p>
          <a:p>
            <a:pPr marL="0" indent="0">
              <a:buFont typeface="Symbol" pitchFamily="18" charset="2"/>
              <a:buNone/>
            </a:pPr>
            <a:r>
              <a:rPr lang="cs-CZ" sz="1600" smtClean="0"/>
              <a:t>        Snímek č. 7 – po přepnutí na funkci interaktivního pera žáci spojují množinu se  s</a:t>
            </a:r>
          </a:p>
          <a:p>
            <a:pPr marL="0" indent="0">
              <a:buFont typeface="Symbol" pitchFamily="18" charset="2"/>
              <a:buNone/>
            </a:pPr>
            <a:r>
              <a:rPr lang="cs-CZ" sz="1600" smtClean="0"/>
              <a:t>        se správným číslem</a:t>
            </a:r>
          </a:p>
          <a:p>
            <a:pPr marL="0" indent="0">
              <a:buFont typeface="Symbol" pitchFamily="18" charset="2"/>
              <a:buNone/>
            </a:pPr>
            <a:r>
              <a:rPr lang="cs-CZ" sz="1600" smtClean="0"/>
              <a:t>        Snímek č. 8 –Využití mezipředmětových vztahů PRV, rychle</a:t>
            </a:r>
            <a:r>
              <a:rPr lang="cs-CZ" sz="1600" smtClean="0">
                <a:latin typeface="Arial" charset="0"/>
              </a:rPr>
              <a:t>, </a:t>
            </a:r>
            <a:r>
              <a:rPr lang="cs-CZ" sz="1600" smtClean="0"/>
              <a:t>než zmizí obláčky</a:t>
            </a:r>
            <a:r>
              <a:rPr lang="cs-CZ" sz="1600" smtClean="0">
                <a:latin typeface="Arial" charset="0"/>
              </a:rPr>
              <a:t>,</a:t>
            </a:r>
          </a:p>
          <a:p>
            <a:pPr marL="0" indent="0">
              <a:buFont typeface="Symbol" pitchFamily="18" charset="2"/>
              <a:buNone/>
            </a:pPr>
            <a:r>
              <a:rPr lang="cs-CZ" sz="1600" smtClean="0"/>
              <a:t>        řekni slovo, které tě napadne, když se řekne „zima“ (myšlenková mapa)</a:t>
            </a:r>
          </a:p>
          <a:p>
            <a:pPr marL="0" indent="0">
              <a:buFont typeface="Symbol" pitchFamily="18" charset="2"/>
              <a:buNone/>
            </a:pPr>
            <a:r>
              <a:rPr lang="cs-CZ" sz="1600" smtClean="0"/>
              <a:t>        Snímek č.9, 10, 11 – klikni na číslo, které chybí v řad</a:t>
            </a:r>
            <a:r>
              <a:rPr lang="cs-CZ" sz="1600" smtClean="0">
                <a:latin typeface="Arial" charset="0"/>
              </a:rPr>
              <a:t>ě</a:t>
            </a:r>
          </a:p>
          <a:p>
            <a:pPr marL="0" indent="0">
              <a:buFont typeface="Symbol" pitchFamily="18" charset="2"/>
              <a:buNone/>
            </a:pPr>
            <a:r>
              <a:rPr lang="cs-CZ" sz="1600" smtClean="0"/>
              <a:t>        Snímek č. 13 – počítáme příklady na vločkách</a:t>
            </a:r>
            <a:r>
              <a:rPr lang="cs-CZ" sz="1600" smtClean="0">
                <a:latin typeface="Arial" charset="0"/>
              </a:rPr>
              <a:t>,</a:t>
            </a:r>
            <a:r>
              <a:rPr lang="cs-CZ" sz="1600" smtClean="0"/>
              <a:t> než roztají, počítání na postřeh </a:t>
            </a:r>
          </a:p>
          <a:p>
            <a:pPr marL="0" indent="0">
              <a:buFont typeface="Symbol" pitchFamily="18" charset="2"/>
              <a:buNone/>
            </a:pPr>
            <a:r>
              <a:rPr lang="cs-CZ" sz="1600" smtClean="0"/>
              <a:t>         a rychlost</a:t>
            </a:r>
          </a:p>
          <a:p>
            <a:pPr marL="301625" lvl="1" indent="0">
              <a:buFont typeface="Symbol" pitchFamily="18" charset="2"/>
              <a:buNone/>
            </a:pPr>
            <a:r>
              <a:rPr lang="cs-CZ" sz="1600" smtClean="0"/>
              <a:t>  Snímek č. 14 – doplň chybějící čísla v řadě</a:t>
            </a:r>
          </a:p>
          <a:p>
            <a:pPr marL="0" indent="0">
              <a:buFont typeface="Arial" charset="0"/>
              <a:buChar char="•"/>
            </a:pPr>
            <a:r>
              <a:rPr lang="cs-CZ" sz="1600" smtClean="0"/>
              <a:t> Materiál obsahuje 15 stránek a</a:t>
            </a:r>
            <a:r>
              <a:rPr lang="cs-CZ" sz="1600" b="1" smtClean="0"/>
              <a:t> </a:t>
            </a:r>
            <a:r>
              <a:rPr lang="cs-CZ" sz="1600" smtClean="0"/>
              <a:t>je určen k interaktivní výuce.</a:t>
            </a:r>
          </a:p>
          <a:p>
            <a:pPr marL="0" indent="0"/>
            <a:endParaRPr lang="cs-CZ" sz="1600" smtClean="0"/>
          </a:p>
          <a:p>
            <a:pPr marL="0" indent="0"/>
            <a:endParaRPr lang="cs-CZ" sz="1600" smtClean="0"/>
          </a:p>
          <a:p>
            <a:pPr marL="0" indent="0">
              <a:buFont typeface="Symbol" pitchFamily="18" charset="2"/>
              <a:buNone/>
            </a:pPr>
            <a:endParaRPr lang="cs-CZ" sz="1600" smtClean="0"/>
          </a:p>
        </p:txBody>
      </p:sp>
      <p:sp>
        <p:nvSpPr>
          <p:cNvPr id="1638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8B7EC4C-3EFF-4F38-83B0-20DB3B8EF5A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6387" name="Nadpis 3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1152525"/>
          </a:xfrm>
        </p:spPr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1989138"/>
            <a:ext cx="8229600" cy="1252537"/>
          </a:xfrm>
        </p:spPr>
        <p:txBody>
          <a:bodyPr/>
          <a:lstStyle/>
          <a:p>
            <a:r>
              <a:rPr lang="cs-CZ" sz="6000" b="1" smtClean="0">
                <a:solidFill>
                  <a:schemeClr val="tx1"/>
                </a:solidFill>
              </a:rPr>
              <a:t>Vyvození čísla a počtu 6</a:t>
            </a:r>
            <a:endParaRPr lang="cs-CZ" sz="6000" smtClean="0"/>
          </a:p>
        </p:txBody>
      </p:sp>
      <p:sp>
        <p:nvSpPr>
          <p:cNvPr id="1741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3BCEA3-9EE5-4072-9884-4073782DC59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BCF4037-9831-4994-A9D1-4FD50C0AA92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179388" y="-465138"/>
            <a:ext cx="4679950" cy="7788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0000" b="1" i="1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pic>
        <p:nvPicPr>
          <p:cNvPr id="8" name="Shape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6" descr="C:\Users\hyp\AppData\Local\Microsoft\Windows\Temporary Internet Files\Content.IE5\RB250VLA\MC90043977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65875" y="349250"/>
            <a:ext cx="2163763" cy="216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6" descr="C:\Users\hyp\AppData\Local\Microsoft\Windows\Temporary Internet Files\Content.IE5\RB250VLA\MC90043977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65875" y="2384425"/>
            <a:ext cx="2163763" cy="216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6" descr="C:\Users\hyp\AppData\Local\Microsoft\Windows\Temporary Internet Files\Content.IE5\RB250VLA\MC90043977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78250" y="2384425"/>
            <a:ext cx="2163763" cy="216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6" descr="C:\Users\hyp\AppData\Local\Microsoft\Windows\Temporary Internet Files\Content.IE5\RB250VLA\MC90043977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97300" y="349250"/>
            <a:ext cx="2163763" cy="216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6" descr="C:\Users\hyp\AppData\Local\Microsoft\Windows\Temporary Internet Files\Content.IE5\RB250VLA\MC90043977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65875" y="4292600"/>
            <a:ext cx="2163763" cy="216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6" descr="C:\Users\hyp\AppData\Local\Microsoft\Windows\Temporary Internet Files\Content.IE5\RB250VLA\MC900439774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16350" y="4292600"/>
            <a:ext cx="2163763" cy="216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49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2CA5790-B0CF-49D5-93C3-E4721304D34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pic>
        <p:nvPicPr>
          <p:cNvPr id="5" name="Picture 8" descr="C:\Users\hyp\AppData\Local\Microsoft\Windows\Temporary Internet Files\Content.IE5\RDUALIWV\MC900432587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08525" y="225425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9" descr="C:\Users\hyp\AppData\Local\Microsoft\Windows\Temporary Internet Files\Content.IE5\OZO6F6RO\MC900432591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13550" y="225425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0" descr="C:\Users\hyp\AppData\Local\Microsoft\Windows\Temporary Internet Files\Content.IE5\GDZGI21V\MC900432588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03500" y="225425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TextovéPole 7"/>
          <p:cNvSpPr txBox="1">
            <a:spLocks noChangeArrowheads="1"/>
          </p:cNvSpPr>
          <p:nvPr/>
        </p:nvSpPr>
        <p:spPr bwMode="auto">
          <a:xfrm>
            <a:off x="2230438" y="692150"/>
            <a:ext cx="370363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latin typeface="Times New Roman" pitchFamily="18" charset="0"/>
                <a:cs typeface="Times New Roman" pitchFamily="18" charset="0"/>
              </a:rPr>
              <a:t>Počasí v zimě</a:t>
            </a:r>
          </a:p>
        </p:txBody>
      </p:sp>
      <p:pic>
        <p:nvPicPr>
          <p:cNvPr id="9" name="Picture 9" descr="C:\Users\hyp\AppData\Local\Microsoft\Windows\Temporary Internet Files\Content.IE5\RB250VLA\MC900432590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9750" y="225425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-242888"/>
            <a:ext cx="9144000" cy="7100888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82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3746DC8-9EF0-4725-B0FC-11630A4A644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3" name="Šestiúhelník 2"/>
          <p:cNvSpPr/>
          <p:nvPr/>
        </p:nvSpPr>
        <p:spPr>
          <a:xfrm>
            <a:off x="2004883" y="2788875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6" name="Šestiúhelník 5"/>
          <p:cNvSpPr/>
          <p:nvPr/>
        </p:nvSpPr>
        <p:spPr>
          <a:xfrm>
            <a:off x="4630241" y="2601579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0</a:t>
            </a:r>
          </a:p>
        </p:txBody>
      </p:sp>
      <p:sp>
        <p:nvSpPr>
          <p:cNvPr id="7" name="Šestiúhelník 6"/>
          <p:cNvSpPr/>
          <p:nvPr/>
        </p:nvSpPr>
        <p:spPr>
          <a:xfrm>
            <a:off x="3044185" y="137347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5</a:t>
            </a:r>
          </a:p>
        </p:txBody>
      </p:sp>
      <p:sp>
        <p:nvSpPr>
          <p:cNvPr id="8" name="Šestiúhelník 7"/>
          <p:cNvSpPr/>
          <p:nvPr/>
        </p:nvSpPr>
        <p:spPr>
          <a:xfrm>
            <a:off x="3330573" y="2737897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4</a:t>
            </a:r>
          </a:p>
        </p:txBody>
      </p:sp>
      <p:sp>
        <p:nvSpPr>
          <p:cNvPr id="9" name="Šestiúhelník 8"/>
          <p:cNvSpPr/>
          <p:nvPr/>
        </p:nvSpPr>
        <p:spPr>
          <a:xfrm>
            <a:off x="4758571" y="5209340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3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170007" y="2230956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2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1403666" y="4012382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5</a:t>
            </a:r>
          </a:p>
        </p:txBody>
      </p:sp>
      <p:sp>
        <p:nvSpPr>
          <p:cNvPr id="12" name="Šestiúhelník 11"/>
          <p:cNvSpPr/>
          <p:nvPr/>
        </p:nvSpPr>
        <p:spPr>
          <a:xfrm>
            <a:off x="5529240" y="3555530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13" name="Šestiúhelník 12"/>
          <p:cNvSpPr/>
          <p:nvPr/>
        </p:nvSpPr>
        <p:spPr>
          <a:xfrm>
            <a:off x="3262089" y="5462991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4</a:t>
            </a:r>
          </a:p>
        </p:txBody>
      </p:sp>
      <p:sp>
        <p:nvSpPr>
          <p:cNvPr id="14" name="Šestiúhelník 13"/>
          <p:cNvSpPr/>
          <p:nvPr/>
        </p:nvSpPr>
        <p:spPr>
          <a:xfrm>
            <a:off x="365987" y="4998745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0</a:t>
            </a:r>
          </a:p>
        </p:txBody>
      </p:sp>
      <p:sp>
        <p:nvSpPr>
          <p:cNvPr id="15" name="Šestiúhelník 14"/>
          <p:cNvSpPr/>
          <p:nvPr/>
        </p:nvSpPr>
        <p:spPr>
          <a:xfrm>
            <a:off x="6487048" y="4282375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3</a:t>
            </a:r>
          </a:p>
        </p:txBody>
      </p:sp>
      <p:sp>
        <p:nvSpPr>
          <p:cNvPr id="16" name="Šestiúhelník 15"/>
          <p:cNvSpPr/>
          <p:nvPr/>
        </p:nvSpPr>
        <p:spPr>
          <a:xfrm>
            <a:off x="7647275" y="730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3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307881" y="699648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3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18" name="Šestiúhelník 17"/>
          <p:cNvSpPr/>
          <p:nvPr/>
        </p:nvSpPr>
        <p:spPr>
          <a:xfrm>
            <a:off x="4247964" y="886712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6</a:t>
            </a:r>
          </a:p>
        </p:txBody>
      </p:sp>
      <p:sp>
        <p:nvSpPr>
          <p:cNvPr id="19" name="Šestiúhelník 18"/>
          <p:cNvSpPr/>
          <p:nvPr/>
        </p:nvSpPr>
        <p:spPr>
          <a:xfrm>
            <a:off x="7560332" y="5462991"/>
            <a:ext cx="1368152" cy="1112657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0" name="Šestiúhelník 19"/>
          <p:cNvSpPr/>
          <p:nvPr/>
        </p:nvSpPr>
        <p:spPr>
          <a:xfrm>
            <a:off x="1735829" y="5578388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1" name="Šestiúhelník 20"/>
          <p:cNvSpPr/>
          <p:nvPr/>
        </p:nvSpPr>
        <p:spPr>
          <a:xfrm>
            <a:off x="1676033" y="241263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2" name="Šestiúhelník 21"/>
          <p:cNvSpPr/>
          <p:nvPr/>
        </p:nvSpPr>
        <p:spPr>
          <a:xfrm>
            <a:off x="7917904" y="1371687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3" name="Šestiúhelník 22"/>
          <p:cNvSpPr/>
          <p:nvPr/>
        </p:nvSpPr>
        <p:spPr>
          <a:xfrm>
            <a:off x="7560332" y="3567463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4" name="Šestiúhelník 23"/>
          <p:cNvSpPr/>
          <p:nvPr/>
        </p:nvSpPr>
        <p:spPr>
          <a:xfrm>
            <a:off x="3106898" y="1471155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5" name="Šestiúhelník 24"/>
          <p:cNvSpPr/>
          <p:nvPr/>
        </p:nvSpPr>
        <p:spPr>
          <a:xfrm>
            <a:off x="4139952" y="4035152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6" name="Šestiúhelník 25"/>
          <p:cNvSpPr/>
          <p:nvPr/>
        </p:nvSpPr>
        <p:spPr>
          <a:xfrm>
            <a:off x="170007" y="3584773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3</a:t>
            </a:r>
          </a:p>
        </p:txBody>
      </p:sp>
      <p:sp>
        <p:nvSpPr>
          <p:cNvPr id="27" name="Šestiúhelník 26"/>
          <p:cNvSpPr/>
          <p:nvPr/>
        </p:nvSpPr>
        <p:spPr>
          <a:xfrm>
            <a:off x="6725344" y="929537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6</a:t>
            </a:r>
          </a:p>
        </p:txBody>
      </p:sp>
      <p:sp>
        <p:nvSpPr>
          <p:cNvPr id="28" name="Šestiúhelník 27"/>
          <p:cNvSpPr/>
          <p:nvPr/>
        </p:nvSpPr>
        <p:spPr>
          <a:xfrm>
            <a:off x="1582629" y="1573411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6</a:t>
            </a:r>
          </a:p>
        </p:txBody>
      </p:sp>
      <p:sp>
        <p:nvSpPr>
          <p:cNvPr id="29" name="Šestiúhelník 28"/>
          <p:cNvSpPr/>
          <p:nvPr/>
        </p:nvSpPr>
        <p:spPr>
          <a:xfrm>
            <a:off x="2804127" y="4282375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6</a:t>
            </a:r>
          </a:p>
        </p:txBody>
      </p:sp>
      <p:sp>
        <p:nvSpPr>
          <p:cNvPr id="30" name="Šestiúhelník 29"/>
          <p:cNvSpPr/>
          <p:nvPr/>
        </p:nvSpPr>
        <p:spPr>
          <a:xfrm>
            <a:off x="6048164" y="5593481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6</a:t>
            </a:r>
          </a:p>
        </p:txBody>
      </p:sp>
      <p:sp>
        <p:nvSpPr>
          <p:cNvPr id="31" name="Šestiúhelník 30"/>
          <p:cNvSpPr/>
          <p:nvPr/>
        </p:nvSpPr>
        <p:spPr>
          <a:xfrm>
            <a:off x="7409420" y="2478504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6</a:t>
            </a:r>
          </a:p>
        </p:txBody>
      </p:sp>
      <p:sp>
        <p:nvSpPr>
          <p:cNvPr id="32" name="Šestiúhelník 31"/>
          <p:cNvSpPr/>
          <p:nvPr/>
        </p:nvSpPr>
        <p:spPr>
          <a:xfrm>
            <a:off x="6126723" y="2238532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5</a:t>
            </a:r>
          </a:p>
        </p:txBody>
      </p:sp>
      <p:sp>
        <p:nvSpPr>
          <p:cNvPr id="33" name="Šestiúhelník 32"/>
          <p:cNvSpPr/>
          <p:nvPr/>
        </p:nvSpPr>
        <p:spPr>
          <a:xfrm>
            <a:off x="5477663" y="137347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4</a:t>
            </a:r>
          </a:p>
        </p:txBody>
      </p:sp>
      <p:sp>
        <p:nvSpPr>
          <p:cNvPr id="34" name="Šestiúhelník 33"/>
          <p:cNvSpPr/>
          <p:nvPr/>
        </p:nvSpPr>
        <p:spPr>
          <a:xfrm>
            <a:off x="5344846" y="1267771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1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6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7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8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9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9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0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>
                      <p:stCondLst>
                        <p:cond delay="0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0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0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1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1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1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2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2" fill="hold">
                      <p:stCondLst>
                        <p:cond delay="0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3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0" fill="hold">
                      <p:stCondLst>
                        <p:cond delay="0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4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4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5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6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6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6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A86139B-A886-4FA0-A35C-718E39AE320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11113" y="2565400"/>
            <a:ext cx="2787650" cy="170656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343275" y="180975"/>
            <a:ext cx="2786063" cy="170656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68313" y="620713"/>
            <a:ext cx="2786062" cy="170656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036888" y="5151438"/>
            <a:ext cx="2786062" cy="170656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129338" y="2801938"/>
            <a:ext cx="2787650" cy="170656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011863" y="858838"/>
            <a:ext cx="2787650" cy="170656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011863" y="4724400"/>
            <a:ext cx="2787650" cy="170656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49238" y="4508500"/>
            <a:ext cx="2787650" cy="170656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14" name="TextovéPole 15"/>
          <p:cNvSpPr txBox="1">
            <a:spLocks noChangeArrowheads="1"/>
          </p:cNvSpPr>
          <p:nvPr/>
        </p:nvSpPr>
        <p:spPr bwMode="auto">
          <a:xfrm>
            <a:off x="4092575" y="2232025"/>
            <a:ext cx="6461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21515" name="TextovéPole 16"/>
          <p:cNvSpPr txBox="1">
            <a:spLocks noChangeArrowheads="1"/>
          </p:cNvSpPr>
          <p:nvPr/>
        </p:nvSpPr>
        <p:spPr bwMode="auto">
          <a:xfrm>
            <a:off x="4987925" y="2817813"/>
            <a:ext cx="6477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21516" name="TextovéPole 17"/>
          <p:cNvSpPr txBox="1">
            <a:spLocks noChangeArrowheads="1"/>
          </p:cNvSpPr>
          <p:nvPr/>
        </p:nvSpPr>
        <p:spPr bwMode="auto">
          <a:xfrm>
            <a:off x="3492500" y="1965325"/>
            <a:ext cx="6461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21517" name="TextovéPole 18"/>
          <p:cNvSpPr txBox="1">
            <a:spLocks noChangeArrowheads="1"/>
          </p:cNvSpPr>
          <p:nvPr/>
        </p:nvSpPr>
        <p:spPr bwMode="auto">
          <a:xfrm>
            <a:off x="3513138" y="2916238"/>
            <a:ext cx="6461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21518" name="TextovéPole 19"/>
          <p:cNvSpPr txBox="1">
            <a:spLocks noChangeArrowheads="1"/>
          </p:cNvSpPr>
          <p:nvPr/>
        </p:nvSpPr>
        <p:spPr bwMode="auto">
          <a:xfrm>
            <a:off x="4159250" y="3138488"/>
            <a:ext cx="6461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21519" name="TextovéPole 20"/>
          <p:cNvSpPr txBox="1">
            <a:spLocks noChangeArrowheads="1"/>
          </p:cNvSpPr>
          <p:nvPr/>
        </p:nvSpPr>
        <p:spPr bwMode="auto">
          <a:xfrm>
            <a:off x="4738688" y="3592513"/>
            <a:ext cx="6477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21520" name="TextovéPole 21"/>
          <p:cNvSpPr txBox="1">
            <a:spLocks noChangeArrowheads="1"/>
          </p:cNvSpPr>
          <p:nvPr/>
        </p:nvSpPr>
        <p:spPr bwMode="auto">
          <a:xfrm>
            <a:off x="4737100" y="1947863"/>
            <a:ext cx="6461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21521" name="TextovéPole 22"/>
          <p:cNvSpPr txBox="1">
            <a:spLocks noChangeArrowheads="1"/>
          </p:cNvSpPr>
          <p:nvPr/>
        </p:nvSpPr>
        <p:spPr bwMode="auto">
          <a:xfrm>
            <a:off x="3513138" y="3843338"/>
            <a:ext cx="6461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pic>
        <p:nvPicPr>
          <p:cNvPr id="21522" name="Picture 2" descr="C:\Users\hyp\AppData\Local\Microsoft\Windows\Temporary Internet Files\Content.IE5\RDUALIWV\MC900440286[2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64413" y="2528888"/>
            <a:ext cx="1760537" cy="127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23" name="Picture 2" descr="C:\Users\hyp\AppData\Local\Microsoft\Windows\Temporary Internet Files\Content.IE5\RDUALIWV\MC900440286[2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24800" y="2897188"/>
            <a:ext cx="1760538" cy="127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24" name="Picture 2" descr="C:\Users\hyp\AppData\Local\Microsoft\Windows\Temporary Internet Files\Content.IE5\RDUALIWV\MC900440286[2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97725" y="3297238"/>
            <a:ext cx="1758950" cy="127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25" name="Picture 2" descr="C:\Users\hyp\AppData\Local\Microsoft\Windows\Temporary Internet Files\Content.IE5\RDUALIWV\MC900440286[2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26238" y="2492375"/>
            <a:ext cx="1760537" cy="127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26" name="Picture 2" descr="C:\Users\hyp\AppData\Local\Microsoft\Windows\Temporary Internet Files\Content.IE5\RDUALIWV\MC900440286[2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26163" y="2805113"/>
            <a:ext cx="1760537" cy="127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27" name="Picture 2" descr="C:\Users\hyp\AppData\Local\Microsoft\Windows\Temporary Internet Files\Content.IE5\RDUALIWV\MC900440286[2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2100" y="3295650"/>
            <a:ext cx="1760538" cy="1271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28" name="Picture 3" descr="C:\Users\hyp\AppData\Local\Microsoft\Windows\Temporary Internet Files\Content.IE5\OZO6F6RO\MC900387156[2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97013" y="490538"/>
            <a:ext cx="1757362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29" name="Picture 3" descr="C:\Users\hyp\AppData\Local\Microsoft\Windows\Temporary Internet Files\Content.IE5\OZO6F6RO\MC900387156[2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1163" y="476250"/>
            <a:ext cx="1757362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30" name="Picture 4" descr="C:\Users\hyp\AppData\Local\Microsoft\Windows\Temporary Internet Files\Content.IE5\GDZGI21V\MC90025017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009775" y="4867275"/>
            <a:ext cx="1001713" cy="98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31" name="Picture 4" descr="C:\Users\hyp\AppData\Local\Microsoft\Windows\Temporary Internet Files\Content.IE5\GDZGI21V\MC90025017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289050" y="4508500"/>
            <a:ext cx="1001713" cy="98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32" name="Picture 4" descr="C:\Users\hyp\AppData\Local\Microsoft\Windows\Temporary Internet Files\Content.IE5\GDZGI21V\MC90025017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96950" y="5226050"/>
            <a:ext cx="1001713" cy="98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33" name="Picture 4" descr="C:\Users\hyp\AppData\Local\Microsoft\Windows\Temporary Internet Files\Content.IE5\GDZGI21V\MC90025017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0675" y="4724400"/>
            <a:ext cx="1001713" cy="98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34" name="Picture 5" descr="C:\Users\hyp\AppData\Local\Microsoft\Windows\Temporary Internet Files\Content.IE5\RB250VLA\MC90030487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987925" y="153988"/>
            <a:ext cx="1204913" cy="1093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35" name="Picture 5" descr="C:\Users\hyp\AppData\Local\Microsoft\Windows\Temporary Internet Files\Content.IE5\RB250VLA\MC90030487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160838" y="73025"/>
            <a:ext cx="1203325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36" name="Picture 5" descr="C:\Users\hyp\AppData\Local\Microsoft\Windows\Temporary Internet Files\Content.IE5\RB250VLA\MC90030487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879850" y="782638"/>
            <a:ext cx="1203325" cy="1093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37" name="Picture 5" descr="C:\Users\hyp\AppData\Local\Microsoft\Windows\Temporary Internet Files\Content.IE5\RB250VLA\MC90030487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386138" y="246063"/>
            <a:ext cx="1203325" cy="1093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38" name="Picture 5" descr="C:\Users\hyp\AppData\Local\Microsoft\Windows\Temporary Internet Files\Content.IE5\RB250VLA\MC90030487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89463" y="833438"/>
            <a:ext cx="1203325" cy="1093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39" name="Picture 7" descr="C:\Users\hyp\AppData\Local\Microsoft\Windows\Temporary Internet Files\Content.IE5\OZO6F6RO\MC90039861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98663" y="2832100"/>
            <a:ext cx="776287" cy="103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40" name="Picture 7" descr="C:\Users\hyp\AppData\Local\Microsoft\Windows\Temporary Internet Files\Content.IE5\OZO6F6RO\MC90039861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404938" y="2425700"/>
            <a:ext cx="776287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41" name="Picture 7" descr="C:\Users\hyp\AppData\Local\Microsoft\Windows\Temporary Internet Files\Content.IE5\OZO6F6RO\MC90039861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20725" y="2408238"/>
            <a:ext cx="776288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42" name="Picture 7" descr="C:\Users\hyp\AppData\Local\Microsoft\Windows\Temporary Internet Files\Content.IE5\OZO6F6RO\MC90039861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9375" y="2613025"/>
            <a:ext cx="776288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43" name="Picture 7" descr="C:\Users\hyp\AppData\Local\Microsoft\Windows\Temporary Internet Files\Content.IE5\OZO6F6RO\MC90039861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416050" y="3222625"/>
            <a:ext cx="776288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44" name="Picture 7" descr="C:\Users\hyp\AppData\Local\Microsoft\Windows\Temporary Internet Files\Content.IE5\OZO6F6RO\MC90039861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20725" y="3176588"/>
            <a:ext cx="776288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45" name="Picture 8" descr="C:\Users\hyp\AppData\Local\Microsoft\Windows\Temporary Internet Files\Content.IE5\GDZGI21V\MM900283987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737100" y="5478463"/>
            <a:ext cx="836613" cy="126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46" name="Picture 8" descr="C:\Users\hyp\AppData\Local\Microsoft\Windows\Temporary Internet Files\Content.IE5\GDZGI21V\MM900283987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997325" y="5226050"/>
            <a:ext cx="838200" cy="1265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47" name="Picture 8" descr="C:\Users\hyp\AppData\Local\Microsoft\Windows\Temporary Internet Files\Content.IE5\GDZGI21V\MM900283987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343275" y="5337175"/>
            <a:ext cx="836613" cy="126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48" name="Picture 9" descr="C:\Users\hyp\AppData\Local\Microsoft\Windows\Temporary Internet Files\Content.IE5\RB250VLA\MC900250852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626225" y="4759325"/>
            <a:ext cx="1706563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49" name="Picture 10" descr="C:\Users\hyp\AppData\Local\Microsoft\Windows\Temporary Internet Files\Content.IE5\RDUALIWV\MC900053367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854950" y="1168400"/>
            <a:ext cx="779463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50" name="Picture 10" descr="C:\Users\hyp\AppData\Local\Microsoft\Windows\Temporary Internet Files\Content.IE5\RDUALIWV\MC900053367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145338" y="1035050"/>
            <a:ext cx="779462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51" name="Picture 10" descr="C:\Users\hyp\AppData\Local\Microsoft\Windows\Temporary Internet Files\Content.IE5\RDUALIWV\MC900053367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418263" y="1112838"/>
            <a:ext cx="779462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523616D-6334-4943-BCB5-2877A67C446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pic>
        <p:nvPicPr>
          <p:cNvPr id="22530" name="Picture 4" descr="C:\Users\hyp\AppData\Local\Microsoft\Windows\Temporary Internet Files\Content.IE5\RB250VLA\MP90044839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333375"/>
            <a:ext cx="4067175" cy="271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6" descr="C:\Users\hyp\AppData\Local\Microsoft\Windows\Temporary Internet Files\Content.IE5\OZO6F6RO\MP90041407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550863"/>
            <a:ext cx="209550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7" descr="C:\Users\hyp\AppData\Local\Microsoft\Windows\Temporary Internet Files\Content.IE5\RB250VLA\MP90042214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43575" y="4773613"/>
            <a:ext cx="3132138" cy="2084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11" descr="C:\Users\hyp\AppData\Local\Microsoft\Windows\Temporary Internet Files\Content.IE5\OZO6F6RO\MP900400148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78663" y="444500"/>
            <a:ext cx="1704975" cy="170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12" descr="C:\Users\hyp\AppData\Local\Microsoft\Windows\Temporary Internet Files\Content.IE5\RB250VLA\MP900427679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696075" y="2851150"/>
            <a:ext cx="2357438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15" descr="C:\Users\hyp\AppData\Local\Microsoft\Windows\Temporary Internet Files\Content.IE5\OZO6F6RO\MP900446409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49650" y="3284538"/>
            <a:ext cx="2414588" cy="1550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6" name="Picture 16" descr="C:\Users\hyp\AppData\Local\Microsoft\Windows\Temporary Internet Files\Content.IE5\GDZGI21V\MP900422147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20675" y="4581525"/>
            <a:ext cx="322897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Mrak 3"/>
          <p:cNvSpPr/>
          <p:nvPr/>
        </p:nvSpPr>
        <p:spPr>
          <a:xfrm>
            <a:off x="-588963" y="2651125"/>
            <a:ext cx="3260726" cy="23368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6503988" y="4987925"/>
            <a:ext cx="3260725" cy="2338388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5964238" y="3411538"/>
            <a:ext cx="3260725" cy="2338387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3243263" y="3094038"/>
            <a:ext cx="3260725" cy="2338387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6948488" y="1620838"/>
            <a:ext cx="3260725" cy="23368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6018213" y="-190500"/>
            <a:ext cx="3260725" cy="2338388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" name="Mrak 17"/>
          <p:cNvSpPr/>
          <p:nvPr/>
        </p:nvSpPr>
        <p:spPr>
          <a:xfrm>
            <a:off x="4387850" y="1620838"/>
            <a:ext cx="3260725" cy="2336800"/>
          </a:xfrm>
          <a:prstGeom prst="cloud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3279775" y="-190500"/>
            <a:ext cx="3260725" cy="2338388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536575" y="-458788"/>
            <a:ext cx="3260725" cy="2336801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-757238" y="706438"/>
            <a:ext cx="3262313" cy="2338387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-595313" y="4538663"/>
            <a:ext cx="3260726" cy="2338387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1647825" y="3317875"/>
            <a:ext cx="3262313" cy="2338388"/>
          </a:xfrm>
          <a:prstGeom prst="cloud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3687763" y="5053013"/>
            <a:ext cx="3260725" cy="2338387"/>
          </a:xfrm>
          <a:prstGeom prst="clou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1739900" y="1295400"/>
            <a:ext cx="3260725" cy="2338388"/>
          </a:xfrm>
          <a:prstGeom prst="cloud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1473200" y="5432425"/>
            <a:ext cx="3260725" cy="2336800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021013" y="223838"/>
            <a:ext cx="2352675" cy="538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FF0000"/>
                </a:solidFill>
                <a:latin typeface="Candara" pitchFamily="34" charset="0"/>
              </a:rPr>
              <a:t>5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 rot="-1281723">
            <a:off x="2995613" y="396875"/>
            <a:ext cx="2617787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92D050"/>
                </a:solidFill>
                <a:latin typeface="Candara" pitchFamily="34" charset="0"/>
              </a:rPr>
              <a:t>6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 rot="3556673">
            <a:off x="3594100" y="20638"/>
            <a:ext cx="2351087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FF0000"/>
                </a:solidFill>
                <a:latin typeface="Candara" pitchFamily="34" charset="0"/>
              </a:rPr>
              <a:t>5</a:t>
            </a:r>
          </a:p>
        </p:txBody>
      </p:sp>
      <p:sp>
        <p:nvSpPr>
          <p:cNvPr id="23556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DC29156-D1C8-42C8-82E2-523F6C3878B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 rot="1182484">
            <a:off x="2360613" y="466725"/>
            <a:ext cx="2536825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FFFF00"/>
                </a:solidFill>
                <a:latin typeface="Candara" pitchFamily="34" charset="0"/>
              </a:rPr>
              <a:t>4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854200" y="5672138"/>
            <a:ext cx="9144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282950" y="5672138"/>
            <a:ext cx="9144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741863" y="5672138"/>
            <a:ext cx="9144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267450" y="5672138"/>
            <a:ext cx="9144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298575" y="396875"/>
            <a:ext cx="2535238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FFFF00"/>
                </a:solidFill>
                <a:latin typeface="Candara" pitchFamily="34" charset="0"/>
              </a:rPr>
              <a:t>4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276850" y="466725"/>
            <a:ext cx="2617788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92D050"/>
                </a:solidFill>
                <a:latin typeface="Candara" pitchFamily="34" charset="0"/>
              </a:rPr>
              <a:t>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8" grpId="0"/>
      <p:bldP spid="9" grpId="0"/>
      <p:bldP spid="10" grpId="0"/>
      <p:bldP spid="11" grpId="0"/>
      <p:bldP spid="13" grpId="0" animBg="1"/>
      <p:bldP spid="14" grpId="0" animBg="1"/>
      <p:bldP spid="15" grpId="0" animBg="1"/>
      <p:bldP spid="16" grpId="0" animBg="1"/>
      <p:bldP spid="17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298575" y="396875"/>
            <a:ext cx="2617788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FFFF00"/>
                </a:solidFill>
                <a:latin typeface="Candara" pitchFamily="34" charset="0"/>
              </a:rPr>
              <a:t>6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021013" y="223838"/>
            <a:ext cx="2328862" cy="538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FF0000"/>
                </a:solidFill>
                <a:latin typeface="Candara" pitchFamily="34" charset="0"/>
              </a:rPr>
              <a:t>3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 rot="-1281723">
            <a:off x="3128963" y="396875"/>
            <a:ext cx="2352675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92D050"/>
                </a:solidFill>
                <a:latin typeface="Candara" pitchFamily="34" charset="0"/>
              </a:rPr>
              <a:t>5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 rot="3556673">
            <a:off x="3605212" y="20638"/>
            <a:ext cx="2328863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FF0000"/>
                </a:solidFill>
                <a:latin typeface="Candara" pitchFamily="34" charset="0"/>
              </a:rPr>
              <a:t>3</a:t>
            </a:r>
          </a:p>
        </p:txBody>
      </p:sp>
      <p:sp>
        <p:nvSpPr>
          <p:cNvPr id="24581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61D922E-17F6-4CC9-B2BC-9512ED2C7B5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 rot="1182484">
            <a:off x="2319338" y="466725"/>
            <a:ext cx="2617787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FFFF00"/>
                </a:solidFill>
                <a:latin typeface="Candara" pitchFamily="34" charset="0"/>
              </a:rPr>
              <a:t>6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313113" y="5672138"/>
            <a:ext cx="9144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787525" y="5672138"/>
            <a:ext cx="9144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741863" y="5672138"/>
            <a:ext cx="9144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267450" y="5672138"/>
            <a:ext cx="9144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276850" y="466725"/>
            <a:ext cx="2352675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92D050"/>
                </a:solidFill>
                <a:latin typeface="Candara" pitchFamily="34" charset="0"/>
              </a:rPr>
              <a:t>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9" grpId="0"/>
      <p:bldP spid="10" grpId="0"/>
      <p:bldP spid="11" grpId="0"/>
      <p:bldP spid="13" grpId="0" animBg="1"/>
      <p:bldP spid="14" grpId="0" animBg="1"/>
      <p:bldP spid="15" grpId="0" animBg="1"/>
      <p:bldP spid="16" grpId="0" animBg="1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021013" y="223838"/>
            <a:ext cx="2619375" cy="538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FF0000"/>
                </a:solidFill>
                <a:latin typeface="Candara" pitchFamily="34" charset="0"/>
              </a:rPr>
              <a:t>6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 rot="-1281723">
            <a:off x="3141663" y="396875"/>
            <a:ext cx="2327275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92D050"/>
                </a:solidFill>
                <a:latin typeface="Candara" pitchFamily="34" charset="0"/>
              </a:rPr>
              <a:t>3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 rot="3556673">
            <a:off x="3460750" y="20638"/>
            <a:ext cx="2617787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FF0000"/>
                </a:solidFill>
                <a:latin typeface="Candara" pitchFamily="34" charset="0"/>
              </a:rPr>
              <a:t>6</a:t>
            </a:r>
          </a:p>
        </p:txBody>
      </p:sp>
      <p:sp>
        <p:nvSpPr>
          <p:cNvPr id="25604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FA0342-9F6A-4065-A5A6-60D65DFA651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 rot="1182484">
            <a:off x="2360613" y="466725"/>
            <a:ext cx="2536825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FFFF00"/>
                </a:solidFill>
                <a:latin typeface="Candara" pitchFamily="34" charset="0"/>
              </a:rPr>
              <a:t>4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313113" y="5672138"/>
            <a:ext cx="9144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787525" y="5672138"/>
            <a:ext cx="9144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741863" y="5672138"/>
            <a:ext cx="9144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267450" y="5672138"/>
            <a:ext cx="91440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298575" y="396875"/>
            <a:ext cx="2535238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FFFF00"/>
                </a:solidFill>
                <a:latin typeface="Candara" pitchFamily="34" charset="0"/>
              </a:rPr>
              <a:t>4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276850" y="466725"/>
            <a:ext cx="2328863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4400">
                <a:solidFill>
                  <a:srgbClr val="92D050"/>
                </a:solidFill>
                <a:latin typeface="Candara" pitchFamily="34" charset="0"/>
              </a:rPr>
              <a:t>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8" grpId="0"/>
      <p:bldP spid="9" grpId="0"/>
      <p:bldP spid="10" grpId="0"/>
      <p:bldP spid="11" grpId="0"/>
      <p:bldP spid="13" grpId="0" animBg="1"/>
      <p:bldP spid="14" grpId="0" animBg="1"/>
      <p:bldP spid="15" grpId="0" animBg="1"/>
      <p:bldP spid="16" grpId="0" animBg="1"/>
      <p:bldP spid="17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>
                <a:latin typeface="Times New Roman" pitchFamily="18" charset="0"/>
                <a:cs typeface="Times New Roman" pitchFamily="18" charset="0"/>
              </a:rPr>
              <a:t>POČÍTEJ PŘÍKLADY NA VLOČKÁCH</a:t>
            </a:r>
          </a:p>
        </p:txBody>
      </p:sp>
      <p:sp>
        <p:nvSpPr>
          <p:cNvPr id="2662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7EF907D-A471-415A-A246-8B8527BE61B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pic>
        <p:nvPicPr>
          <p:cNvPr id="4" name="Picture 3" descr="C:\Users\hyp\AppData\Local\Microsoft\Windows\Temporary Internet Files\Content.IE5\RDUALIWV\MC90043984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00363" y="2097088"/>
            <a:ext cx="3343275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Tlačítko akce: Vlastní 72">
            <a:hlinkClick r:id="" action="ppaction://noaction" highlightClick="1"/>
          </p:cNvPr>
          <p:cNvSpPr/>
          <p:nvPr/>
        </p:nvSpPr>
        <p:spPr>
          <a:xfrm>
            <a:off x="-107950" y="-242888"/>
            <a:ext cx="9359900" cy="7272338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650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AB53C25-6A57-45D3-B3DE-7568A5B5BBA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sp>
        <p:nvSpPr>
          <p:cNvPr id="4" name="Dvaatřiceticípá hvězda 3"/>
          <p:cNvSpPr/>
          <p:nvPr/>
        </p:nvSpPr>
        <p:spPr>
          <a:xfrm rot="10800000" flipV="1">
            <a:off x="431800" y="527050"/>
            <a:ext cx="935038" cy="914400"/>
          </a:xfrm>
          <a:prstGeom prst="star32">
            <a:avLst>
              <a:gd name="adj" fmla="val 4172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6000" dirty="0">
              <a:cs typeface="Times New Roman" pitchFamily="18" charset="0"/>
            </a:endParaRPr>
          </a:p>
        </p:txBody>
      </p:sp>
      <p:sp>
        <p:nvSpPr>
          <p:cNvPr id="5" name="Dvaatřiceticípá hvězda 4"/>
          <p:cNvSpPr/>
          <p:nvPr/>
        </p:nvSpPr>
        <p:spPr>
          <a:xfrm>
            <a:off x="1408113" y="531813"/>
            <a:ext cx="914400" cy="914400"/>
          </a:xfrm>
          <a:prstGeom prst="star32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6" name="Dvaatřiceticípá hvězda 5"/>
          <p:cNvSpPr/>
          <p:nvPr/>
        </p:nvSpPr>
        <p:spPr>
          <a:xfrm>
            <a:off x="1408113" y="1541463"/>
            <a:ext cx="914400" cy="914400"/>
          </a:xfrm>
          <a:prstGeom prst="star32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8" name="Dvaatřiceticípá hvězda 7"/>
          <p:cNvSpPr/>
          <p:nvPr/>
        </p:nvSpPr>
        <p:spPr>
          <a:xfrm>
            <a:off x="3324225" y="539750"/>
            <a:ext cx="914400" cy="914400"/>
          </a:xfrm>
          <a:prstGeom prst="star32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9" name="Dvaatřiceticípá hvězda 8"/>
          <p:cNvSpPr/>
          <p:nvPr/>
        </p:nvSpPr>
        <p:spPr>
          <a:xfrm>
            <a:off x="431800" y="1538288"/>
            <a:ext cx="914400" cy="914400"/>
          </a:xfrm>
          <a:prstGeom prst="star32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2" name="Dvaatřiceticípá hvězda 11"/>
          <p:cNvSpPr/>
          <p:nvPr/>
        </p:nvSpPr>
        <p:spPr>
          <a:xfrm>
            <a:off x="2366963" y="536575"/>
            <a:ext cx="914400" cy="914400"/>
          </a:xfrm>
          <a:prstGeom prst="star32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7" name="Dvaatřiceticípá hvězda 16"/>
          <p:cNvSpPr/>
          <p:nvPr/>
        </p:nvSpPr>
        <p:spPr>
          <a:xfrm rot="10800000" flipV="1">
            <a:off x="3324225" y="1549400"/>
            <a:ext cx="936625" cy="914400"/>
          </a:xfrm>
          <a:prstGeom prst="star32">
            <a:avLst>
              <a:gd name="adj" fmla="val 4172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6000" dirty="0">
              <a:cs typeface="Times New Roman" pitchFamily="18" charset="0"/>
            </a:endParaRPr>
          </a:p>
        </p:txBody>
      </p:sp>
      <p:sp>
        <p:nvSpPr>
          <p:cNvPr id="18" name="Dvaatřiceticípá hvězda 17"/>
          <p:cNvSpPr/>
          <p:nvPr/>
        </p:nvSpPr>
        <p:spPr>
          <a:xfrm rot="10800000" flipV="1">
            <a:off x="3324225" y="2557463"/>
            <a:ext cx="936625" cy="914400"/>
          </a:xfrm>
          <a:prstGeom prst="star32">
            <a:avLst>
              <a:gd name="adj" fmla="val 4172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6000" dirty="0">
              <a:cs typeface="Times New Roman" pitchFamily="18" charset="0"/>
            </a:endParaRPr>
          </a:p>
        </p:txBody>
      </p:sp>
      <p:sp>
        <p:nvSpPr>
          <p:cNvPr id="19" name="Dvaatřiceticípá hvězda 18"/>
          <p:cNvSpPr/>
          <p:nvPr/>
        </p:nvSpPr>
        <p:spPr>
          <a:xfrm rot="10800000" flipV="1">
            <a:off x="4281488" y="544513"/>
            <a:ext cx="935037" cy="914400"/>
          </a:xfrm>
          <a:prstGeom prst="star32">
            <a:avLst>
              <a:gd name="adj" fmla="val 4172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6000" dirty="0">
              <a:cs typeface="Times New Roman" pitchFamily="18" charset="0"/>
            </a:endParaRPr>
          </a:p>
        </p:txBody>
      </p:sp>
      <p:sp>
        <p:nvSpPr>
          <p:cNvPr id="20" name="Dvaatřiceticípá hvězda 19"/>
          <p:cNvSpPr/>
          <p:nvPr/>
        </p:nvSpPr>
        <p:spPr>
          <a:xfrm rot="10800000" flipV="1">
            <a:off x="2366963" y="1546225"/>
            <a:ext cx="936625" cy="914400"/>
          </a:xfrm>
          <a:prstGeom prst="star32">
            <a:avLst>
              <a:gd name="adj" fmla="val 4172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6000" dirty="0">
              <a:cs typeface="Times New Roman" pitchFamily="18" charset="0"/>
            </a:endParaRPr>
          </a:p>
        </p:txBody>
      </p:sp>
      <p:sp>
        <p:nvSpPr>
          <p:cNvPr id="21" name="Dvaatřiceticípá hvězda 20"/>
          <p:cNvSpPr/>
          <p:nvPr/>
        </p:nvSpPr>
        <p:spPr>
          <a:xfrm>
            <a:off x="431800" y="2549525"/>
            <a:ext cx="914400" cy="914400"/>
          </a:xfrm>
          <a:prstGeom prst="star32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6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Dvaatřiceticípá hvězda 21"/>
          <p:cNvSpPr/>
          <p:nvPr/>
        </p:nvSpPr>
        <p:spPr>
          <a:xfrm>
            <a:off x="1408113" y="3562350"/>
            <a:ext cx="914400" cy="914400"/>
          </a:xfrm>
          <a:prstGeom prst="star32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Dvaatřiceticípá hvězda 22"/>
          <p:cNvSpPr/>
          <p:nvPr/>
        </p:nvSpPr>
        <p:spPr>
          <a:xfrm>
            <a:off x="1408113" y="2552700"/>
            <a:ext cx="914400" cy="914400"/>
          </a:xfrm>
          <a:prstGeom prst="star32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Dvaatřiceticípá hvězda 24"/>
          <p:cNvSpPr/>
          <p:nvPr/>
        </p:nvSpPr>
        <p:spPr>
          <a:xfrm>
            <a:off x="1408113" y="4573588"/>
            <a:ext cx="914400" cy="914400"/>
          </a:xfrm>
          <a:prstGeom prst="star32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26" name="Dvaatřiceticípá hvězda 25"/>
          <p:cNvSpPr/>
          <p:nvPr/>
        </p:nvSpPr>
        <p:spPr>
          <a:xfrm>
            <a:off x="4281488" y="3616325"/>
            <a:ext cx="914400" cy="914400"/>
          </a:xfrm>
          <a:prstGeom prst="star32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Dvaatřiceticípá hvězda 26"/>
          <p:cNvSpPr/>
          <p:nvPr/>
        </p:nvSpPr>
        <p:spPr>
          <a:xfrm rot="10800000" flipV="1">
            <a:off x="2366963" y="2554288"/>
            <a:ext cx="936625" cy="914400"/>
          </a:xfrm>
          <a:prstGeom prst="star32">
            <a:avLst>
              <a:gd name="adj" fmla="val 4172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6000" dirty="0">
              <a:cs typeface="Times New Roman" pitchFamily="18" charset="0"/>
            </a:endParaRPr>
          </a:p>
        </p:txBody>
      </p:sp>
      <p:sp>
        <p:nvSpPr>
          <p:cNvPr id="28" name="Dvaatřiceticípá hvězda 27"/>
          <p:cNvSpPr/>
          <p:nvPr/>
        </p:nvSpPr>
        <p:spPr>
          <a:xfrm rot="10800000" flipV="1">
            <a:off x="2366963" y="3563938"/>
            <a:ext cx="936625" cy="914400"/>
          </a:xfrm>
          <a:prstGeom prst="star32">
            <a:avLst>
              <a:gd name="adj" fmla="val 4172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6000" dirty="0">
              <a:cs typeface="Times New Roman" pitchFamily="18" charset="0"/>
            </a:endParaRPr>
          </a:p>
        </p:txBody>
      </p:sp>
      <p:sp>
        <p:nvSpPr>
          <p:cNvPr id="29" name="Dvaatřiceticípá hvězda 28"/>
          <p:cNvSpPr/>
          <p:nvPr/>
        </p:nvSpPr>
        <p:spPr>
          <a:xfrm rot="10800000" flipV="1">
            <a:off x="431800" y="3560763"/>
            <a:ext cx="935038" cy="914400"/>
          </a:xfrm>
          <a:prstGeom prst="star32">
            <a:avLst>
              <a:gd name="adj" fmla="val 4172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6000" dirty="0">
              <a:cs typeface="Times New Roman" pitchFamily="18" charset="0"/>
            </a:endParaRPr>
          </a:p>
        </p:txBody>
      </p:sp>
      <p:sp>
        <p:nvSpPr>
          <p:cNvPr id="30" name="Dvaatřiceticípá hvězda 29"/>
          <p:cNvSpPr/>
          <p:nvPr/>
        </p:nvSpPr>
        <p:spPr>
          <a:xfrm rot="10800000" flipV="1">
            <a:off x="3324225" y="3565525"/>
            <a:ext cx="936625" cy="914400"/>
          </a:xfrm>
          <a:prstGeom prst="star32">
            <a:avLst>
              <a:gd name="adj" fmla="val 4172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6000" dirty="0">
              <a:cs typeface="Times New Roman" pitchFamily="18" charset="0"/>
            </a:endParaRPr>
          </a:p>
        </p:txBody>
      </p:sp>
      <p:sp>
        <p:nvSpPr>
          <p:cNvPr id="31" name="Dvaatřiceticípá hvězda 30"/>
          <p:cNvSpPr/>
          <p:nvPr/>
        </p:nvSpPr>
        <p:spPr>
          <a:xfrm rot="10800000" flipV="1">
            <a:off x="431800" y="5583238"/>
            <a:ext cx="935038" cy="914400"/>
          </a:xfrm>
          <a:prstGeom prst="star32">
            <a:avLst>
              <a:gd name="adj" fmla="val 4172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6000" dirty="0">
              <a:cs typeface="Times New Roman" pitchFamily="18" charset="0"/>
            </a:endParaRPr>
          </a:p>
        </p:txBody>
      </p:sp>
      <p:sp>
        <p:nvSpPr>
          <p:cNvPr id="32" name="Dvaatřiceticípá hvězda 31"/>
          <p:cNvSpPr/>
          <p:nvPr/>
        </p:nvSpPr>
        <p:spPr>
          <a:xfrm rot="10800000" flipV="1">
            <a:off x="3324225" y="4575175"/>
            <a:ext cx="936625" cy="914400"/>
          </a:xfrm>
          <a:prstGeom prst="star32">
            <a:avLst>
              <a:gd name="adj" fmla="val 4172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6000" dirty="0">
              <a:cs typeface="Times New Roman" pitchFamily="18" charset="0"/>
            </a:endParaRPr>
          </a:p>
        </p:txBody>
      </p:sp>
      <p:sp>
        <p:nvSpPr>
          <p:cNvPr id="33" name="Dvaatřiceticípá hvězda 32"/>
          <p:cNvSpPr/>
          <p:nvPr/>
        </p:nvSpPr>
        <p:spPr>
          <a:xfrm rot="10800000" flipV="1">
            <a:off x="431800" y="4572000"/>
            <a:ext cx="935038" cy="914400"/>
          </a:xfrm>
          <a:prstGeom prst="star32">
            <a:avLst>
              <a:gd name="adj" fmla="val 4172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6000" dirty="0">
              <a:cs typeface="Times New Roman" pitchFamily="18" charset="0"/>
            </a:endParaRPr>
          </a:p>
        </p:txBody>
      </p:sp>
      <p:sp>
        <p:nvSpPr>
          <p:cNvPr id="34" name="Dvaatřiceticípá hvězda 33"/>
          <p:cNvSpPr/>
          <p:nvPr/>
        </p:nvSpPr>
        <p:spPr>
          <a:xfrm>
            <a:off x="4281488" y="4630738"/>
            <a:ext cx="914400" cy="914400"/>
          </a:xfrm>
          <a:prstGeom prst="star32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35" name="Dvaatřiceticípá hvězda 34"/>
          <p:cNvSpPr/>
          <p:nvPr/>
        </p:nvSpPr>
        <p:spPr>
          <a:xfrm>
            <a:off x="2366963" y="4573588"/>
            <a:ext cx="914400" cy="914400"/>
          </a:xfrm>
          <a:prstGeom prst="star32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Dvaatřiceticípá hvězda 35"/>
          <p:cNvSpPr/>
          <p:nvPr/>
        </p:nvSpPr>
        <p:spPr>
          <a:xfrm>
            <a:off x="4281488" y="5583238"/>
            <a:ext cx="914400" cy="914400"/>
          </a:xfrm>
          <a:prstGeom prst="star32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37" name="Dvaatřiceticípá hvězda 36"/>
          <p:cNvSpPr/>
          <p:nvPr/>
        </p:nvSpPr>
        <p:spPr>
          <a:xfrm>
            <a:off x="1408113" y="5583238"/>
            <a:ext cx="914400" cy="914400"/>
          </a:xfrm>
          <a:prstGeom prst="star32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Dvaatřiceticípá hvězda 37"/>
          <p:cNvSpPr/>
          <p:nvPr/>
        </p:nvSpPr>
        <p:spPr>
          <a:xfrm rot="10800000" flipV="1">
            <a:off x="3324225" y="5583238"/>
            <a:ext cx="936625" cy="914400"/>
          </a:xfrm>
          <a:prstGeom prst="star32">
            <a:avLst>
              <a:gd name="adj" fmla="val 4172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6000" dirty="0">
              <a:cs typeface="Times New Roman" pitchFamily="18" charset="0"/>
            </a:endParaRPr>
          </a:p>
        </p:txBody>
      </p:sp>
      <p:sp>
        <p:nvSpPr>
          <p:cNvPr id="39" name="Dvaatřiceticípá hvězda 38"/>
          <p:cNvSpPr/>
          <p:nvPr/>
        </p:nvSpPr>
        <p:spPr>
          <a:xfrm rot="10800000" flipV="1">
            <a:off x="2366963" y="5583238"/>
            <a:ext cx="936625" cy="914400"/>
          </a:xfrm>
          <a:prstGeom prst="star32">
            <a:avLst>
              <a:gd name="adj" fmla="val 4172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6000" dirty="0">
              <a:cs typeface="Times New Roman" pitchFamily="18" charset="0"/>
            </a:endParaRPr>
          </a:p>
        </p:txBody>
      </p:sp>
      <p:sp>
        <p:nvSpPr>
          <p:cNvPr id="44" name="Dvaatřiceticípá hvězda 43"/>
          <p:cNvSpPr/>
          <p:nvPr/>
        </p:nvSpPr>
        <p:spPr>
          <a:xfrm rot="10800000" flipV="1">
            <a:off x="7756525" y="2012950"/>
            <a:ext cx="641350" cy="595313"/>
          </a:xfrm>
          <a:prstGeom prst="star32">
            <a:avLst>
              <a:gd name="adj" fmla="val 41725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Dvaatřiceticípá hvězda 45"/>
          <p:cNvSpPr/>
          <p:nvPr/>
        </p:nvSpPr>
        <p:spPr>
          <a:xfrm rot="10800000" flipV="1">
            <a:off x="6743700" y="2911475"/>
            <a:ext cx="641350" cy="595313"/>
          </a:xfrm>
          <a:prstGeom prst="star32">
            <a:avLst>
              <a:gd name="adj" fmla="val 41725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Dvaatřiceticípá hvězda 46"/>
          <p:cNvSpPr/>
          <p:nvPr/>
        </p:nvSpPr>
        <p:spPr>
          <a:xfrm rot="10800000" flipV="1">
            <a:off x="6743700" y="4170363"/>
            <a:ext cx="641350" cy="596900"/>
          </a:xfrm>
          <a:prstGeom prst="star32">
            <a:avLst>
              <a:gd name="adj" fmla="val 41725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Dvaatřiceticípá hvězda 56"/>
          <p:cNvSpPr/>
          <p:nvPr/>
        </p:nvSpPr>
        <p:spPr>
          <a:xfrm rot="10800000" flipV="1">
            <a:off x="7756525" y="809625"/>
            <a:ext cx="641350" cy="595313"/>
          </a:xfrm>
          <a:prstGeom prst="star32">
            <a:avLst>
              <a:gd name="adj" fmla="val 41725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0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Dvaatřiceticípá hvězda 60"/>
          <p:cNvSpPr/>
          <p:nvPr/>
        </p:nvSpPr>
        <p:spPr>
          <a:xfrm rot="10800000" flipV="1">
            <a:off x="6743700" y="2281238"/>
            <a:ext cx="641350" cy="595312"/>
          </a:xfrm>
          <a:prstGeom prst="star32">
            <a:avLst>
              <a:gd name="adj" fmla="val 41725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Dvaatřiceticípá hvězda 61"/>
          <p:cNvSpPr/>
          <p:nvPr/>
        </p:nvSpPr>
        <p:spPr>
          <a:xfrm rot="10800000" flipV="1">
            <a:off x="6743700" y="3541713"/>
            <a:ext cx="641350" cy="595312"/>
          </a:xfrm>
          <a:prstGeom prst="star32">
            <a:avLst>
              <a:gd name="adj" fmla="val 41725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6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Dvaatřiceticípá hvězda 64"/>
          <p:cNvSpPr/>
          <p:nvPr/>
        </p:nvSpPr>
        <p:spPr>
          <a:xfrm rot="10800000" flipV="1">
            <a:off x="7756525" y="3873500"/>
            <a:ext cx="641350" cy="595313"/>
          </a:xfrm>
          <a:prstGeom prst="star32">
            <a:avLst>
              <a:gd name="adj" fmla="val 41725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Dvaatřiceticípá hvězda 65"/>
          <p:cNvSpPr/>
          <p:nvPr/>
        </p:nvSpPr>
        <p:spPr>
          <a:xfrm rot="10800000" flipV="1">
            <a:off x="7756525" y="1414463"/>
            <a:ext cx="641350" cy="595312"/>
          </a:xfrm>
          <a:prstGeom prst="star32">
            <a:avLst>
              <a:gd name="adj" fmla="val 41725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6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Dvaatřiceticípá hvězda 66"/>
          <p:cNvSpPr/>
          <p:nvPr/>
        </p:nvSpPr>
        <p:spPr>
          <a:xfrm rot="10800000" flipV="1">
            <a:off x="7756525" y="212725"/>
            <a:ext cx="641350" cy="596900"/>
          </a:xfrm>
          <a:prstGeom prst="star32">
            <a:avLst>
              <a:gd name="adj" fmla="val 41725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68" name="Dvaatřiceticípá hvězda 67"/>
          <p:cNvSpPr/>
          <p:nvPr/>
        </p:nvSpPr>
        <p:spPr>
          <a:xfrm rot="10800000" flipV="1">
            <a:off x="6743700" y="6040438"/>
            <a:ext cx="641350" cy="595312"/>
          </a:xfrm>
          <a:prstGeom prst="star32">
            <a:avLst>
              <a:gd name="adj" fmla="val 41725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69" name="Dvaatřiceticípá hvězda 68"/>
          <p:cNvSpPr/>
          <p:nvPr/>
        </p:nvSpPr>
        <p:spPr>
          <a:xfrm rot="10800000" flipV="1">
            <a:off x="7786688" y="2613025"/>
            <a:ext cx="641350" cy="595313"/>
          </a:xfrm>
          <a:prstGeom prst="star32">
            <a:avLst>
              <a:gd name="adj" fmla="val 41725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Dvaatřiceticípá hvězda 69"/>
          <p:cNvSpPr/>
          <p:nvPr/>
        </p:nvSpPr>
        <p:spPr>
          <a:xfrm rot="10800000" flipV="1">
            <a:off x="7808913" y="3243263"/>
            <a:ext cx="639762" cy="595312"/>
          </a:xfrm>
          <a:prstGeom prst="star32">
            <a:avLst>
              <a:gd name="adj" fmla="val 41725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" name="Dvaatřiceticípá hvězda 70"/>
          <p:cNvSpPr/>
          <p:nvPr/>
        </p:nvSpPr>
        <p:spPr>
          <a:xfrm rot="10800000" flipV="1">
            <a:off x="6743700" y="5422900"/>
            <a:ext cx="641350" cy="595313"/>
          </a:xfrm>
          <a:prstGeom prst="star32">
            <a:avLst>
              <a:gd name="adj" fmla="val 41725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72" name="Dvaatřiceticípá hvězda 71"/>
          <p:cNvSpPr/>
          <p:nvPr/>
        </p:nvSpPr>
        <p:spPr>
          <a:xfrm rot="10800000" flipV="1">
            <a:off x="6743700" y="4800600"/>
            <a:ext cx="641350" cy="595313"/>
          </a:xfrm>
          <a:prstGeom prst="star32">
            <a:avLst>
              <a:gd name="adj" fmla="val 41725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91489E-6 L -0.46996 0.3725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07" y="186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3395E-6 L -0.78489 0.7264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253" y="363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80204E-6 L -0.46996 0.0508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07" y="25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98705E-6 L -0.57239 0.5511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628" y="275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04348E-6 L -0.57569 0.0127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85" y="6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82054E-6 L -0.58576 0.0677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288" y="33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6.84551E-7 L -0.5802 -0.3177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10" y="-158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7.58557E-7 L -0.3592 -0.0460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69" y="-23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75578E-6 L -0.3592 -0.1029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69" y="-5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5.55042E-7 L -0.3592 -0.1591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69" y="-79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42368E-6 L -0.67413 0.0897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715" y="44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44033E-6 L -0.67413 0.02429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715" y="12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30435E-6 L -0.24896 -0.32447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48" y="-162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83164E-6 L -0.67413 -0.23266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715" y="-116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</p:childTnLst>
        </p:cTn>
      </p:par>
    </p:tnLst>
    <p:bldLst>
      <p:bldP spid="44" grpId="0" animBg="1"/>
      <p:bldP spid="46" grpId="0" animBg="1"/>
      <p:bldP spid="47" grpId="0" animBg="1"/>
      <p:bldP spid="57" grpId="0" animBg="1"/>
      <p:bldP spid="61" grpId="0" animBg="1"/>
      <p:bldP spid="62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BA79127-D1EF-422E-B0DE-3877DE8AE00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  <p:pic>
        <p:nvPicPr>
          <p:cNvPr id="28674" name="Picture 11" descr="C:\Users\hyp\AppData\Local\Microsoft\Windows\Temporary Internet Files\Content.IE5\RDUALIWV\MC9003558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68663" y="1485900"/>
            <a:ext cx="1828800" cy="170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5" name="Picture 12" descr="C:\Users\hyp\AppData\Local\Microsoft\Windows\Temporary Internet Files\Content.IE5\RB250VLA\MC90025087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47938" y="5148263"/>
            <a:ext cx="2449512" cy="157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14" descr="C:\Users\hyp\AppData\Local\Microsoft\Windows\Temporary Internet Files\Content.IE5\RDUALIWV\MC90030352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80138" y="4914900"/>
            <a:ext cx="14001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-314325" y="-354013"/>
            <a:ext cx="2276475" cy="2276476"/>
            <a:chOff x="127353" y="27384"/>
            <a:chExt cx="2276872" cy="2276872"/>
          </a:xfrm>
        </p:grpSpPr>
        <p:pic>
          <p:nvPicPr>
            <p:cNvPr id="28736" name="Picture 4" descr="C:\Users\hyp\AppData\Local\Microsoft\Windows\Temporary Internet Files\Content.IE5\GDZGI21V\MP900449089[1]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27353" y="27384"/>
              <a:ext cx="2276872" cy="22768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37" name="TextovéPole 2"/>
            <p:cNvSpPr txBox="1">
              <a:spLocks noChangeArrowheads="1"/>
            </p:cNvSpPr>
            <p:nvPr/>
          </p:nvSpPr>
          <p:spPr bwMode="auto">
            <a:xfrm>
              <a:off x="509011" y="522838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1+4</a:t>
              </a:r>
            </a:p>
          </p:txBody>
        </p:sp>
      </p:grp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1598613" y="695325"/>
            <a:ext cx="1827212" cy="1739900"/>
            <a:chOff x="2555776" y="1434414"/>
            <a:chExt cx="1828572" cy="1739683"/>
          </a:xfrm>
        </p:grpSpPr>
        <p:pic>
          <p:nvPicPr>
            <p:cNvPr id="28734" name="Picture 15" descr="C:\Users\hyp\AppData\Local\Microsoft\Windows\Temporary Internet Files\Content.IE5\RDUALIWV\MC900436387[1].pn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555776" y="1434414"/>
              <a:ext cx="1828572" cy="17396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35" name="TextovéPole 10"/>
            <p:cNvSpPr txBox="1">
              <a:spLocks noChangeArrowheads="1"/>
            </p:cNvSpPr>
            <p:nvPr/>
          </p:nvSpPr>
          <p:spPr bwMode="auto">
            <a:xfrm>
              <a:off x="2690262" y="1648768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2+2</a:t>
              </a:r>
            </a:p>
          </p:txBody>
        </p:sp>
      </p:grp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4716463" y="69850"/>
            <a:ext cx="2163762" cy="2163763"/>
            <a:chOff x="4590383" y="99187"/>
            <a:chExt cx="2163688" cy="2163688"/>
          </a:xfrm>
        </p:grpSpPr>
        <p:pic>
          <p:nvPicPr>
            <p:cNvPr id="28732" name="Picture 6" descr="C:\Users\hyp\AppData\Local\Microsoft\Windows\Temporary Internet Files\Content.IE5\RB250VLA\MC900439774[1]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590383" y="99187"/>
              <a:ext cx="2163688" cy="2163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33" name="TextovéPole 11"/>
            <p:cNvSpPr txBox="1">
              <a:spLocks noChangeArrowheads="1"/>
            </p:cNvSpPr>
            <p:nvPr/>
          </p:nvSpPr>
          <p:spPr bwMode="auto">
            <a:xfrm>
              <a:off x="4870451" y="530541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3+2</a:t>
              </a:r>
            </a:p>
          </p:txBody>
        </p:sp>
      </p:grpSp>
      <p:grpSp>
        <p:nvGrpSpPr>
          <p:cNvPr id="16" name="Skupina 15"/>
          <p:cNvGrpSpPr>
            <a:grpSpLocks/>
          </p:cNvGrpSpPr>
          <p:nvPr/>
        </p:nvGrpSpPr>
        <p:grpSpPr bwMode="auto">
          <a:xfrm rot="600784">
            <a:off x="1589088" y="-1250950"/>
            <a:ext cx="2163762" cy="2163763"/>
            <a:chOff x="4590383" y="99187"/>
            <a:chExt cx="2163688" cy="2163688"/>
          </a:xfrm>
        </p:grpSpPr>
        <p:pic>
          <p:nvPicPr>
            <p:cNvPr id="28730" name="Picture 6" descr="C:\Users\hyp\AppData\Local\Microsoft\Windows\Temporary Internet Files\Content.IE5\RB250VLA\MC900439774[1]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590383" y="99187"/>
              <a:ext cx="2163688" cy="2163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31" name="TextovéPole 17"/>
            <p:cNvSpPr txBox="1">
              <a:spLocks noChangeArrowheads="1"/>
            </p:cNvSpPr>
            <p:nvPr/>
          </p:nvSpPr>
          <p:spPr bwMode="auto">
            <a:xfrm rot="-600784">
              <a:off x="5042466" y="556221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5-4</a:t>
              </a:r>
            </a:p>
          </p:txBody>
        </p:sp>
      </p:grpSp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5545138" y="-3162300"/>
            <a:ext cx="2163762" cy="2163762"/>
            <a:chOff x="4590383" y="99187"/>
            <a:chExt cx="2163688" cy="2163688"/>
          </a:xfrm>
        </p:grpSpPr>
        <p:pic>
          <p:nvPicPr>
            <p:cNvPr id="28728" name="Picture 6" descr="C:\Users\hyp\AppData\Local\Microsoft\Windows\Temporary Internet Files\Content.IE5\RB250VLA\MC900439774[1]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590383" y="99187"/>
              <a:ext cx="2163688" cy="2163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29" name="TextovéPole 20"/>
            <p:cNvSpPr txBox="1">
              <a:spLocks noChangeArrowheads="1"/>
            </p:cNvSpPr>
            <p:nvPr/>
          </p:nvSpPr>
          <p:spPr bwMode="auto">
            <a:xfrm>
              <a:off x="4915449" y="590785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1+3</a:t>
              </a:r>
            </a:p>
          </p:txBody>
        </p:sp>
      </p:grp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6226175" y="-1379538"/>
            <a:ext cx="2163763" cy="2163763"/>
            <a:chOff x="4590383" y="99187"/>
            <a:chExt cx="2163688" cy="2163688"/>
          </a:xfrm>
        </p:grpSpPr>
        <p:pic>
          <p:nvPicPr>
            <p:cNvPr id="28726" name="Picture 6" descr="C:\Users\hyp\AppData\Local\Microsoft\Windows\Temporary Internet Files\Content.IE5\RB250VLA\MC900439774[1]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590383" y="99187"/>
              <a:ext cx="2163688" cy="2163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27" name="TextovéPole 23"/>
            <p:cNvSpPr txBox="1">
              <a:spLocks noChangeArrowheads="1"/>
            </p:cNvSpPr>
            <p:nvPr/>
          </p:nvSpPr>
          <p:spPr bwMode="auto">
            <a:xfrm>
              <a:off x="5059021" y="570441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5-5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8008938" y="-2036763"/>
            <a:ext cx="1827212" cy="1739900"/>
            <a:chOff x="2555776" y="1434414"/>
            <a:chExt cx="1828572" cy="1739683"/>
          </a:xfrm>
        </p:grpSpPr>
        <p:pic>
          <p:nvPicPr>
            <p:cNvPr id="28724" name="Picture 15" descr="C:\Users\hyp\AppData\Local\Microsoft\Windows\Temporary Internet Files\Content.IE5\RDUALIWV\MC900436387[1].pn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555776" y="1434414"/>
              <a:ext cx="1828572" cy="17396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25" name="TextovéPole 26"/>
            <p:cNvSpPr txBox="1">
              <a:spLocks noChangeArrowheads="1"/>
            </p:cNvSpPr>
            <p:nvPr/>
          </p:nvSpPr>
          <p:spPr bwMode="auto">
            <a:xfrm>
              <a:off x="2764178" y="1661246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2+0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-230188" y="-1657350"/>
            <a:ext cx="1828801" cy="1739900"/>
            <a:chOff x="2555776" y="1434414"/>
            <a:chExt cx="1828572" cy="1739683"/>
          </a:xfrm>
        </p:grpSpPr>
        <p:pic>
          <p:nvPicPr>
            <p:cNvPr id="28722" name="Picture 15" descr="C:\Users\hyp\AppData\Local\Microsoft\Windows\Temporary Internet Files\Content.IE5\RDUALIWV\MC900436387[1].pn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555776" y="1434414"/>
              <a:ext cx="1828572" cy="17396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23" name="TextovéPole 29"/>
            <p:cNvSpPr txBox="1">
              <a:spLocks noChangeArrowheads="1"/>
            </p:cNvSpPr>
            <p:nvPr/>
          </p:nvSpPr>
          <p:spPr bwMode="auto">
            <a:xfrm>
              <a:off x="2781136" y="1685967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2+1</a:t>
              </a:r>
            </a:p>
          </p:txBody>
        </p:sp>
      </p:grpSp>
      <p:grpSp>
        <p:nvGrpSpPr>
          <p:cNvPr id="31" name="Skupina 30"/>
          <p:cNvGrpSpPr>
            <a:grpSpLocks/>
          </p:cNvGrpSpPr>
          <p:nvPr/>
        </p:nvGrpSpPr>
        <p:grpSpPr bwMode="auto">
          <a:xfrm>
            <a:off x="3365500" y="-1855788"/>
            <a:ext cx="1828800" cy="1739900"/>
            <a:chOff x="2555776" y="1434414"/>
            <a:chExt cx="1828572" cy="1739683"/>
          </a:xfrm>
        </p:grpSpPr>
        <p:pic>
          <p:nvPicPr>
            <p:cNvPr id="28720" name="Picture 15" descr="C:\Users\hyp\AppData\Local\Microsoft\Windows\Temporary Internet Files\Content.IE5\RDUALIWV\MC900436387[1].pn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555776" y="1434414"/>
              <a:ext cx="1828572" cy="17396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21" name="TextovéPole 32"/>
            <p:cNvSpPr txBox="1">
              <a:spLocks noChangeArrowheads="1"/>
            </p:cNvSpPr>
            <p:nvPr/>
          </p:nvSpPr>
          <p:spPr bwMode="auto">
            <a:xfrm>
              <a:off x="2713284" y="1661437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2+3</a:t>
              </a:r>
            </a:p>
          </p:txBody>
        </p:sp>
      </p:grpSp>
      <p:grpSp>
        <p:nvGrpSpPr>
          <p:cNvPr id="34" name="Skupina 33"/>
          <p:cNvGrpSpPr>
            <a:grpSpLocks/>
          </p:cNvGrpSpPr>
          <p:nvPr/>
        </p:nvGrpSpPr>
        <p:grpSpPr bwMode="auto">
          <a:xfrm>
            <a:off x="1209675" y="-2960688"/>
            <a:ext cx="2276475" cy="2276475"/>
            <a:chOff x="127353" y="27384"/>
            <a:chExt cx="2276872" cy="2276872"/>
          </a:xfrm>
        </p:grpSpPr>
        <p:pic>
          <p:nvPicPr>
            <p:cNvPr id="28718" name="Picture 4" descr="C:\Users\hyp\AppData\Local\Microsoft\Windows\Temporary Internet Files\Content.IE5\GDZGI21V\MP900449089[1]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27353" y="27384"/>
              <a:ext cx="2276872" cy="22768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19" name="TextovéPole 35"/>
            <p:cNvSpPr txBox="1">
              <a:spLocks noChangeArrowheads="1"/>
            </p:cNvSpPr>
            <p:nvPr/>
          </p:nvSpPr>
          <p:spPr bwMode="auto">
            <a:xfrm>
              <a:off x="516011" y="577923"/>
              <a:ext cx="152477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4 -2</a:t>
              </a:r>
            </a:p>
          </p:txBody>
        </p:sp>
      </p:grpSp>
      <p:grpSp>
        <p:nvGrpSpPr>
          <p:cNvPr id="37" name="Skupina 36"/>
          <p:cNvGrpSpPr>
            <a:grpSpLocks/>
          </p:cNvGrpSpPr>
          <p:nvPr/>
        </p:nvGrpSpPr>
        <p:grpSpPr bwMode="auto">
          <a:xfrm>
            <a:off x="3016250" y="-638175"/>
            <a:ext cx="2276475" cy="2276475"/>
            <a:chOff x="127353" y="27384"/>
            <a:chExt cx="2276872" cy="2276872"/>
          </a:xfrm>
        </p:grpSpPr>
        <p:pic>
          <p:nvPicPr>
            <p:cNvPr id="28716" name="Picture 4" descr="C:\Users\hyp\AppData\Local\Microsoft\Windows\Temporary Internet Files\Content.IE5\GDZGI21V\MP900449089[1]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27353" y="27384"/>
              <a:ext cx="2276872" cy="22768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17" name="TextovéPole 38"/>
            <p:cNvSpPr txBox="1">
              <a:spLocks noChangeArrowheads="1"/>
            </p:cNvSpPr>
            <p:nvPr/>
          </p:nvSpPr>
          <p:spPr bwMode="auto">
            <a:xfrm>
              <a:off x="588211" y="579929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5-2</a:t>
              </a:r>
            </a:p>
          </p:txBody>
        </p:sp>
      </p:grpSp>
      <p:grpSp>
        <p:nvGrpSpPr>
          <p:cNvPr id="40" name="Skupina 39"/>
          <p:cNvGrpSpPr>
            <a:grpSpLocks/>
          </p:cNvGrpSpPr>
          <p:nvPr/>
        </p:nvGrpSpPr>
        <p:grpSpPr bwMode="auto">
          <a:xfrm>
            <a:off x="4603750" y="-1838325"/>
            <a:ext cx="2276475" cy="2276475"/>
            <a:chOff x="127353" y="27384"/>
            <a:chExt cx="2276872" cy="2276872"/>
          </a:xfrm>
        </p:grpSpPr>
        <p:pic>
          <p:nvPicPr>
            <p:cNvPr id="28714" name="Picture 4" descr="C:\Users\hyp\AppData\Local\Microsoft\Windows\Temporary Internet Files\Content.IE5\GDZGI21V\MP900449089[1]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27353" y="27384"/>
              <a:ext cx="2276872" cy="22768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15" name="TextovéPole 41"/>
            <p:cNvSpPr txBox="1">
              <a:spLocks noChangeArrowheads="1"/>
            </p:cNvSpPr>
            <p:nvPr/>
          </p:nvSpPr>
          <p:spPr bwMode="auto">
            <a:xfrm>
              <a:off x="620793" y="563469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5-1</a:t>
              </a:r>
            </a:p>
          </p:txBody>
        </p:sp>
      </p:grpSp>
      <p:grpSp>
        <p:nvGrpSpPr>
          <p:cNvPr id="43" name="Skupina 42"/>
          <p:cNvGrpSpPr>
            <a:grpSpLocks/>
          </p:cNvGrpSpPr>
          <p:nvPr/>
        </p:nvGrpSpPr>
        <p:grpSpPr bwMode="auto">
          <a:xfrm>
            <a:off x="7734300" y="-627063"/>
            <a:ext cx="2278063" cy="2276476"/>
            <a:chOff x="127353" y="27384"/>
            <a:chExt cx="2276872" cy="2276872"/>
          </a:xfrm>
        </p:grpSpPr>
        <p:pic>
          <p:nvPicPr>
            <p:cNvPr id="28712" name="Picture 4" descr="C:\Users\hyp\AppData\Local\Microsoft\Windows\Temporary Internet Files\Content.IE5\GDZGI21V\MP900449089[1]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27353" y="27384"/>
              <a:ext cx="2276872" cy="22768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13" name="TextovéPole 44"/>
            <p:cNvSpPr txBox="1">
              <a:spLocks noChangeArrowheads="1"/>
            </p:cNvSpPr>
            <p:nvPr/>
          </p:nvSpPr>
          <p:spPr bwMode="auto">
            <a:xfrm>
              <a:off x="609199" y="476672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4-1</a:t>
              </a:r>
            </a:p>
          </p:txBody>
        </p:sp>
      </p:grpSp>
      <p:pic>
        <p:nvPicPr>
          <p:cNvPr id="28690" name="Picture 11" descr="C:\Users\hyp\AppData\Local\Microsoft\Windows\Temporary Internet Files\Content.IE5\RDUALIWV\MC9003558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45325" y="695325"/>
            <a:ext cx="1827213" cy="170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91" name="Picture 11" descr="C:\Users\hyp\AppData\Local\Microsoft\Windows\Temporary Internet Files\Content.IE5\RDUALIWV\MC9003558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084763"/>
            <a:ext cx="1827213" cy="170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92" name="Picture 12" descr="C:\Users\hyp\AppData\Local\Microsoft\Windows\Temporary Internet Files\Content.IE5\RB250VLA\MC90025087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9063" y="1665288"/>
            <a:ext cx="2449512" cy="157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93" name="Picture 14" descr="C:\Users\hyp\AppData\Local\Microsoft\Windows\Temporary Internet Files\Content.IE5\RDUALIWV\MC90030352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51538" y="2017713"/>
            <a:ext cx="14001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94" name="Picture 14" descr="C:\Users\hyp\AppData\Local\Microsoft\Windows\Temporary Internet Files\Content.IE5\RDUALIWV\MC90030352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27125" y="3370263"/>
            <a:ext cx="14001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95" name="Picture 11" descr="C:\Users\hyp\AppData\Local\Microsoft\Windows\Temporary Internet Files\Content.IE5\RDUALIWV\MC9003558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67088" y="3419475"/>
            <a:ext cx="1827212" cy="170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96" name="Picture 11" descr="C:\Users\hyp\AppData\Local\Microsoft\Windows\Temporary Internet Files\Content.IE5\RDUALIWV\MC9003558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08850" y="3644900"/>
            <a:ext cx="1827213" cy="170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3" name="Skupina 52"/>
          <p:cNvGrpSpPr>
            <a:grpSpLocks/>
          </p:cNvGrpSpPr>
          <p:nvPr/>
        </p:nvGrpSpPr>
        <p:grpSpPr bwMode="auto">
          <a:xfrm rot="600784">
            <a:off x="-373063" y="-3675063"/>
            <a:ext cx="2162176" cy="2163763"/>
            <a:chOff x="4590383" y="99187"/>
            <a:chExt cx="2163688" cy="2163688"/>
          </a:xfrm>
        </p:grpSpPr>
        <p:pic>
          <p:nvPicPr>
            <p:cNvPr id="28710" name="Picture 6" descr="C:\Users\hyp\AppData\Local\Microsoft\Windows\Temporary Internet Files\Content.IE5\RB250VLA\MC900439774[1]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590383" y="99187"/>
              <a:ext cx="2163688" cy="2163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11" name="TextovéPole 54"/>
            <p:cNvSpPr txBox="1">
              <a:spLocks noChangeArrowheads="1"/>
            </p:cNvSpPr>
            <p:nvPr/>
          </p:nvSpPr>
          <p:spPr bwMode="auto">
            <a:xfrm rot="-600784">
              <a:off x="5042466" y="556221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5-4</a:t>
              </a:r>
            </a:p>
          </p:txBody>
        </p:sp>
      </p:grpSp>
      <p:grpSp>
        <p:nvGrpSpPr>
          <p:cNvPr id="56" name="Skupina 55"/>
          <p:cNvGrpSpPr>
            <a:grpSpLocks/>
          </p:cNvGrpSpPr>
          <p:nvPr/>
        </p:nvGrpSpPr>
        <p:grpSpPr bwMode="auto">
          <a:xfrm>
            <a:off x="7045325" y="-4149725"/>
            <a:ext cx="2163763" cy="2163762"/>
            <a:chOff x="4590383" y="99187"/>
            <a:chExt cx="2163688" cy="2163688"/>
          </a:xfrm>
        </p:grpSpPr>
        <p:pic>
          <p:nvPicPr>
            <p:cNvPr id="28708" name="Picture 6" descr="C:\Users\hyp\AppData\Local\Microsoft\Windows\Temporary Internet Files\Content.IE5\RB250VLA\MC900439774[1]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590383" y="99187"/>
              <a:ext cx="2163688" cy="2163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09" name="TextovéPole 57"/>
            <p:cNvSpPr txBox="1">
              <a:spLocks noChangeArrowheads="1"/>
            </p:cNvSpPr>
            <p:nvPr/>
          </p:nvSpPr>
          <p:spPr bwMode="auto">
            <a:xfrm>
              <a:off x="5059021" y="570441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5-5</a:t>
              </a:r>
            </a:p>
          </p:txBody>
        </p:sp>
      </p:grpSp>
      <p:grpSp>
        <p:nvGrpSpPr>
          <p:cNvPr id="59" name="Skupina 58"/>
          <p:cNvGrpSpPr>
            <a:grpSpLocks/>
          </p:cNvGrpSpPr>
          <p:nvPr/>
        </p:nvGrpSpPr>
        <p:grpSpPr bwMode="auto">
          <a:xfrm>
            <a:off x="4581525" y="-4621213"/>
            <a:ext cx="1828800" cy="1739900"/>
            <a:chOff x="2555776" y="1434414"/>
            <a:chExt cx="1828572" cy="1739683"/>
          </a:xfrm>
        </p:grpSpPr>
        <p:pic>
          <p:nvPicPr>
            <p:cNvPr id="28706" name="Picture 15" descr="C:\Users\hyp\AppData\Local\Microsoft\Windows\Temporary Internet Files\Content.IE5\RDUALIWV\MC900436387[1].pn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555776" y="1434414"/>
              <a:ext cx="1828572" cy="17396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07" name="TextovéPole 60"/>
            <p:cNvSpPr txBox="1">
              <a:spLocks noChangeArrowheads="1"/>
            </p:cNvSpPr>
            <p:nvPr/>
          </p:nvSpPr>
          <p:spPr bwMode="auto">
            <a:xfrm>
              <a:off x="2764178" y="1661246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2+0</a:t>
              </a:r>
            </a:p>
          </p:txBody>
        </p:sp>
      </p:grpSp>
      <p:grpSp>
        <p:nvGrpSpPr>
          <p:cNvPr id="62" name="Skupina 61"/>
          <p:cNvGrpSpPr>
            <a:grpSpLocks/>
          </p:cNvGrpSpPr>
          <p:nvPr/>
        </p:nvGrpSpPr>
        <p:grpSpPr bwMode="auto">
          <a:xfrm>
            <a:off x="1847850" y="-4032250"/>
            <a:ext cx="1828800" cy="1739900"/>
            <a:chOff x="2555776" y="1434414"/>
            <a:chExt cx="1828572" cy="1739683"/>
          </a:xfrm>
        </p:grpSpPr>
        <p:pic>
          <p:nvPicPr>
            <p:cNvPr id="28704" name="Picture 15" descr="C:\Users\hyp\AppData\Local\Microsoft\Windows\Temporary Internet Files\Content.IE5\RDUALIWV\MC900436387[1].pn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555776" y="1434414"/>
              <a:ext cx="1828572" cy="17396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05" name="TextovéPole 63"/>
            <p:cNvSpPr txBox="1">
              <a:spLocks noChangeArrowheads="1"/>
            </p:cNvSpPr>
            <p:nvPr/>
          </p:nvSpPr>
          <p:spPr bwMode="auto">
            <a:xfrm>
              <a:off x="2781136" y="1685967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2+1</a:t>
              </a:r>
            </a:p>
          </p:txBody>
        </p:sp>
      </p:grpSp>
      <p:grpSp>
        <p:nvGrpSpPr>
          <p:cNvPr id="65" name="Skupina 64"/>
          <p:cNvGrpSpPr>
            <a:grpSpLocks/>
          </p:cNvGrpSpPr>
          <p:nvPr/>
        </p:nvGrpSpPr>
        <p:grpSpPr bwMode="auto">
          <a:xfrm>
            <a:off x="3246438" y="-3751263"/>
            <a:ext cx="2276475" cy="2278063"/>
            <a:chOff x="127353" y="27384"/>
            <a:chExt cx="2276872" cy="2276872"/>
          </a:xfrm>
        </p:grpSpPr>
        <p:pic>
          <p:nvPicPr>
            <p:cNvPr id="28702" name="Picture 4" descr="C:\Users\hyp\AppData\Local\Microsoft\Windows\Temporary Internet Files\Content.IE5\GDZGI21V\MP900449089[1]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27353" y="27384"/>
              <a:ext cx="2276872" cy="22768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8703" name="TextovéPole 66"/>
            <p:cNvSpPr txBox="1">
              <a:spLocks noChangeArrowheads="1"/>
            </p:cNvSpPr>
            <p:nvPr/>
          </p:nvSpPr>
          <p:spPr bwMode="auto">
            <a:xfrm>
              <a:off x="620793" y="563469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5-1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3.93154E-6 C -0.00086 0.00902 0.0033 0.02012 0.00139 0.03052 C 0.0007 0.03746 -0.00781 0.03052 -0.00868 0.03607 C -0.01007 0.04995 -0.00434 0.09667 -0.00191 0.11702 C 0.00035 0.16165 0.0033 0.1968 0.00816 0.24121 C 0.01007 0.3277 0.00625 0.4246 0.03125 0.50439 C 0.03438 0.53075 0.04028 0.55111 0.04497 0.57516 C 0.04809 0.59088 0.05452 0.62396 0.05452 0.62511 C 0.05886 0.6753 0.06042 0.72433 0.06459 0.77428 C 0.06615 0.79139 0.07136 0.82331 0.07136 0.82585 " pathEditMode="relative" rAng="0" ptsTypes="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47" y="412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9778E-7 C 0.00087 0.0074 0.00451 0.01665 0.00278 0.02544 C 0.00225 0.03122 -0.00504 0.02544 -0.0059 0.03006 C -0.00695 0.04163 -0.00209 0.08071 2.22222E-6 0.09783 C 0.00191 0.13506 0.00451 0.16466 0.00868 0.20166 C 0.01024 0.27405 0.00694 0.35523 0.02847 0.42183 C 0.03107 0.44403 0.03628 0.46092 0.04028 0.48104 C 0.04288 0.49422 0.04844 0.52197 0.04844 0.5229 C 0.05225 0.56499 0.05347 0.60592 0.05712 0.64778 C 0.0585 0.66212 0.06302 0.68871 0.06302 0.69103 " pathEditMode="relative" rAng="0" ptsTypes="fffffffffA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95" y="34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9778E-7 C 0.00087 0.0074 0.00451 0.01665 0.00278 0.02544 C 0.00225 0.03122 -0.00504 0.02544 -0.0059 0.03006 C -0.00695 0.04163 -0.00209 0.08071 2.22222E-6 0.09783 C 0.00191 0.13506 0.00451 0.16466 0.00868 0.20166 C 0.01024 0.27405 0.00694 0.35523 0.02847 0.42183 C 0.03107 0.44403 0.03628 0.46092 0.04028 0.48104 C 0.04288 0.49422 0.04844 0.52197 0.04844 0.5229 C 0.05225 0.56499 0.05347 0.60592 0.05712 0.64778 C 0.0585 0.66212 0.06302 0.68871 0.06302 0.69103 " pathEditMode="relative" rAng="0" ptsTypes="fffffffffA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95" y="34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7.86309E-7 C 0.00156 0.00832 0.00538 0.01896 0.00365 0.02914 C 0.00295 0.03585 -0.00503 0.02914 -0.0059 0.03446 C -0.00694 0.04764 -0.00174 0.09251 0.00052 0.11216 C 0.0026 0.15495 0.00538 0.18918 0.01007 0.2315 C 0.01163 0.31475 0.00816 0.40795 0.0316 0.4845 C 0.03438 0.50994 0.0401 0.52937 0.04444 0.5525 C 0.04722 0.56776 0.0533 0.59968 0.0533 0.6006 C 0.05747 0.64894 0.05885 0.69611 0.06267 0.74422 C 0.06424 0.76064 0.06927 0.79116 0.06927 0.79394 " pathEditMode="relative" rAng="0" ptsTypes="fffffffffA">
                                      <p:cBhvr>
                                        <p:cTn id="4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6" y="39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49861E-6 C -0.00087 0.00856 -0.00399 0.01942 -0.0026 0.0296 C -0.00208 0.03631 0.00452 0.0296 0.00521 0.03492 C 0.00642 0.04833 0.00191 0.09389 -1.11111E-6 0.11355 C -0.00173 0.15703 -0.00399 0.19126 -0.00781 0.23427 C -0.0092 0.31845 -0.00625 0.41258 -0.02569 0.49005 C -0.02812 0.51572 -0.03264 0.53561 -0.03611 0.55897 C -0.03854 0.57424 -0.04358 0.60638 -0.04358 0.60731 C -0.04705 0.65634 -0.04809 0.70398 -0.05139 0.75231 C -0.0526 0.76919 -0.05642 0.79995 -0.05642 0.80273 " pathEditMode="relative" rAng="0" ptsTypes="fffffffffA">
                                      <p:cBhvr>
                                        <p:cTn id="5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0" y="40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3.93154E-6 C -0.00086 0.00902 0.0033 0.02012 0.00139 0.03052 C 0.0007 0.03746 -0.00781 0.03052 -0.00868 0.03607 C -0.01007 0.04995 -0.00434 0.09667 -0.00191 0.11702 C 0.00035 0.16165 0.0033 0.1968 0.00816 0.24121 C 0.01007 0.3277 0.00625 0.4246 0.03125 0.50439 C 0.03438 0.53075 0.04028 0.55111 0.04497 0.57516 C 0.04809 0.59088 0.05452 0.62396 0.05452 0.62511 C 0.05886 0.6753 0.06042 0.72433 0.06459 0.77428 C 0.06615 0.79139 0.07136 0.82331 0.07136 0.82585 " pathEditMode="relative" rAng="0" ptsTypes="fffffffffA">
                                      <p:cBhvr>
                                        <p:cTn id="7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47" y="412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3.93154E-6 C -0.00086 0.00902 0.0033 0.02012 0.00139 0.03052 C 0.0007 0.03746 -0.00781 0.03052 -0.00868 0.03607 C -0.01007 0.04995 -0.00434 0.09667 -0.00191 0.11702 C 0.00035 0.16165 0.0033 0.1968 0.00816 0.24121 C 0.01007 0.3277 0.00625 0.4246 0.03125 0.50439 C 0.03438 0.53075 0.04028 0.55111 0.04497 0.57516 C 0.04809 0.59088 0.05452 0.62396 0.05452 0.62511 C 0.05886 0.6753 0.06042 0.72433 0.06459 0.77428 C 0.06615 0.79139 0.07136 0.82331 0.07136 0.82585 " pathEditMode="relative" rAng="0" ptsTypes="fffffffffA">
                                      <p:cBhvr>
                                        <p:cTn id="8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47" y="412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000"/>
                            </p:stCondLst>
                            <p:childTnLst>
                              <p:par>
                                <p:cTn id="86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 0.00324 C -0.00261 0.01365 0.00312 0.02614 0.00052 0.03793 C -0.00053 0.04579 -0.01216 0.03793 -0.01337 0.04418 C -0.01528 0.06013 -0.00747 0.11309 -0.004 0.13622 C -0.00087 0.1864 0.00312 0.22641 0.00989 0.27683 C 0.0125 0.37489 0.00729 0.48474 0.04184 0.5754 C 0.04618 0.60523 0.05434 0.62836 0.06093 0.65565 C 0.06527 0.67345 0.07413 0.71092 0.07413 0.71231 C 0.0802 0.76897 0.08229 0.8247 0.08802 0.88159 C 0.09027 0.90079 0.09757 0.9371 0.09757 0.9401 " pathEditMode="relative" rAng="0" ptsTypes="fffffffffA">
                                      <p:cBhvr>
                                        <p:cTn id="9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14" y="468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000"/>
                            </p:stCondLst>
                            <p:childTnLst>
                              <p:par>
                                <p:cTn id="99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97872E-6 C 0.00139 0.01041 0.00712 0.0229 0.00451 0.03469 C 0.00347 0.04256 -0.00816 0.03469 -0.00937 0.04094 C -0.01128 0.05689 -0.00347 0.10985 -8.33333E-7 0.13298 C 0.00313 0.18317 0.00712 0.22318 0.01389 0.27359 C 0.01649 0.37165 0.01129 0.4815 0.04583 0.57216 C 0.05017 0.60199 0.05833 0.62512 0.06493 0.65241 C 0.06927 0.67022 0.07813 0.70768 0.07813 0.70907 C 0.0842 0.76596 0.08629 0.82146 0.09201 0.87836 C 0.09427 0.89755 0.10156 0.93386 0.10156 0.93687 " pathEditMode="relative" rAng="0" ptsTypes="fffffffffA">
                                      <p:cBhvr>
                                        <p:cTn id="11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14" y="468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12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6531E-6 C 0.00138 0.0104 0.00711 0.02289 0.00451 0.03469 C 0.00348 0.04255 -0.00816 0.03469 -0.00938 0.04093 C -0.01129 0.05689 -0.00348 0.10985 5E-6 0.13297 C 0.00312 0.18316 0.00711 0.22317 0.01389 0.27358 C 0.0165 0.37164 0.01129 0.48149 0.04584 0.57215 C 0.05018 0.60198 0.05834 0.62511 0.06494 0.6524 C 0.06928 0.67021 0.07813 0.70767 0.07813 0.70906 C 0.08421 0.76549 0.08629 0.82146 0.09202 0.87835 C 0.09428 0.89754 0.10157 0.93385 0.10157 0.93686 " pathEditMode="relative" rAng="0" ptsTypes="fffffffffA">
                                      <p:cBhvr>
                                        <p:cTn id="12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14" y="468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000"/>
                            </p:stCondLst>
                            <p:childTnLst>
                              <p:par>
                                <p:cTn id="125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97872E-6 C 0.00139 0.01041 0.00712 0.0229 0.00451 0.03469 C 0.00347 0.04256 -0.00816 0.03469 -0.00937 0.04094 C -0.01128 0.05689 -0.00347 0.10985 -8.33333E-7 0.13298 C 0.00313 0.18317 0.00712 0.22318 0.01389 0.27359 C 0.01649 0.37165 0.01129 0.4815 0.04583 0.57216 C 0.05017 0.60199 0.05833 0.62512 0.06493 0.65241 C 0.06927 0.67022 0.07813 0.70768 0.07813 0.70907 C 0.0842 0.76596 0.08629 0.82146 0.09201 0.87836 C 0.09427 0.89755 0.10156 0.93386 0.10156 0.93687 " pathEditMode="relative" rAng="0" ptsTypes="fffffffffA">
                                      <p:cBhvr>
                                        <p:cTn id="13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14" y="468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2000"/>
                            </p:stCondLst>
                            <p:childTnLst>
                              <p:par>
                                <p:cTn id="138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2.22017E-7 C -0.00087 0.01272 0.004 0.02775 0.00174 0.04186 C 0.00087 0.05134 -0.00885 0.04186 -0.00972 0.04949 C -0.01128 0.06869 -0.00486 0.13228 -0.00191 0.16027 C 0.00052 0.22063 0.004 0.26873 0.00955 0.32909 C 0.01163 0.44727 0.00747 0.57956 0.03611 0.68848 C 0.03976 0.72456 0.04653 0.75231 0.05191 0.78515 C 0.05556 0.80666 0.06285 0.85176 0.06285 0.85338 C 0.06788 0.92183 0.06962 0.98867 0.07448 1.05712 C 0.07639 1.08025 0.08247 1.12396 0.08247 1.12766 " pathEditMode="relative" rAng="0" ptsTypes="fffffffffA">
                                      <p:cBhvr>
                                        <p:cTn id="14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50" y="563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2000"/>
                            </p:stCondLst>
                            <p:childTnLst>
                              <p:par>
                                <p:cTn id="151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864 -0.00185 C -0.02968 0.01017 -0.03454 0.02428 -0.03229 0.03746 C -0.03142 0.04648 -0.0217 0.03746 -0.02083 0.04463 C -0.01909 0.06267 -0.02569 0.12234 -0.02864 0.14847 C -0.03107 0.2049 -0.03454 0.25 -0.0401 0.30666 C -0.04218 0.41744 -0.03802 0.54163 -0.06684 0.64385 C -0.07048 0.67761 -0.07725 0.70351 -0.08281 0.7345 C -0.08645 0.75462 -0.09375 0.79695 -0.09375 0.79833 C -0.09878 0.86263 -0.10052 0.9253 -0.10538 0.98936 C -0.10729 1.0111 -0.11336 1.05203 -0.11336 1.05573 " pathEditMode="relative" rAng="0" ptsTypes="fffffffffA">
                                      <p:cBhvr>
                                        <p:cTn id="16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67" y="528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2000"/>
                            </p:stCondLst>
                            <p:childTnLst>
                              <p:par>
                                <p:cTn id="164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25532E-7 C 0.00226 0.01272 0.01111 0.02822 0.00712 0.04255 C 0.00555 0.05227 -0.0125 0.04255 -0.01441 0.05042 C -0.01719 0.06961 -0.00504 0.1346 1.38889E-6 0.16304 C 0.00486 0.22525 0.01111 0.27405 0.02135 0.33603 C 0.02552 0.45606 0.01736 0.59112 0.07031 0.70213 C 0.07708 0.7389 0.08958 0.76711 0.09948 0.80065 C 0.10608 0.82262 0.11979 0.86864 0.11979 0.87026 C 0.12899 0.9401 0.13229 1.00833 0.14114 1.07794 C 0.14444 1.10176 0.15555 1.14616 0.15555 1.14986 " pathEditMode="relative" rAng="0" ptsTypes="fffffffffA">
                                      <p:cBhvr>
                                        <p:cTn id="175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10" y="574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7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48936E-6 C -0.0007 0.01272 -0.00348 0.02822 -0.00226 0.04279 C -0.00174 0.0525 0.00416 0.04279 0.00468 0.05065 C 0.00573 0.07008 0.00173 0.13552 3.33333E-6 0.16397 C -0.00157 0.22641 -0.00348 0.27567 -0.00677 0.33788 C -0.00816 0.4586 -0.00556 0.59436 -0.02257 0.70606 C -0.02483 0.74283 -0.02882 0.77128 -0.03195 0.80504 C -0.0342 0.82701 -0.03854 0.87327 -0.03854 0.87489 C -0.0415 0.94519 -0.04254 1.01388 -0.04549 1.08372 C -0.04653 1.10777 -0.05 1.15241 -0.05 1.15611 " pathEditMode="relative" rAng="0" ptsTypes="fffffffffA">
                                      <p:cBhvr>
                                        <p:cTn id="18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2" y="577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2000"/>
                            </p:stCondLst>
                            <p:childTnLst>
                              <p:par>
                                <p:cTn id="190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 4.55134E-6 C 0.00591 0.01433 0.01372 0.03145 0.01025 0.04764 C 0.00868 0.05851 -0.00711 0.04764 -0.00868 0.05619 C -0.01128 0.07816 -0.00069 0.15078 0.004 0.18247 C 0.00834 0.25138 0.01372 0.30619 0.02292 0.37557 C 0.02657 0.50971 0.01945 0.66049 0.0665 0.78492 C 0.07257 0.82585 0.08368 0.85753 0.09271 0.895 C 0.09861 0.91951 0.11059 0.97086 0.11059 0.97271 C 0.11893 1.05087 0.1217 1.12696 0.12952 1.2049 C 0.13264 1.23126 0.14271 1.28122 0.14271 1.28538 " pathEditMode="relative" rAng="0" ptsTypes="fffffffffA">
                                      <p:cBhvr>
                                        <p:cTn id="201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63" y="64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2000"/>
                            </p:stCondLst>
                            <p:childTnLst>
                              <p:par>
                                <p:cTn id="203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9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34 4.78261E-6 C 0.00643 0.01341 0.01441 0.0296 0.01077 0.04463 C 0.00921 0.05481 -0.00694 0.04463 -0.00868 0.05272 C -0.01128 0.07331 -0.00052 0.14153 0.00434 0.17113 C 0.00886 0.23566 0.01441 0.28723 0.02379 0.35198 C 0.02743 0.47802 0.02014 0.61933 0.06858 0.73589 C 0.07466 0.77428 0.08594 0.80411 0.09514 0.83903 C 0.10122 0.86193 0.11372 0.91026 0.11372 0.91188 C 0.12223 0.98519 0.125 1.05666 0.13316 1.12974 C 0.13629 1.15448 0.14653 1.2012 0.14653 1.20513 " pathEditMode="relative" rAng="0" ptsTypes="fffffffffA">
                                      <p:cBhvr>
                                        <p:cTn id="214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19" y="60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5" fill="hold">
                            <p:stCondLst>
                              <p:cond delay="2000"/>
                            </p:stCondLst>
                            <p:childTnLst>
                              <p:par>
                                <p:cTn id="216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9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2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87512E-6 C -0.00104 0.01503 -0.00607 0.03284 -0.00365 0.04926 C -0.00277 0.06036 0.0073 0.04926 0.00816 0.05804 C 0.01007 0.08071 0.00313 0.15518 5E-6 0.18778 C -0.00243 0.25832 -0.00607 0.31452 -0.01181 0.38529 C -0.01388 0.52358 -0.00972 0.67853 -0.03959 0.80619 C -0.04322 0.84828 -0.05035 0.88066 -0.05608 0.91928 C -0.0599 0.94449 -0.06737 0.99722 -0.06737 0.99907 C -0.07256 1.07932 -0.07448 1.15749 -0.07951 1.23751 C -0.08143 1.2648 -0.08768 1.31591 -0.08768 1.32053 " pathEditMode="relative" rAng="0" ptsTypes="fffffffffA">
                                      <p:cBhvr>
                                        <p:cTn id="22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89" y="660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29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5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565400"/>
            <a:ext cx="7408862" cy="3449638"/>
          </a:xfrm>
        </p:spPr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000" i="1" u="sng" dirty="0" smtClean="0"/>
              <a:t>Použitá literatura: 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000" dirty="0" smtClean="0"/>
              <a:t>MGR</a:t>
            </a:r>
            <a:r>
              <a:rPr lang="cs-CZ" sz="2000" dirty="0"/>
              <a:t>. MILOŠ NOVOTNÝ. </a:t>
            </a:r>
            <a:r>
              <a:rPr lang="cs-CZ" sz="2000" i="1" dirty="0"/>
              <a:t>Matýskova matematika 1. díl</a:t>
            </a:r>
            <a:r>
              <a:rPr lang="cs-CZ" sz="2000" dirty="0"/>
              <a:t>. Brno: Nová škola, s.r.o., 2013, ISBN : </a:t>
            </a:r>
            <a:r>
              <a:rPr lang="cs-CZ" sz="2000" dirty="0" smtClean="0"/>
              <a:t>978-80-7289-475-8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2000" dirty="0" smtClean="0"/>
              <a:t>MGR. MILOŠ NOVOTNÝ. </a:t>
            </a:r>
            <a:r>
              <a:rPr lang="cs-CZ" sz="2000" i="1" dirty="0" smtClean="0"/>
              <a:t>Procvičujeme s Matýskem 1</a:t>
            </a:r>
            <a:r>
              <a:rPr lang="cs-CZ" sz="2000" dirty="0" smtClean="0"/>
              <a:t>. </a:t>
            </a:r>
            <a:r>
              <a:rPr lang="cs-CZ" sz="2000" i="1" dirty="0" smtClean="0"/>
              <a:t>díl. </a:t>
            </a:r>
            <a:r>
              <a:rPr lang="cs-CZ" sz="2000" dirty="0" smtClean="0"/>
              <a:t>Brno: Nová škola, s.r.o., 2012, ISBN SBN: 978-80-7289-407-9.</a:t>
            </a:r>
            <a:endParaRPr lang="cs-CZ" sz="2000" i="1" u="sng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1800" i="1" u="sng" dirty="0"/>
          </a:p>
          <a:p>
            <a:pPr marL="274320" indent="-274320" fontAlgn="auto">
              <a:spcAft>
                <a:spcPts val="0"/>
              </a:spcAft>
              <a:buClr>
                <a:srgbClr val="31B6FD"/>
              </a:buClr>
              <a:defRPr/>
            </a:pPr>
            <a:r>
              <a:rPr lang="cs-CZ" sz="2000" i="1" u="sng" dirty="0">
                <a:solidFill>
                  <a:srgbClr val="073E87"/>
                </a:solidFill>
              </a:rPr>
              <a:t>Jiné 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 </a:t>
            </a:r>
            <a:r>
              <a:rPr lang="cs-CZ" sz="2000" i="1" dirty="0">
                <a:solidFill>
                  <a:srgbClr val="073E87"/>
                </a:solidFill>
              </a:rPr>
              <a:t> Galerie www.microsoft.office.com</a:t>
            </a:r>
            <a:endParaRPr lang="cs-CZ" sz="2000" i="1" u="sng" dirty="0">
              <a:solidFill>
                <a:srgbClr val="073E87"/>
              </a:solidFill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1800" dirty="0" smtClean="0"/>
          </a:p>
        </p:txBody>
      </p:sp>
      <p:sp>
        <p:nvSpPr>
          <p:cNvPr id="2969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319337A-D100-465E-B3F2-66BEFAD6260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  <p:sp>
        <p:nvSpPr>
          <p:cNvPr id="2969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2555</TotalTime>
  <Words>304</Words>
  <Application>Microsoft Office PowerPoint</Application>
  <PresentationFormat>On-screen Show (4:3)</PresentationFormat>
  <Paragraphs>130</Paragraphs>
  <Slides>15</Slides>
  <Notes>1</Notes>
  <HiddenSlides>0</HiddenSlides>
  <MMClips>1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15</vt:i4>
      </vt:variant>
    </vt:vector>
  </HeadingPairs>
  <TitlesOfParts>
    <vt:vector size="30" baseType="lpstr">
      <vt:lpstr>Candara</vt:lpstr>
      <vt:lpstr>Arial</vt:lpstr>
      <vt:lpstr>Symbol</vt:lpstr>
      <vt:lpstr>Calibri</vt:lpstr>
      <vt:lpstr>Times New Roman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Vyvození čísla a počtu 6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POČÍTEJ PŘÍKLADY NA VLOČKÁCH</vt:lpstr>
      <vt:lpstr>Snímek 13</vt:lpstr>
      <vt:lpstr>Snímek 14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229</cp:revision>
  <cp:lastPrinted>2013-11-24T19:41:37Z</cp:lastPrinted>
  <dcterms:created xsi:type="dcterms:W3CDTF">2013-05-10T12:01:16Z</dcterms:created>
  <dcterms:modified xsi:type="dcterms:W3CDTF">2014-01-05T15:44:42Z</dcterms:modified>
</cp:coreProperties>
</file>