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92" r:id="rId2"/>
    <p:sldId id="293" r:id="rId3"/>
    <p:sldId id="338" r:id="rId4"/>
    <p:sldId id="344" r:id="rId5"/>
    <p:sldId id="337" r:id="rId6"/>
    <p:sldId id="339" r:id="rId7"/>
    <p:sldId id="340" r:id="rId8"/>
    <p:sldId id="341" r:id="rId9"/>
    <p:sldId id="342" r:id="rId10"/>
    <p:sldId id="343" r:id="rId11"/>
    <p:sldId id="282" r:id="rId12"/>
    <p:sldId id="345" r:id="rId13"/>
    <p:sldId id="346" r:id="rId14"/>
    <p:sldId id="294" r:id="rId15"/>
  </p:sldIdLst>
  <p:sldSz cx="9144000" cy="6858000" type="screen4x3"/>
  <p:notesSz cx="6858000" cy="994568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4" autoAdjust="0"/>
    <p:restoredTop sz="94622" autoAdjust="0"/>
  </p:normalViewPr>
  <p:slideViewPr>
    <p:cSldViewPr>
      <p:cViewPr>
        <p:scale>
          <a:sx n="66" d="100"/>
          <a:sy n="66" d="100"/>
        </p:scale>
        <p:origin x="-630" y="8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Sčítání do 6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1C53A350-77EF-477B-A047-6A3EB9B4EEE7}" type="presOf" srcId="{F3C4A836-23AC-4E41-B6D6-51221E7E6743}" destId="{EF104B90-7E69-4918-A202-E6F91FC6E413}" srcOrd="0" destOrd="0" presId="urn:microsoft.com/office/officeart/2008/layout/VerticalCurvedList"/>
    <dgm:cxn modelId="{7DEDBFC4-B9D4-449D-9446-991115360D3A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22AE086E-919C-4873-83DB-C059048DD450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628EF981-D5B7-4A4D-9E18-421D94B0950B}" type="presOf" srcId="{A83A7CFB-B411-4357-9641-4A8443F73655}" destId="{F036299F-AF4D-4DAF-ABF5-87E8CC3FEF1B}" srcOrd="0" destOrd="0" presId="urn:microsoft.com/office/officeart/2008/layout/VerticalCurvedList"/>
    <dgm:cxn modelId="{9EAB95BA-99A5-479D-99CB-76493854ABB5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3B64267-6CEF-4436-B554-F243B14F05A0}" type="presOf" srcId="{BA9EE107-A5FB-41C4-9EF1-1CC153B68B3F}" destId="{9C0CD981-713F-47B3-AE2F-2963F2684A6F}" srcOrd="0" destOrd="0" presId="urn:microsoft.com/office/officeart/2008/layout/VerticalCurvedList"/>
    <dgm:cxn modelId="{4A64F894-07B7-482C-B5A4-19277590C189}" type="presOf" srcId="{A6F0E638-0CDE-4E1F-BB57-10C18463C623}" destId="{7DCEBD2C-792F-484E-9C96-926E03F540ED}" srcOrd="0" destOrd="1" presId="urn:microsoft.com/office/officeart/2008/layout/VerticalCurvedList"/>
    <dgm:cxn modelId="{6A1BD974-B0A0-47B3-A5D2-4E517E9B3A90}" type="presOf" srcId="{E392F34A-E55D-43D5-AEDD-49027298B816}" destId="{7DCEBD2C-792F-484E-9C96-926E03F540ED}" srcOrd="0" destOrd="0" presId="urn:microsoft.com/office/officeart/2008/layout/VerticalCurvedList"/>
    <dgm:cxn modelId="{D02C94C0-EC7A-4610-B565-0C55CC992447}" type="presParOf" srcId="{9C0CD981-713F-47B3-AE2F-2963F2684A6F}" destId="{96773A7D-3367-4F53-A2D2-EA5770AFFDB3}" srcOrd="0" destOrd="0" presId="urn:microsoft.com/office/officeart/2008/layout/VerticalCurvedList"/>
    <dgm:cxn modelId="{96EF071F-2B3B-4586-826C-7DA6A7F07C3D}" type="presParOf" srcId="{96773A7D-3367-4F53-A2D2-EA5770AFFDB3}" destId="{F31B7103-6E88-4DB9-9888-CB9E0B3FEEF8}" srcOrd="0" destOrd="0" presId="urn:microsoft.com/office/officeart/2008/layout/VerticalCurvedList"/>
    <dgm:cxn modelId="{D2D129DA-4B1C-4027-A09B-6827AC5C2301}" type="presParOf" srcId="{F31B7103-6E88-4DB9-9888-CB9E0B3FEEF8}" destId="{F7A92DE4-3445-4B9B-AF3D-F2DA6F69C25D}" srcOrd="0" destOrd="0" presId="urn:microsoft.com/office/officeart/2008/layout/VerticalCurvedList"/>
    <dgm:cxn modelId="{B1FA5B5C-6CAE-427C-908B-8B43E7F2A48F}" type="presParOf" srcId="{F31B7103-6E88-4DB9-9888-CB9E0B3FEEF8}" destId="{EF104B90-7E69-4918-A202-E6F91FC6E413}" srcOrd="1" destOrd="0" presId="urn:microsoft.com/office/officeart/2008/layout/VerticalCurvedList"/>
    <dgm:cxn modelId="{3ADD42E4-ACD2-4B79-816E-CCC12B27014F}" type="presParOf" srcId="{F31B7103-6E88-4DB9-9888-CB9E0B3FEEF8}" destId="{F5A5022A-2B1C-4F3B-B289-BC099E9CE92F}" srcOrd="2" destOrd="0" presId="urn:microsoft.com/office/officeart/2008/layout/VerticalCurvedList"/>
    <dgm:cxn modelId="{7F0E2261-DBFF-4E9D-8C17-B1561A6418EA}" type="presParOf" srcId="{F31B7103-6E88-4DB9-9888-CB9E0B3FEEF8}" destId="{F16BA6F4-95DE-4E28-BF94-6459A70C4A6D}" srcOrd="3" destOrd="0" presId="urn:microsoft.com/office/officeart/2008/layout/VerticalCurvedList"/>
    <dgm:cxn modelId="{C1BFF28E-DAC1-4412-9695-BCCD52DFD728}" type="presParOf" srcId="{96773A7D-3367-4F53-A2D2-EA5770AFFDB3}" destId="{F036299F-AF4D-4DAF-ABF5-87E8CC3FEF1B}" srcOrd="1" destOrd="0" presId="urn:microsoft.com/office/officeart/2008/layout/VerticalCurvedList"/>
    <dgm:cxn modelId="{CC9F07F9-970E-4CBE-8416-6A5B9C8D2919}" type="presParOf" srcId="{96773A7D-3367-4F53-A2D2-EA5770AFFDB3}" destId="{40B95986-31F6-48A6-A8D8-D04AC3BEDA92}" srcOrd="2" destOrd="0" presId="urn:microsoft.com/office/officeart/2008/layout/VerticalCurvedList"/>
    <dgm:cxn modelId="{EB439B6D-A656-40C5-BE2A-F4CDC161AB38}" type="presParOf" srcId="{40B95986-31F6-48A6-A8D8-D04AC3BEDA92}" destId="{112F553D-60C2-4CC4-948D-0369F51C4DB0}" srcOrd="0" destOrd="0" presId="urn:microsoft.com/office/officeart/2008/layout/VerticalCurvedList"/>
    <dgm:cxn modelId="{29FC9C49-E4CA-48AA-A323-F926BB198A1C}" type="presParOf" srcId="{96773A7D-3367-4F53-A2D2-EA5770AFFDB3}" destId="{A1781B13-DE10-4169-ABDE-0384026A6B34}" srcOrd="3" destOrd="0" presId="urn:microsoft.com/office/officeart/2008/layout/VerticalCurvedList"/>
    <dgm:cxn modelId="{53B5EF5B-D5B0-4228-A4B0-5750ABC82E1C}" type="presParOf" srcId="{96773A7D-3367-4F53-A2D2-EA5770AFFDB3}" destId="{65CD74A9-3E7B-49D7-95DD-EB8B72D6CA84}" srcOrd="4" destOrd="0" presId="urn:microsoft.com/office/officeart/2008/layout/VerticalCurvedList"/>
    <dgm:cxn modelId="{BB7A052C-8457-4500-9453-9E8AFB7FDE26}" type="presParOf" srcId="{65CD74A9-3E7B-49D7-95DD-EB8B72D6CA84}" destId="{2741B69B-255D-4143-BECE-5BD9035A4FC6}" srcOrd="0" destOrd="0" presId="urn:microsoft.com/office/officeart/2008/layout/VerticalCurvedList"/>
    <dgm:cxn modelId="{1202636C-6EA9-450A-AA89-BBF8981761C9}" type="presParOf" srcId="{96773A7D-3367-4F53-A2D2-EA5770AFFDB3}" destId="{7DCEBD2C-792F-484E-9C96-926E03F540ED}" srcOrd="5" destOrd="0" presId="urn:microsoft.com/office/officeart/2008/layout/VerticalCurvedList"/>
    <dgm:cxn modelId="{0E47018F-0530-4761-9EDF-C04A8E1D4709}" type="presParOf" srcId="{96773A7D-3367-4F53-A2D2-EA5770AFFDB3}" destId="{8E391AE5-35EA-4A7F-ACFF-6E662A0BD046}" srcOrd="6" destOrd="0" presId="urn:microsoft.com/office/officeart/2008/layout/VerticalCurvedList"/>
    <dgm:cxn modelId="{709821F3-CEE2-4461-91D0-C3D2311A67F4}" type="presParOf" srcId="{8E391AE5-35EA-4A7F-ACFF-6E662A0BD046}" destId="{EB133F34-59A3-4639-B813-3EF5396EC28B}" srcOrd="0" destOrd="0" presId="urn:microsoft.com/office/officeart/2008/layout/VerticalCurvedList"/>
    <dgm:cxn modelId="{3916EDC7-99F2-4111-9F40-3AF290AA2A5E}" type="presParOf" srcId="{96773A7D-3367-4F53-A2D2-EA5770AFFDB3}" destId="{88F378EC-C3F8-47CD-AEFF-49BA634320FB}" srcOrd="7" destOrd="0" presId="urn:microsoft.com/office/officeart/2008/layout/VerticalCurvedList"/>
    <dgm:cxn modelId="{8F3EFF36-79DC-471B-A4DB-CC6727A042AB}" type="presParOf" srcId="{96773A7D-3367-4F53-A2D2-EA5770AFFDB3}" destId="{0C1D6B2A-9239-4220-B9D4-EF24FF044C0E}" srcOrd="8" destOrd="0" presId="urn:microsoft.com/office/officeart/2008/layout/VerticalCurvedList"/>
    <dgm:cxn modelId="{E411D862-FAFF-4740-BBB8-C8B8886491A7}" type="presParOf" srcId="{0C1D6B2A-9239-4220-B9D4-EF24FF044C0E}" destId="{A6FEC19F-0F90-4EC7-BB21-E0ADFEFFA617}" srcOrd="0" destOrd="0" presId="urn:microsoft.com/office/officeart/2008/layout/VerticalCurvedList"/>
    <dgm:cxn modelId="{5ED7F71B-E628-424C-8D20-B767B5CC3D81}" type="presParOf" srcId="{96773A7D-3367-4F53-A2D2-EA5770AFFDB3}" destId="{CAE44C5F-81A1-4D30-8D3F-2E663ECAC700}" srcOrd="9" destOrd="0" presId="urn:microsoft.com/office/officeart/2008/layout/VerticalCurvedList"/>
    <dgm:cxn modelId="{C832F532-B38B-4AC7-A5E2-E83B1166A8B0}" type="presParOf" srcId="{96773A7D-3367-4F53-A2D2-EA5770AFFDB3}" destId="{053E2699-E7D5-4B6C-A824-2ED732C32228}" srcOrd="10" destOrd="0" presId="urn:microsoft.com/office/officeart/2008/layout/VerticalCurvedList"/>
    <dgm:cxn modelId="{D7FB1420-A516-4D89-A58A-5AB120EB697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A66DD2E-BE69-4241-9B94-8AAFC306A5ED}" type="datetimeFigureOut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400"/>
            <a:ext cx="5486400" cy="44751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759BB64-4FB8-401B-AA98-B997FF2506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9F73353-4B34-4B16-8116-E56952C626E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EDEE4-D3B8-4729-9B9E-7F7CB640E98C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E5E82-819D-4664-A230-3AD720C66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36D811-FB1B-4D3F-9DFC-B5F53C7C9674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4F4FB-B7AC-4658-9771-04AC6CB2E2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/>
      <p:bldP spid="7" grpId="0" autoUpdateAnimBg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A122E-9917-4D50-A2FA-FDCC3F437376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47A35-409E-4CC6-AD3B-EDD1CB28E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3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FD1FF-D57A-4B09-AE8B-E13C47B36174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90725-4478-40DD-AC56-16F4C503AB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9" grpId="0" build="p" autoUpdateAnimBg="0" advAuto="0"/>
      <p:bldP spid="11" grpId="0" build="p" autoUpdateAnimBg="0" advAuto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7B29D6-C3D2-4132-964D-6128D7816512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153D8-111D-489C-A3C7-197779354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DD70C-7322-4F9B-9FB5-944C198FBBF1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5AB1F-72F0-41FD-84DC-79120C153B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22E359-602E-4D80-86B3-8003A03D14B1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46989D-58B2-4227-A68F-F10A15596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96E35-1880-4BA4-95E6-FE6FEC158EB3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C9DA9-2453-451D-9C0D-83743F2DA3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  <p:bldP spid="22" grpId="0" autoUpdateAnimBg="0"/>
      <p:bldP spid="3" grpId="0" build="p" autoUpdateAnimBg="0" advAuto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2C4B1-9D82-4725-9E3C-916AA710F83E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D5F838-494C-43EA-82FE-12D1D3B78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 advAuto="0"/>
      <p:bldP spid="3" grpId="0" build="p" autoUpdateAnimBg="0" advAuto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90319-DD83-4CA1-94BF-2E3DB268657D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19E75-AEE6-449B-8751-DFD5526E5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31EAE-244F-41FB-B8AD-C6042A6A4DD8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97BE9-8102-48C0-998C-FAAE101DDB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FE0FBB-03CD-416E-A991-EBD03107288D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F3584AC-DA97-46B8-8914-069B891C37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5.png"/><Relationship Id="rId3" Type="http://schemas.openxmlformats.org/officeDocument/2006/relationships/image" Target="../media/image7.png"/><Relationship Id="rId7" Type="http://schemas.openxmlformats.org/officeDocument/2006/relationships/image" Target="../media/image11.wmf"/><Relationship Id="rId12" Type="http://schemas.openxmlformats.org/officeDocument/2006/relationships/image" Target="../media/image1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3.wmf"/><Relationship Id="rId5" Type="http://schemas.openxmlformats.org/officeDocument/2006/relationships/image" Target="../media/image9.png"/><Relationship Id="rId15" Type="http://schemas.openxmlformats.org/officeDocument/2006/relationships/image" Target="../media/image17.wmf"/><Relationship Id="rId10" Type="http://schemas.openxmlformats.org/officeDocument/2006/relationships/image" Target="../media/image4.wmf"/><Relationship Id="rId4" Type="http://schemas.openxmlformats.org/officeDocument/2006/relationships/image" Target="../media/image8.png"/><Relationship Id="rId9" Type="http://schemas.openxmlformats.org/officeDocument/2006/relationships/image" Target="../media/image3.wmf"/><Relationship Id="rId1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650" y="1125538"/>
            <a:ext cx="7488238" cy="5616575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/>
              <a:t> </a:t>
            </a:r>
            <a:r>
              <a:rPr lang="cs-CZ" sz="1600" dirty="0" smtClean="0"/>
              <a:t>      Předmět </a:t>
            </a:r>
            <a:r>
              <a:rPr lang="cs-CZ" sz="1600" dirty="0"/>
              <a:t>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Časový fond – </a:t>
            </a:r>
            <a:r>
              <a:rPr lang="cs-CZ" sz="1600" dirty="0" smtClean="0"/>
              <a:t>30 minut</a:t>
            </a:r>
            <a:endParaRPr lang="cs-CZ" sz="1600" dirty="0"/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vysvětlení a procvičení </a:t>
            </a:r>
            <a:r>
              <a:rPr lang="cs-CZ" sz="1600" dirty="0"/>
              <a:t>učiva </a:t>
            </a:r>
            <a:r>
              <a:rPr lang="cs-CZ" sz="1600" dirty="0" smtClean="0"/>
              <a:t>Matematiky </a:t>
            </a:r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Snímek č. 3 – výkladová část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        Snímek č. 4, 5, 6, 7, 8, 9, 10 – počítáme slovní úlohy, příklady na sčítání do 6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       Snímek </a:t>
            </a:r>
            <a:r>
              <a:rPr lang="cs-CZ" sz="1600" dirty="0"/>
              <a:t>č. </a:t>
            </a:r>
            <a:r>
              <a:rPr lang="cs-CZ" sz="1600" dirty="0" smtClean="0"/>
              <a:t>12 – po kliknutí žáků na příklad se správný m výsledkem se postupně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/>
              <a:t> </a:t>
            </a:r>
            <a:r>
              <a:rPr lang="cs-CZ" sz="1600" dirty="0" smtClean="0"/>
              <a:t>      rozbalují dárečky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/>
              <a:t> </a:t>
            </a:r>
            <a:r>
              <a:rPr lang="cs-CZ" sz="1600" dirty="0" smtClean="0"/>
              <a:t>      Snímek č. 13 – mezipředmětové vztahy , připomeneme si letošní  Vánoce, děti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       malují dáreček, který jim udělal největší radost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Materiál </a:t>
            </a:r>
            <a:r>
              <a:rPr lang="cs-CZ" sz="1600" dirty="0"/>
              <a:t>obsahuje </a:t>
            </a:r>
            <a:r>
              <a:rPr lang="cs-CZ" sz="1600" dirty="0" smtClean="0"/>
              <a:t>14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sz="1600" dirty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1600" dirty="0"/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428C78-9396-4B0E-AA3B-CE512ECAEA7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6387" name="Nadpis 3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1152525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4672013" y="4897438"/>
            <a:ext cx="3541712" cy="554037"/>
            <a:chOff x="4672585" y="4896854"/>
            <a:chExt cx="3540627" cy="554360"/>
          </a:xfrm>
        </p:grpSpPr>
        <p:sp>
          <p:nvSpPr>
            <p:cNvPr id="44" name="Ovál 43"/>
            <p:cNvSpPr/>
            <p:nvPr/>
          </p:nvSpPr>
          <p:spPr>
            <a:xfrm>
              <a:off x="5267715" y="4896854"/>
              <a:ext cx="563390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7649823" y="4896854"/>
              <a:ext cx="56338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47" name="Ovál 46"/>
            <p:cNvSpPr/>
            <p:nvPr/>
          </p:nvSpPr>
          <p:spPr>
            <a:xfrm>
              <a:off x="5862845" y="4896854"/>
              <a:ext cx="56338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6459562" y="4896854"/>
              <a:ext cx="56338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7054692" y="4896854"/>
              <a:ext cx="563390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4672585" y="4896854"/>
              <a:ext cx="56338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4610100" y="3227388"/>
            <a:ext cx="3543300" cy="554037"/>
            <a:chOff x="4609946" y="3227270"/>
            <a:chExt cx="3543153" cy="554360"/>
          </a:xfrm>
        </p:grpSpPr>
        <p:sp>
          <p:nvSpPr>
            <p:cNvPr id="25" name="Ovál 24"/>
            <p:cNvSpPr/>
            <p:nvPr/>
          </p:nvSpPr>
          <p:spPr>
            <a:xfrm>
              <a:off x="5205234" y="3227270"/>
              <a:ext cx="56353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7589560" y="3227270"/>
              <a:ext cx="56353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vál 26"/>
            <p:cNvSpPr/>
            <p:nvPr/>
          </p:nvSpPr>
          <p:spPr>
            <a:xfrm>
              <a:off x="5802110" y="3227270"/>
              <a:ext cx="56353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6397397" y="3227270"/>
              <a:ext cx="563540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994272" y="3227270"/>
              <a:ext cx="563540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4609946" y="3227270"/>
              <a:ext cx="563540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741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smtClean="0"/>
              <a:t>Sčítání a odčítání</a:t>
            </a:r>
          </a:p>
        </p:txBody>
      </p:sp>
      <p:sp>
        <p:nvSpPr>
          <p:cNvPr id="1741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ACD37A-AF45-4E4F-8934-A4D3605F07A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17413" name="TextovéPole 3"/>
          <p:cNvSpPr txBox="1">
            <a:spLocks noChangeArrowheads="1"/>
          </p:cNvSpPr>
          <p:nvPr/>
        </p:nvSpPr>
        <p:spPr bwMode="auto">
          <a:xfrm>
            <a:off x="1354138" y="0"/>
            <a:ext cx="1730375" cy="377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3900">
                <a:solidFill>
                  <a:srgbClr val="FF0000"/>
                </a:solidFill>
                <a:latin typeface="Candara" pitchFamily="34" charset="0"/>
              </a:rPr>
              <a:t>+</a:t>
            </a:r>
          </a:p>
        </p:txBody>
      </p:sp>
      <p:sp>
        <p:nvSpPr>
          <p:cNvPr id="17414" name="TextovéPole 4"/>
          <p:cNvSpPr txBox="1">
            <a:spLocks noChangeArrowheads="1"/>
          </p:cNvSpPr>
          <p:nvPr/>
        </p:nvSpPr>
        <p:spPr bwMode="auto">
          <a:xfrm>
            <a:off x="6227763" y="0"/>
            <a:ext cx="990600" cy="377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3900">
                <a:solidFill>
                  <a:srgbClr val="FF0000"/>
                </a:solidFill>
                <a:latin typeface="Candara" pitchFamily="34" charset="0"/>
              </a:rPr>
              <a:t>-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1406525" y="4025900"/>
            <a:ext cx="21780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Times New Roman" pitchFamily="18" charset="0"/>
                <a:cs typeface="Times New Roman" pitchFamily="18" charset="0"/>
              </a:rPr>
              <a:t> 1 + 5 = 6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5648325" y="3910013"/>
            <a:ext cx="20589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Times New Roman" pitchFamily="18" charset="0"/>
                <a:cs typeface="Times New Roman" pitchFamily="18" charset="0"/>
              </a:rPr>
              <a:t> 6 - 1 = 5</a:t>
            </a:r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7631931" y="3162971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41" name="Skupina 40"/>
          <p:cNvGrpSpPr>
            <a:grpSpLocks/>
          </p:cNvGrpSpPr>
          <p:nvPr/>
        </p:nvGrpSpPr>
        <p:grpSpPr bwMode="auto">
          <a:xfrm>
            <a:off x="2219325" y="4868863"/>
            <a:ext cx="1706563" cy="554037"/>
            <a:chOff x="2219039" y="4869160"/>
            <a:chExt cx="1707229" cy="554360"/>
          </a:xfrm>
        </p:grpSpPr>
        <p:sp>
          <p:nvSpPr>
            <p:cNvPr id="36" name="Ovál 35"/>
            <p:cNvSpPr/>
            <p:nvPr/>
          </p:nvSpPr>
          <p:spPr>
            <a:xfrm>
              <a:off x="2219039" y="4869160"/>
              <a:ext cx="563783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2798703" y="4869160"/>
              <a:ext cx="563782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3362485" y="4869160"/>
              <a:ext cx="563783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1465263" y="5516563"/>
            <a:ext cx="21796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Times New Roman" pitchFamily="18" charset="0"/>
                <a:cs typeface="Times New Roman" pitchFamily="18" charset="0"/>
              </a:rPr>
              <a:t> 3 + 3 = 6</a:t>
            </a:r>
          </a:p>
        </p:txBody>
      </p:sp>
      <p:cxnSp>
        <p:nvCxnSpPr>
          <p:cNvPr id="50" name="Přímá spojnice 49"/>
          <p:cNvCxnSpPr/>
          <p:nvPr/>
        </p:nvCxnSpPr>
        <p:spPr>
          <a:xfrm flipV="1">
            <a:off x="7098145" y="4826937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7689052" y="4816228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3" name="TextovéPole 52"/>
          <p:cNvSpPr txBox="1">
            <a:spLocks noChangeArrowheads="1"/>
          </p:cNvSpPr>
          <p:nvPr/>
        </p:nvSpPr>
        <p:spPr bwMode="auto">
          <a:xfrm>
            <a:off x="5737225" y="5476875"/>
            <a:ext cx="20574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Times New Roman" pitchFamily="18" charset="0"/>
                <a:cs typeface="Times New Roman" pitchFamily="18" charset="0"/>
              </a:rPr>
              <a:t> 6 - 3 = 3</a:t>
            </a:r>
          </a:p>
        </p:txBody>
      </p: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1184275" y="3246438"/>
            <a:ext cx="2867025" cy="568325"/>
            <a:chOff x="1184030" y="3246834"/>
            <a:chExt cx="2867321" cy="567933"/>
          </a:xfrm>
        </p:grpSpPr>
        <p:grpSp>
          <p:nvGrpSpPr>
            <p:cNvPr id="17430" name="Skupina 5"/>
            <p:cNvGrpSpPr>
              <a:grpSpLocks/>
            </p:cNvGrpSpPr>
            <p:nvPr/>
          </p:nvGrpSpPr>
          <p:grpSpPr bwMode="auto">
            <a:xfrm>
              <a:off x="1763765" y="3246834"/>
              <a:ext cx="2287586" cy="554360"/>
              <a:chOff x="2063024" y="4831797"/>
              <a:chExt cx="2287586" cy="554360"/>
            </a:xfrm>
          </p:grpSpPr>
          <p:grpSp>
            <p:nvGrpSpPr>
              <p:cNvPr id="17432" name="Skupina 17"/>
              <p:cNvGrpSpPr>
                <a:grpSpLocks/>
              </p:cNvGrpSpPr>
              <p:nvPr/>
            </p:nvGrpSpPr>
            <p:grpSpPr bwMode="auto">
              <a:xfrm>
                <a:off x="2063024" y="4831797"/>
                <a:ext cx="1143793" cy="554360"/>
                <a:chOff x="2031607" y="5254104"/>
                <a:chExt cx="1143793" cy="554360"/>
              </a:xfrm>
            </p:grpSpPr>
            <p:sp>
              <p:nvSpPr>
                <p:cNvPr id="13" name="Ovál 12"/>
                <p:cNvSpPr/>
                <p:nvPr/>
              </p:nvSpPr>
              <p:spPr>
                <a:xfrm>
                  <a:off x="2031370" y="5254104"/>
                  <a:ext cx="563620" cy="553654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4" name="Ovál 13"/>
                <p:cNvSpPr/>
                <p:nvPr/>
              </p:nvSpPr>
              <p:spPr>
                <a:xfrm>
                  <a:off x="2612455" y="5254104"/>
                  <a:ext cx="563620" cy="553654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  <p:grpSp>
            <p:nvGrpSpPr>
              <p:cNvPr id="17433" name="Skupina 19"/>
              <p:cNvGrpSpPr>
                <a:grpSpLocks/>
              </p:cNvGrpSpPr>
              <p:nvPr/>
            </p:nvGrpSpPr>
            <p:grpSpPr bwMode="auto">
              <a:xfrm>
                <a:off x="3206817" y="4831797"/>
                <a:ext cx="1143793" cy="554360"/>
                <a:chOff x="1946663" y="5254104"/>
                <a:chExt cx="1143793" cy="554360"/>
              </a:xfrm>
            </p:grpSpPr>
            <p:sp>
              <p:nvSpPr>
                <p:cNvPr id="22" name="Ovál 21"/>
                <p:cNvSpPr/>
                <p:nvPr/>
              </p:nvSpPr>
              <p:spPr>
                <a:xfrm>
                  <a:off x="1947338" y="5254104"/>
                  <a:ext cx="563621" cy="553654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23" name="Ovál 22"/>
                <p:cNvSpPr/>
                <p:nvPr/>
              </p:nvSpPr>
              <p:spPr>
                <a:xfrm>
                  <a:off x="2526836" y="5254104"/>
                  <a:ext cx="563620" cy="553654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sp>
          <p:nvSpPr>
            <p:cNvPr id="45" name="Ovál 44"/>
            <p:cNvSpPr/>
            <p:nvPr/>
          </p:nvSpPr>
          <p:spPr>
            <a:xfrm>
              <a:off x="1184030" y="3261111"/>
              <a:ext cx="563621" cy="5536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56" name="Přímá spojnice 55"/>
          <p:cNvCxnSpPr/>
          <p:nvPr/>
        </p:nvCxnSpPr>
        <p:spPr>
          <a:xfrm flipV="1">
            <a:off x="6476383" y="4816228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438150" y="4879975"/>
            <a:ext cx="1770063" cy="554038"/>
            <a:chOff x="448864" y="4869160"/>
            <a:chExt cx="1770175" cy="554360"/>
          </a:xfrm>
        </p:grpSpPr>
        <p:sp>
          <p:nvSpPr>
            <p:cNvPr id="38" name="Ovál 37"/>
            <p:cNvSpPr/>
            <p:nvPr/>
          </p:nvSpPr>
          <p:spPr>
            <a:xfrm>
              <a:off x="1052152" y="4869160"/>
              <a:ext cx="563599" cy="55436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1655440" y="4869160"/>
              <a:ext cx="563599" cy="55436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448864" y="4869160"/>
              <a:ext cx="563599" cy="55436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58" name="Ovál 57"/>
          <p:cNvSpPr/>
          <p:nvPr/>
        </p:nvSpPr>
        <p:spPr>
          <a:xfrm>
            <a:off x="517525" y="3260725"/>
            <a:ext cx="563563" cy="5397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42" grpId="0"/>
      <p:bldP spid="53" grpId="0"/>
      <p:bldP spid="5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F67638-9C47-4F05-8853-514B5E4175B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179388" y="1071563"/>
            <a:ext cx="180022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71563"/>
            <a:ext cx="5318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18437" name="TextovéPole 11"/>
          <p:cNvSpPr txBox="1">
            <a:spLocks noChangeArrowheads="1"/>
          </p:cNvSpPr>
          <p:nvPr/>
        </p:nvSpPr>
        <p:spPr bwMode="auto">
          <a:xfrm>
            <a:off x="2051050" y="2357438"/>
            <a:ext cx="13382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18438" name="TextovéPole 12"/>
          <p:cNvSpPr txBox="1">
            <a:spLocks noChangeArrowheads="1"/>
          </p:cNvSpPr>
          <p:nvPr/>
        </p:nvSpPr>
        <p:spPr bwMode="auto">
          <a:xfrm>
            <a:off x="3937000" y="1071563"/>
            <a:ext cx="6858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8439" name="TextovéPole 13"/>
          <p:cNvSpPr txBox="1">
            <a:spLocks noChangeArrowheads="1"/>
          </p:cNvSpPr>
          <p:nvPr/>
        </p:nvSpPr>
        <p:spPr bwMode="auto">
          <a:xfrm>
            <a:off x="109538" y="2357438"/>
            <a:ext cx="19415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18440" name="TextovéPole 14"/>
          <p:cNvSpPr txBox="1">
            <a:spLocks noChangeArrowheads="1"/>
          </p:cNvSpPr>
          <p:nvPr/>
        </p:nvSpPr>
        <p:spPr bwMode="auto">
          <a:xfrm>
            <a:off x="6616700" y="3857625"/>
            <a:ext cx="3587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352800" y="2351088"/>
            <a:ext cx="53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pic>
        <p:nvPicPr>
          <p:cNvPr id="18445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4375" y="4008438"/>
            <a:ext cx="665163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6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44913" y="3933825"/>
            <a:ext cx="663575" cy="77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5318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577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pic>
        <p:nvPicPr>
          <p:cNvPr id="18449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59325" y="2195513"/>
            <a:ext cx="928688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0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6350" y="2193925"/>
            <a:ext cx="927100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1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19875" y="2193925"/>
            <a:ext cx="92868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2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88013" y="2193925"/>
            <a:ext cx="927100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3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75663" y="2193925"/>
            <a:ext cx="928687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4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48563" y="2193925"/>
            <a:ext cx="927100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23E6A77-5D4E-45D0-B7D1-A210E58CB0C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179388" y="1052513"/>
            <a:ext cx="180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52513"/>
            <a:ext cx="5318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pic>
        <p:nvPicPr>
          <p:cNvPr id="19461" name="Picture 4" descr="C:\Users\hyp\AppData\Local\Microsoft\Windows\Temporary Internet Files\Content.IE5\OZO6F6RO\MC90039861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6700" y="2074863"/>
            <a:ext cx="1584325" cy="1490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4300" y="941388"/>
            <a:ext cx="927100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11"/>
          <p:cNvSpPr txBox="1">
            <a:spLocks noChangeArrowheads="1"/>
          </p:cNvSpPr>
          <p:nvPr/>
        </p:nvSpPr>
        <p:spPr bwMode="auto">
          <a:xfrm>
            <a:off x="2243138" y="2357438"/>
            <a:ext cx="13398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19464" name="TextovéPole 12"/>
          <p:cNvSpPr txBox="1">
            <a:spLocks noChangeArrowheads="1"/>
          </p:cNvSpPr>
          <p:nvPr/>
        </p:nvSpPr>
        <p:spPr bwMode="auto">
          <a:xfrm>
            <a:off x="5094288" y="1020763"/>
            <a:ext cx="68421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9465" name="TextovéPole 13"/>
          <p:cNvSpPr txBox="1">
            <a:spLocks noChangeArrowheads="1"/>
          </p:cNvSpPr>
          <p:nvPr/>
        </p:nvSpPr>
        <p:spPr bwMode="auto">
          <a:xfrm>
            <a:off x="301625" y="2357438"/>
            <a:ext cx="19415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19466" name="TextovéPole 14"/>
          <p:cNvSpPr txBox="1">
            <a:spLocks noChangeArrowheads="1"/>
          </p:cNvSpPr>
          <p:nvPr/>
        </p:nvSpPr>
        <p:spPr bwMode="auto">
          <a:xfrm>
            <a:off x="8408988" y="2338388"/>
            <a:ext cx="357187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544888" y="2351088"/>
            <a:ext cx="5318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pic>
        <p:nvPicPr>
          <p:cNvPr id="19471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84375" y="4008438"/>
            <a:ext cx="665163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44913" y="3933825"/>
            <a:ext cx="663575" cy="77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5318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577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pic>
        <p:nvPicPr>
          <p:cNvPr id="19475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37213" y="2327275"/>
            <a:ext cx="927100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6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10463" y="2327275"/>
            <a:ext cx="927100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7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1775" y="2344738"/>
            <a:ext cx="928688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BDF9A0A-BD35-436A-8286-7135654A325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179388" y="1052513"/>
            <a:ext cx="180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52513"/>
            <a:ext cx="5318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pic>
        <p:nvPicPr>
          <p:cNvPr id="20485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2838" y="973138"/>
            <a:ext cx="928687" cy="108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4" descr="C:\Users\hyp\AppData\Local\Microsoft\Windows\Temporary Internet Files\Content.IE5\OZO6F6RO\MC9003986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65613" y="2135188"/>
            <a:ext cx="1585912" cy="1490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941388"/>
            <a:ext cx="927100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8475" y="2493963"/>
            <a:ext cx="927100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19788" y="2513013"/>
            <a:ext cx="928687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0" name="TextovéPole 11"/>
          <p:cNvSpPr txBox="1">
            <a:spLocks noChangeArrowheads="1"/>
          </p:cNvSpPr>
          <p:nvPr/>
        </p:nvSpPr>
        <p:spPr bwMode="auto">
          <a:xfrm>
            <a:off x="2243138" y="2357438"/>
            <a:ext cx="13398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20491" name="TextovéPole 12"/>
          <p:cNvSpPr txBox="1">
            <a:spLocks noChangeArrowheads="1"/>
          </p:cNvSpPr>
          <p:nvPr/>
        </p:nvSpPr>
        <p:spPr bwMode="auto">
          <a:xfrm>
            <a:off x="6146800" y="1020763"/>
            <a:ext cx="6858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20492" name="TextovéPole 13"/>
          <p:cNvSpPr txBox="1">
            <a:spLocks noChangeArrowheads="1"/>
          </p:cNvSpPr>
          <p:nvPr/>
        </p:nvSpPr>
        <p:spPr bwMode="auto">
          <a:xfrm>
            <a:off x="301625" y="2357438"/>
            <a:ext cx="19415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20493" name="TextovéPole 14"/>
          <p:cNvSpPr txBox="1">
            <a:spLocks noChangeArrowheads="1"/>
          </p:cNvSpPr>
          <p:nvPr/>
        </p:nvSpPr>
        <p:spPr bwMode="auto">
          <a:xfrm>
            <a:off x="7872413" y="2135188"/>
            <a:ext cx="357187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544888" y="2351088"/>
            <a:ext cx="5318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pic>
        <p:nvPicPr>
          <p:cNvPr id="20498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4375" y="4008438"/>
            <a:ext cx="665163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9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44913" y="3933825"/>
            <a:ext cx="663575" cy="77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5318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577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207185A-346B-45AF-A983-A1AB718B9D7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179388" y="1052513"/>
            <a:ext cx="180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52513"/>
            <a:ext cx="5318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pic>
        <p:nvPicPr>
          <p:cNvPr id="21509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2838" y="973138"/>
            <a:ext cx="928687" cy="108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4" descr="C:\Users\hyp\AppData\Local\Microsoft\Windows\Temporary Internet Files\Content.IE5\OZO6F6RO\MC9003986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65613" y="2135188"/>
            <a:ext cx="1585912" cy="1490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941388"/>
            <a:ext cx="927100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89625" y="2459038"/>
            <a:ext cx="928688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3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992188"/>
            <a:ext cx="928688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4" name="TextovéPole 11"/>
          <p:cNvSpPr txBox="1">
            <a:spLocks noChangeArrowheads="1"/>
          </p:cNvSpPr>
          <p:nvPr/>
        </p:nvSpPr>
        <p:spPr bwMode="auto">
          <a:xfrm>
            <a:off x="2243138" y="2357438"/>
            <a:ext cx="13398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21515" name="TextovéPole 12"/>
          <p:cNvSpPr txBox="1">
            <a:spLocks noChangeArrowheads="1"/>
          </p:cNvSpPr>
          <p:nvPr/>
        </p:nvSpPr>
        <p:spPr bwMode="auto">
          <a:xfrm>
            <a:off x="7305675" y="1071563"/>
            <a:ext cx="6858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21516" name="TextovéPole 13"/>
          <p:cNvSpPr txBox="1">
            <a:spLocks noChangeArrowheads="1"/>
          </p:cNvSpPr>
          <p:nvPr/>
        </p:nvSpPr>
        <p:spPr bwMode="auto">
          <a:xfrm>
            <a:off x="301625" y="2357438"/>
            <a:ext cx="19415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21517" name="TextovéPole 14"/>
          <p:cNvSpPr txBox="1">
            <a:spLocks noChangeArrowheads="1"/>
          </p:cNvSpPr>
          <p:nvPr/>
        </p:nvSpPr>
        <p:spPr bwMode="auto">
          <a:xfrm>
            <a:off x="6948488" y="2192338"/>
            <a:ext cx="3571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544888" y="2351088"/>
            <a:ext cx="5318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pic>
        <p:nvPicPr>
          <p:cNvPr id="21522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4375" y="4008438"/>
            <a:ext cx="665163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3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44913" y="3933825"/>
            <a:ext cx="663575" cy="77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5318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577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2ECF22E-F10C-49E3-98E1-9438945AC2E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179388" y="1052513"/>
            <a:ext cx="180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52513"/>
            <a:ext cx="5318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pic>
        <p:nvPicPr>
          <p:cNvPr id="22533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2838" y="973138"/>
            <a:ext cx="928687" cy="108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4" descr="C:\Users\hyp\AppData\Local\Microsoft\Windows\Temporary Internet Files\Content.IE5\OZO6F6RO\MC9003986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65613" y="2135188"/>
            <a:ext cx="1585912" cy="1490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941388"/>
            <a:ext cx="927100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96088" y="973138"/>
            <a:ext cx="928687" cy="108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992188"/>
            <a:ext cx="928688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8" name="TextovéPole 11"/>
          <p:cNvSpPr txBox="1">
            <a:spLocks noChangeArrowheads="1"/>
          </p:cNvSpPr>
          <p:nvPr/>
        </p:nvSpPr>
        <p:spPr bwMode="auto">
          <a:xfrm>
            <a:off x="2243138" y="2357438"/>
            <a:ext cx="13398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22539" name="TextovéPole 12"/>
          <p:cNvSpPr txBox="1">
            <a:spLocks noChangeArrowheads="1"/>
          </p:cNvSpPr>
          <p:nvPr/>
        </p:nvSpPr>
        <p:spPr bwMode="auto">
          <a:xfrm>
            <a:off x="7724775" y="1085850"/>
            <a:ext cx="6842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22540" name="TextovéPole 13"/>
          <p:cNvSpPr txBox="1">
            <a:spLocks noChangeArrowheads="1"/>
          </p:cNvSpPr>
          <p:nvPr/>
        </p:nvSpPr>
        <p:spPr bwMode="auto">
          <a:xfrm>
            <a:off x="301625" y="2357438"/>
            <a:ext cx="19415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22541" name="TextovéPole 14"/>
          <p:cNvSpPr txBox="1">
            <a:spLocks noChangeArrowheads="1"/>
          </p:cNvSpPr>
          <p:nvPr/>
        </p:nvSpPr>
        <p:spPr bwMode="auto">
          <a:xfrm>
            <a:off x="5902325" y="2189163"/>
            <a:ext cx="35877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544888" y="2351088"/>
            <a:ext cx="5318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pic>
        <p:nvPicPr>
          <p:cNvPr id="22546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4375" y="4008438"/>
            <a:ext cx="665163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7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44913" y="3933825"/>
            <a:ext cx="663575" cy="77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5318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577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7C5EF9B-A312-4E37-BCA2-FDF6A8E15EC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179388" y="1052513"/>
            <a:ext cx="180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52513"/>
            <a:ext cx="5318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pic>
        <p:nvPicPr>
          <p:cNvPr id="23557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2838" y="973138"/>
            <a:ext cx="928687" cy="108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4" descr="C:\Users\hyp\AppData\Local\Microsoft\Windows\Temporary Internet Files\Content.IE5\OZO6F6RO\MC9003986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64338" y="650875"/>
            <a:ext cx="1584325" cy="1490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941388"/>
            <a:ext cx="927100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1700" y="2151063"/>
            <a:ext cx="928688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1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992188"/>
            <a:ext cx="928688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2" name="TextovéPole 11"/>
          <p:cNvSpPr txBox="1">
            <a:spLocks noChangeArrowheads="1"/>
          </p:cNvSpPr>
          <p:nvPr/>
        </p:nvSpPr>
        <p:spPr bwMode="auto">
          <a:xfrm>
            <a:off x="2816225" y="2365375"/>
            <a:ext cx="133826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23563" name="TextovéPole 12"/>
          <p:cNvSpPr txBox="1">
            <a:spLocks noChangeArrowheads="1"/>
          </p:cNvSpPr>
          <p:nvPr/>
        </p:nvSpPr>
        <p:spPr bwMode="auto">
          <a:xfrm>
            <a:off x="153988" y="2365375"/>
            <a:ext cx="6842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23564" name="TextovéPole 13"/>
          <p:cNvSpPr txBox="1">
            <a:spLocks noChangeArrowheads="1"/>
          </p:cNvSpPr>
          <p:nvPr/>
        </p:nvSpPr>
        <p:spPr bwMode="auto">
          <a:xfrm>
            <a:off x="874713" y="2365375"/>
            <a:ext cx="19415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23565" name="TextovéPole 14"/>
          <p:cNvSpPr txBox="1">
            <a:spLocks noChangeArrowheads="1"/>
          </p:cNvSpPr>
          <p:nvPr/>
        </p:nvSpPr>
        <p:spPr bwMode="auto">
          <a:xfrm>
            <a:off x="5867400" y="2195513"/>
            <a:ext cx="35877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117975" y="2365375"/>
            <a:ext cx="5318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pic>
        <p:nvPicPr>
          <p:cNvPr id="23570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4375" y="4008438"/>
            <a:ext cx="665163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1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44913" y="3933825"/>
            <a:ext cx="663575" cy="77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5318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577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9191B37-2935-4480-826D-0A6EAA2AD0A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179388" y="1052513"/>
            <a:ext cx="180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36913" y="1052513"/>
            <a:ext cx="53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pic>
        <p:nvPicPr>
          <p:cNvPr id="24581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9788" y="896938"/>
            <a:ext cx="928687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6813" y="895350"/>
            <a:ext cx="927100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0338" y="895350"/>
            <a:ext cx="928687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8475" y="895350"/>
            <a:ext cx="927100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5" name="TextovéPole 11"/>
          <p:cNvSpPr txBox="1">
            <a:spLocks noChangeArrowheads="1"/>
          </p:cNvSpPr>
          <p:nvPr/>
        </p:nvSpPr>
        <p:spPr bwMode="auto">
          <a:xfrm>
            <a:off x="2808288" y="2317750"/>
            <a:ext cx="13382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24586" name="TextovéPole 12"/>
          <p:cNvSpPr txBox="1">
            <a:spLocks noChangeArrowheads="1"/>
          </p:cNvSpPr>
          <p:nvPr/>
        </p:nvSpPr>
        <p:spPr bwMode="auto">
          <a:xfrm>
            <a:off x="222250" y="2317750"/>
            <a:ext cx="6842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24587" name="TextovéPole 13"/>
          <p:cNvSpPr txBox="1">
            <a:spLocks noChangeArrowheads="1"/>
          </p:cNvSpPr>
          <p:nvPr/>
        </p:nvSpPr>
        <p:spPr bwMode="auto">
          <a:xfrm>
            <a:off x="866775" y="2317750"/>
            <a:ext cx="19415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24588" name="TextovéPole 14"/>
          <p:cNvSpPr txBox="1">
            <a:spLocks noChangeArrowheads="1"/>
          </p:cNvSpPr>
          <p:nvPr/>
        </p:nvSpPr>
        <p:spPr bwMode="auto">
          <a:xfrm>
            <a:off x="4737100" y="2205038"/>
            <a:ext cx="3571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110038" y="2317750"/>
            <a:ext cx="53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pic>
        <p:nvPicPr>
          <p:cNvPr id="24593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4375" y="4008438"/>
            <a:ext cx="665163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4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44913" y="3933825"/>
            <a:ext cx="663575" cy="77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914900" y="3933825"/>
            <a:ext cx="5318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577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pic>
        <p:nvPicPr>
          <p:cNvPr id="24597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66125" y="895350"/>
            <a:ext cx="92868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8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39025" y="895350"/>
            <a:ext cx="927100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DA37968-0ED8-40E2-A717-6CB0D5E834D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539750" y="260350"/>
            <a:ext cx="3887788" cy="2663825"/>
          </a:xfrm>
          <a:prstGeom prst="cloudCallout">
            <a:avLst>
              <a:gd name="adj1" fmla="val 76857"/>
              <a:gd name="adj2" fmla="val 74861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Najdi příklad se správným výsledkem a čeká tě dárek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454400" y="1916113"/>
            <a:ext cx="67468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ndara" pitchFamily="34" charset="0"/>
                <a:sym typeface="Wingdings" pitchFamily="2" charset="2"/>
              </a:rPr>
              <a:t></a:t>
            </a:r>
            <a:endParaRPr lang="cs-CZ" sz="3200">
              <a:latin typeface="Candara" pitchFamily="34" charset="0"/>
            </a:endParaRPr>
          </a:p>
        </p:txBody>
      </p:sp>
      <p:pic>
        <p:nvPicPr>
          <p:cNvPr id="5" name="Picture 7" descr="C:\Users\hyp\AppData\Local\Microsoft\Windows\Temporary Internet Files\Content.IE5\1IXT9LJB\MC9003433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3500438"/>
            <a:ext cx="3240088" cy="313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18" descr="C:\Users\hyp\AppData\Local\Microsoft\Windows\Temporary Internet Files\Content.IE5\RB250VLA\MP90040523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1963" y="3176588"/>
            <a:ext cx="3132137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6" name="Picture 19" descr="C:\Users\hyp\AppData\Local\Microsoft\Windows\Temporary Internet Files\Content.IE5\RDUALIWV\MP90039880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73438" y="1539875"/>
            <a:ext cx="313372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17" descr="C:\Users\hyp\AppData\Local\Microsoft\Windows\Temporary Internet Files\Content.IE5\GDZGI21V\MP90040534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43450" y="2097088"/>
            <a:ext cx="1706563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16" descr="C:\Users\hyp\AppData\Local\Microsoft\Windows\Temporary Internet Files\Content.IE5\RDUALIWV\MP90040313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9950" y="2889250"/>
            <a:ext cx="2103438" cy="140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12" descr="C:\Users\hyp\AppData\Local\Microsoft\Windows\Temporary Internet Files\Content.IE5\OZO6F6RO\MC90023214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191000" y="2747963"/>
            <a:ext cx="124777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Picture 14" descr="C:\Users\hyp\AppData\Local\Microsoft\Windows\Temporary Internet Files\Content.IE5\RB250VLA\MC90043581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89300" y="1812925"/>
            <a:ext cx="677863" cy="1160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20" descr="C:\Users\hyp\AppData\Local\Microsoft\Windows\Temporary Internet Files\Content.IE5\OZO6F6RO\MP900405496[2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00263" y="2320925"/>
            <a:ext cx="313372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2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xfrm>
            <a:off x="3687763" y="3005138"/>
            <a:ext cx="1162050" cy="3651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D3CDC26-77BC-47AF-BD48-71570EA9C2B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pic>
        <p:nvPicPr>
          <p:cNvPr id="2051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003675" y="1298575"/>
            <a:ext cx="1568450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hyp\AppData\Local\Microsoft\Windows\Temporary Internet Files\Content.IE5\OZO6F6RO\MC900398615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072063" y="2244725"/>
            <a:ext cx="1874837" cy="191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hyp\AppData\Local\Microsoft\Windows\Temporary Internet Files\Content.IE5\GDZGI21V\MC900305457[2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386013" y="2019300"/>
            <a:ext cx="1771650" cy="1382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hyp\AppData\Local\Microsoft\Windows\Temporary Internet Files\Content.IE5\RDUALIWV\MP900402894[1]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490913" y="2344738"/>
            <a:ext cx="2517775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aoblený obdélník 2"/>
          <p:cNvSpPr/>
          <p:nvPr/>
        </p:nvSpPr>
        <p:spPr>
          <a:xfrm>
            <a:off x="198438" y="1484313"/>
            <a:ext cx="1985962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+ 3 = 5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7" name="Picture 9" descr="C:\Users\hyp\AppData\Local\Microsoft\Windows\Temporary Internet Files\Content.IE5\GDZGI21V\MP900402896[1].jp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2320925" y="2717800"/>
            <a:ext cx="2268538" cy="185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aoblený obdélník 13"/>
          <p:cNvSpPr/>
          <p:nvPr/>
        </p:nvSpPr>
        <p:spPr>
          <a:xfrm>
            <a:off x="198438" y="2565400"/>
            <a:ext cx="1985962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= 6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98438" y="3644900"/>
            <a:ext cx="1985962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+ 5 = 6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98438" y="4724400"/>
            <a:ext cx="1985962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+ 4 = 5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98438" y="5805488"/>
            <a:ext cx="1985962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+ 3 = 5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038975" y="4699000"/>
            <a:ext cx="1984375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+ 6 = 6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038975" y="3592513"/>
            <a:ext cx="1984375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+ 1 = 5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038975" y="1379538"/>
            <a:ext cx="1984375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+ 1 = 6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038975" y="2486025"/>
            <a:ext cx="1984375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2 + 2 = 4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038975" y="273050"/>
            <a:ext cx="1984375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+ 0 = 0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98438" y="404813"/>
            <a:ext cx="1985962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6 + 0 = 6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38975" y="5805488"/>
            <a:ext cx="1984375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+ 4 = 6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6" name="Picture 8" descr="C:\Users\hyp\AppData\Local\Microsoft\Windows\Temporary Internet Files\Content.IE5\OZO6F6RO\MP900402898[2].jp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3548063" y="2940050"/>
            <a:ext cx="2844800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C:\Users\hyp\AppData\Local\Microsoft\Windows\Temporary Internet Files\Content.IE5\OZO6F6RO\MC900398627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2962275" y="4014788"/>
            <a:ext cx="21399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B18F7B0-456A-4875-9A38-020D9303A34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pic>
        <p:nvPicPr>
          <p:cNvPr id="27650" name="Picture 3" descr="C:\Users\hyp\AppData\Local\Microsoft\Windows\Temporary Internet Files\Content.IE5\OZO6F6RO\MP900405496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2636838"/>
            <a:ext cx="64008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ovéPole 2"/>
          <p:cNvSpPr txBox="1">
            <a:spLocks noChangeArrowheads="1"/>
          </p:cNvSpPr>
          <p:nvPr/>
        </p:nvSpPr>
        <p:spPr bwMode="auto">
          <a:xfrm>
            <a:off x="52388" y="207963"/>
            <a:ext cx="89598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Jestli se ti podařilo rozbalit všechny dárečky,</a:t>
            </a:r>
          </a:p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 namaluj, co jsi  našel pod stromečkem ty.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000" i="1" u="sng" dirty="0" smtClean="0"/>
              <a:t>Použitá literatura: 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1800" i="1" u="sng" dirty="0"/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defRPr/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www.microsoft.office.com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1800" dirty="0" smtClean="0"/>
          </a:p>
        </p:txBody>
      </p:sp>
      <p:sp>
        <p:nvSpPr>
          <p:cNvPr id="2867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CA94036-F87B-40DB-8D82-F211B425032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867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2544</TotalTime>
  <Words>294</Words>
  <Application>Microsoft Office PowerPoint</Application>
  <PresentationFormat>On-screen Show (4:3)</PresentationFormat>
  <Paragraphs>149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14</vt:i4>
      </vt:variant>
    </vt:vector>
  </HeadingPairs>
  <TitlesOfParts>
    <vt:vector size="30" baseType="lpstr">
      <vt:lpstr>Candara</vt:lpstr>
      <vt:lpstr>Arial</vt:lpstr>
      <vt:lpstr>Symbol</vt:lpstr>
      <vt:lpstr>Calibri</vt:lpstr>
      <vt:lpstr>Times New Roman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Sčítání a odčítání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229</cp:revision>
  <cp:lastPrinted>2013-11-24T19:41:37Z</cp:lastPrinted>
  <dcterms:created xsi:type="dcterms:W3CDTF">2013-05-10T12:01:16Z</dcterms:created>
  <dcterms:modified xsi:type="dcterms:W3CDTF">2014-01-05T15:49:32Z</dcterms:modified>
</cp:coreProperties>
</file>