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70" r:id="rId2"/>
    <p:sldId id="256" r:id="rId3"/>
    <p:sldId id="257" r:id="rId4"/>
    <p:sldId id="258" r:id="rId5"/>
    <p:sldId id="268" r:id="rId6"/>
    <p:sldId id="259" r:id="rId7"/>
    <p:sldId id="260" r:id="rId8"/>
    <p:sldId id="261" r:id="rId9"/>
    <p:sldId id="262" r:id="rId10"/>
    <p:sldId id="263" r:id="rId11"/>
    <p:sldId id="266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481BCB2-F80E-40B3-BB09-76F276272C6E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4C1C151-5360-46DA-A498-F21B0ED2D6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2207977"/>
              </p:ext>
            </p:extLst>
          </p:nvPr>
        </p:nvGraphicFramePr>
        <p:xfrm>
          <a:off x="1763688" y="764704"/>
          <a:ext cx="5256584" cy="48965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89761"/>
                <a:gridCol w="3866823"/>
              </a:tblGrid>
              <a:tr h="27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VY-32-INOVACE-502</a:t>
                      </a:r>
                      <a:r>
                        <a:rPr lang="cs-CZ" sz="900" baseline="0" dirty="0" smtClean="0">
                          <a:effectLst/>
                        </a:rPr>
                        <a:t> Skalky přírodní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4223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81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65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654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64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518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5.4.2013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60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12.4.2013 SAD 2.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60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Prezentace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444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Výklad nové látky – názornější a přehlednější vysvětlení učiva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878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Skalka, TUF, pískovec, vápenec, drenáž, péče o skalku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922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Možnosti využití – práce s učebnicí, internetem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26388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5661248"/>
            <a:ext cx="6083808" cy="81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572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Skalky přírodní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33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Skalky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Skalka napodobuje horské nebo skalní přírodní partie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Mívá prvky stepní krajiny, vřesoviště, vodní tůňky, bystřiny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33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Vhodné typy kamenů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TUF – měkká, porézní konstituce (vzácný)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PÍSKOVEC 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VÁPENEC </a:t>
            </a:r>
            <a:r>
              <a:rPr lang="cs-CZ" dirty="0"/>
              <a:t>(</a:t>
            </a:r>
            <a:r>
              <a:rPr lang="cs-CZ" dirty="0" smtClean="0"/>
              <a:t>zvětralý)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buližníky, slepence, travertiny, říční valouny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47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865086"/>
            <a:ext cx="8064896" cy="5621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768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Otevřená, slunná </a:t>
            </a:r>
            <a:r>
              <a:rPr lang="cs-CZ" dirty="0"/>
              <a:t>(z části může i polostín</a:t>
            </a:r>
            <a:r>
              <a:rPr lang="cs-CZ" dirty="0" smtClean="0"/>
              <a:t>) bez stromů (stín, kořeny) ve svahu (odtok vody) → ne jižní – trpí suchem a žárem</a:t>
            </a:r>
          </a:p>
          <a:p>
            <a:endParaRPr lang="cs-CZ" dirty="0" smtClean="0"/>
          </a:p>
          <a:p>
            <a:r>
              <a:rPr lang="cs-CZ" dirty="0" smtClean="0"/>
              <a:t>Velké skalky opatříme šlapáky, umožní nám přistup a údržbu skalky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68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Příprava plochy před umístěním kamenů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093279"/>
            <a:ext cx="7416824" cy="4247115"/>
          </a:xfrm>
        </p:spPr>
      </p:pic>
    </p:spTree>
    <p:extLst>
      <p:ext uri="{BB962C8B-B14F-4D97-AF65-F5344CB8AC3E}">
        <p14:creationId xmlns:p14="http://schemas.microsoft.com/office/powerpoint/2010/main" val="420346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Příprava plochy před umístěním kamenů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344932" cy="3913660"/>
          </a:xfrm>
        </p:spPr>
        <p:txBody>
          <a:bodyPr>
            <a:normAutofit fontScale="70000" lnSpcReduction="20000"/>
          </a:bodyPr>
          <a:lstStyle/>
          <a:p>
            <a:pPr marL="525780" indent="-457200">
              <a:buFont typeface="+mj-lt"/>
              <a:buAutoNum type="arabicParenR"/>
            </a:pPr>
            <a:r>
              <a:rPr lang="cs-CZ" dirty="0" smtClean="0"/>
              <a:t>Na vybrané místo dáme asi 0,2-0,3 m suti (úlomky cihel – drenáž)</a:t>
            </a:r>
          </a:p>
          <a:p>
            <a:pPr marL="525780" indent="-457200"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Font typeface="+mj-lt"/>
              <a:buAutoNum type="arabicParenR"/>
            </a:pPr>
            <a:r>
              <a:rPr lang="cs-CZ" dirty="0" smtClean="0"/>
              <a:t>Vrstva substrátu (2 díly ornice,1 díl rašeliny,1 díl kamenné drti)</a:t>
            </a:r>
          </a:p>
          <a:p>
            <a:pPr marL="525780" indent="-457200"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Font typeface="+mj-lt"/>
              <a:buAutoNum type="arabicParenR"/>
            </a:pPr>
            <a:r>
              <a:rPr lang="cs-CZ" dirty="0" smtClean="0"/>
              <a:t>Osadíme kameny horizontálním směrem, 1/3 – ½ výšky kamene v zemi, různé velikosti kamenů, u okrajů kameny menší</a:t>
            </a:r>
          </a:p>
          <a:p>
            <a:pPr marL="525780" indent="-457200"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Font typeface="+mj-lt"/>
              <a:buAutoNum type="arabicParenR"/>
            </a:pPr>
            <a:r>
              <a:rPr lang="cs-CZ" dirty="0" smtClean="0"/>
              <a:t>Kamenné pěšinky, </a:t>
            </a:r>
            <a:r>
              <a:rPr lang="cs-CZ" dirty="0" err="1" smtClean="0"/>
              <a:t>paže?á</a:t>
            </a:r>
            <a:r>
              <a:rPr lang="cs-CZ" dirty="0" smtClean="0"/>
              <a:t> schodiště, šlapáky (kamínky s nášlapnou plochou), suťová pole</a:t>
            </a:r>
          </a:p>
          <a:p>
            <a:pPr marL="525780" indent="-457200">
              <a:buFont typeface="+mj-lt"/>
              <a:buAutoNum type="arabicParenR"/>
            </a:pPr>
            <a:endParaRPr lang="cs-CZ" dirty="0" smtClean="0"/>
          </a:p>
          <a:p>
            <a:pPr marL="525780" indent="-457200">
              <a:buFont typeface="+mj-lt"/>
              <a:buAutoNum type="arabicParenR"/>
            </a:pPr>
            <a:r>
              <a:rPr lang="cs-CZ" dirty="0" smtClean="0"/>
              <a:t>Mezery a škváry mezi kameny připravíme pro výsadbu skalniček</a:t>
            </a:r>
          </a:p>
          <a:p>
            <a:pPr marL="525780" indent="-457200">
              <a:buFont typeface="+mj-lt"/>
              <a:buAutoNum type="arabicParenR"/>
            </a:pPr>
            <a:endParaRPr lang="cs-CZ" dirty="0"/>
          </a:p>
          <a:p>
            <a:pPr marL="525780" indent="-4572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9462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Osázení skalky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Skalničky (alpinky), trvalky, traviny, sukulenty</a:t>
            </a:r>
          </a:p>
          <a:p>
            <a:r>
              <a:rPr lang="cs-CZ" dirty="0" smtClean="0"/>
              <a:t>Nízké dřeviny, zakrslé jehličnany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sz="2000" dirty="0" smtClean="0"/>
              <a:t>Viz </a:t>
            </a:r>
            <a:r>
              <a:rPr lang="cs-CZ" sz="2000" b="1" dirty="0" smtClean="0"/>
              <a:t>Tvorba zeleně</a:t>
            </a:r>
            <a:r>
              <a:rPr lang="cs-CZ" sz="2000" dirty="0" smtClean="0"/>
              <a:t>, Sadovnictví – krajinářství, str. </a:t>
            </a:r>
            <a:r>
              <a:rPr lang="cs-CZ" sz="2000" b="1" dirty="0" smtClean="0"/>
              <a:t>178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13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výsadby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Jaro (kromě cibulnatých a hlíznatých</a:t>
            </a:r>
            <a:r>
              <a:rPr lang="cs-CZ" dirty="0" smtClean="0"/>
              <a:t>)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Léto – kontejnerové </a:t>
            </a:r>
            <a:r>
              <a:rPr lang="cs-CZ" dirty="0" smtClean="0"/>
              <a:t>sazenice, oddenky, hlízy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751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výsadby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Estetické nároky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Rozměry</a:t>
            </a:r>
          </a:p>
          <a:p>
            <a:r>
              <a:rPr lang="cs-CZ" dirty="0"/>
              <a:t>Tvar</a:t>
            </a:r>
          </a:p>
          <a:p>
            <a:r>
              <a:rPr lang="cs-CZ" dirty="0"/>
              <a:t>Doba květu</a:t>
            </a:r>
          </a:p>
          <a:p>
            <a:r>
              <a:rPr lang="cs-CZ" dirty="0"/>
              <a:t>Barevný soulad 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Pěstitelské nároky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Půda</a:t>
            </a:r>
          </a:p>
          <a:p>
            <a:r>
              <a:rPr lang="cs-CZ" dirty="0"/>
              <a:t>Vlhkost</a:t>
            </a:r>
          </a:p>
          <a:p>
            <a:r>
              <a:rPr lang="cs-CZ" dirty="0"/>
              <a:t>Světlo</a:t>
            </a:r>
          </a:p>
          <a:p>
            <a:r>
              <a:rPr lang="cs-CZ" dirty="0"/>
              <a:t>Teplo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0650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dirty="0" smtClean="0"/>
              <a:t>Péče o skalku (náročná, nutná)</a:t>
            </a:r>
            <a:endParaRPr lang="cs-CZ" sz="35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3492" y="2323652"/>
            <a:ext cx="7200916" cy="3913660"/>
          </a:xfrm>
        </p:spPr>
        <p:txBody>
          <a:bodyPr>
            <a:normAutofit fontScale="62500" lnSpcReduction="20000"/>
          </a:bodyPr>
          <a:lstStyle/>
          <a:p>
            <a:pPr marL="68580" indent="0">
              <a:buNone/>
            </a:pPr>
            <a:r>
              <a:rPr lang="cs-CZ" b="1" dirty="0" smtClean="0"/>
              <a:t>BŘEZEN</a:t>
            </a:r>
          </a:p>
          <a:p>
            <a:r>
              <a:rPr lang="cs-CZ" dirty="0" smtClean="0"/>
              <a:t>Odstranit chvojí, přitlačit sazenice (mráz)</a:t>
            </a:r>
          </a:p>
          <a:p>
            <a:r>
              <a:rPr lang="cs-CZ" dirty="0" smtClean="0"/>
              <a:t>Doplnit vyhynulé rostliny, redukovat  rozrostlé rostliny, odstranit nemocné rostliny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ZA VEGETACE</a:t>
            </a:r>
          </a:p>
          <a:p>
            <a:r>
              <a:rPr lang="cs-CZ" dirty="0" smtClean="0"/>
              <a:t>Odplevelujeme, mlžíme, přihnojujeme (kvetoucí)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SRPEN, ZÁŘÍ</a:t>
            </a:r>
          </a:p>
          <a:p>
            <a:r>
              <a:rPr lang="cs-CZ" dirty="0" smtClean="0"/>
              <a:t>Rozsazujeme (dělíme)</a:t>
            </a:r>
          </a:p>
          <a:p>
            <a:r>
              <a:rPr lang="cs-CZ" dirty="0" smtClean="0"/>
              <a:t>Doplníme substrát a kamennou drť )kolem rostlin – krčky)</a:t>
            </a:r>
          </a:p>
          <a:p>
            <a:r>
              <a:rPr lang="cs-CZ" dirty="0" smtClean="0"/>
              <a:t>Likvidace škůdců – myši, krtci, slimáci, plži, mšice (žáby, ještěrky – ochrana)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ZIMA</a:t>
            </a:r>
          </a:p>
          <a:p>
            <a:r>
              <a:rPr lang="cs-CZ" dirty="0" smtClean="0"/>
              <a:t>Ochrana před holomrazy - chvojí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97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r>
              <a:rPr lang="cs-CZ" dirty="0"/>
              <a:t>MALÝ, Miroslav. </a:t>
            </a:r>
            <a:r>
              <a:rPr lang="cs-CZ" i="1" dirty="0"/>
              <a:t>Květinářství I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391 s. </a:t>
            </a:r>
            <a:r>
              <a:rPr lang="cs-CZ"/>
              <a:t>ISBN 978-80-904782-7-5.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9628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68</TotalTime>
  <Words>451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Skalky přírodní</vt:lpstr>
      <vt:lpstr>Skalky</vt:lpstr>
      <vt:lpstr>Vhodné typy kamenů</vt:lpstr>
      <vt:lpstr>Prezentace aplikace PowerPoint</vt:lpstr>
      <vt:lpstr>Poloha</vt:lpstr>
      <vt:lpstr>Příprava plochy před umístěním kamenů</vt:lpstr>
      <vt:lpstr>Příprava plochy před umístěním kamenů</vt:lpstr>
      <vt:lpstr>Osázení skalky</vt:lpstr>
      <vt:lpstr>Doba výsadby</vt:lpstr>
      <vt:lpstr>Zásady výsadby</vt:lpstr>
      <vt:lpstr>Péče o skalku (náročná, nutná)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skalky</dc:title>
  <dc:creator>Miroslav Brimus</dc:creator>
  <cp:lastModifiedBy>Miroslav Brimus</cp:lastModifiedBy>
  <cp:revision>13</cp:revision>
  <dcterms:created xsi:type="dcterms:W3CDTF">2013-04-22T15:35:46Z</dcterms:created>
  <dcterms:modified xsi:type="dcterms:W3CDTF">2014-01-05T14:46:38Z</dcterms:modified>
</cp:coreProperties>
</file>