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83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80" r:id="rId10"/>
    <p:sldId id="279" r:id="rId11"/>
    <p:sldId id="278" r:id="rId12"/>
    <p:sldId id="277" r:id="rId13"/>
    <p:sldId id="276" r:id="rId14"/>
    <p:sldId id="275" r:id="rId15"/>
    <p:sldId id="274" r:id="rId16"/>
    <p:sldId id="273" r:id="rId17"/>
    <p:sldId id="272" r:id="rId18"/>
    <p:sldId id="271" r:id="rId19"/>
    <p:sldId id="270" r:id="rId20"/>
    <p:sldId id="269" r:id="rId21"/>
    <p:sldId id="281" r:id="rId22"/>
    <p:sldId id="267" r:id="rId23"/>
    <p:sldId id="264" r:id="rId24"/>
    <p:sldId id="265" r:id="rId25"/>
    <p:sldId id="266" r:id="rId26"/>
    <p:sldId id="268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6A99735-C56D-49A1-9AB1-40A026D1424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A372DB6-42C6-40D5-B582-3F60880D88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7711782"/>
              </p:ext>
            </p:extLst>
          </p:nvPr>
        </p:nvGraphicFramePr>
        <p:xfrm>
          <a:off x="2051720" y="764704"/>
          <a:ext cx="5040560" cy="46085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32647"/>
                <a:gridCol w="3707913"/>
              </a:tblGrid>
              <a:tr h="260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VY-32-INOVACE-505 Květinové</a:t>
                      </a:r>
                      <a:r>
                        <a:rPr lang="cs-CZ" sz="900" baseline="0" dirty="0" smtClean="0">
                          <a:effectLst/>
                        </a:rPr>
                        <a:t> zídky osázené „</a:t>
                      </a:r>
                      <a:r>
                        <a:rPr lang="cs-CZ" sz="900" baseline="0" dirty="0" err="1" smtClean="0">
                          <a:effectLst/>
                        </a:rPr>
                        <a:t>Gabiony</a:t>
                      </a:r>
                      <a:r>
                        <a:rPr lang="cs-CZ" sz="900" baseline="0" dirty="0" smtClean="0">
                          <a:effectLst/>
                        </a:rPr>
                        <a:t>“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00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664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55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Průřezová témata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461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Tematický celek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455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3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tvorby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12.1.2013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a místo ověření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18.1.2013 SAD 1.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5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Druh učebního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315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726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Klíčová slova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Gabiony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popínavé dřeviny, převislé dřeviny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66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Metodický pokyn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5267" marR="55267" marT="0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44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5373216"/>
            <a:ext cx="6083808" cy="88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852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556792"/>
            <a:ext cx="5723468" cy="331236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Květinové </a:t>
            </a:r>
            <a:r>
              <a:rPr lang="cs-CZ" sz="3600" b="1" smtClean="0"/>
              <a:t>zídky osázené „GABIONY“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2826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Opěrné a zárubní zdi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Řeší výškové rozdíly terénu</a:t>
            </a:r>
          </a:p>
          <a:p>
            <a:r>
              <a:rPr lang="cs-CZ" dirty="0" smtClean="0"/>
              <a:t>Zajišťují stabilitu svahů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MATERIÁL:</a:t>
            </a:r>
          </a:p>
          <a:p>
            <a:r>
              <a:rPr lang="cs-CZ" dirty="0" smtClean="0"/>
              <a:t>Monolitický beton</a:t>
            </a:r>
          </a:p>
          <a:p>
            <a:r>
              <a:rPr lang="cs-CZ" dirty="0" smtClean="0"/>
              <a:t>Kámen s betonem</a:t>
            </a:r>
          </a:p>
          <a:p>
            <a:r>
              <a:rPr lang="cs-CZ" dirty="0" err="1" smtClean="0"/>
              <a:t>Gabiony</a:t>
            </a:r>
            <a:endParaRPr lang="cs-CZ" dirty="0" smtClean="0"/>
          </a:p>
          <a:p>
            <a:r>
              <a:rPr lang="cs-CZ" dirty="0" smtClean="0"/>
              <a:t>Koruna zdi se upravuje krycí vrstvou, která přečnívá přes okraj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44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Opěrné a zárubní zdi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72816"/>
            <a:ext cx="6369769" cy="32403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1403648" y="5229200"/>
            <a:ext cx="6460192" cy="4953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00" b="1" dirty="0" smtClean="0"/>
              <a:t>Schematický nákres opěrné zdi</a:t>
            </a:r>
          </a:p>
          <a:p>
            <a:pPr marL="0" indent="0">
              <a:buNone/>
            </a:pPr>
            <a:r>
              <a:rPr lang="cs-CZ" sz="900" b="1" dirty="0" smtClean="0"/>
              <a:t>A</a:t>
            </a:r>
            <a:r>
              <a:rPr lang="cs-CZ" sz="900" dirty="0" smtClean="0"/>
              <a:t> – zeď z </a:t>
            </a:r>
            <a:r>
              <a:rPr lang="cs-CZ" sz="900" dirty="0" err="1" smtClean="0"/>
              <a:t>monilitického</a:t>
            </a:r>
            <a:r>
              <a:rPr lang="cs-CZ" sz="900" dirty="0" smtClean="0"/>
              <a:t> nebo armovaného betonu (h – výška, k šířka), </a:t>
            </a:r>
            <a:r>
              <a:rPr lang="cs-CZ" sz="900" b="1" dirty="0" smtClean="0"/>
              <a:t>B </a:t>
            </a:r>
            <a:r>
              <a:rPr lang="cs-CZ" sz="900" dirty="0" smtClean="0"/>
              <a:t>– zárubní zeď s betonovým jádrem a upravenou pohledovou plochou (kótováno v mm)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19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Gabiony</a:t>
            </a:r>
            <a:r>
              <a:rPr lang="cs-CZ" dirty="0" smtClean="0"/>
              <a:t> (systém PSB)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lícní stranu opětné zdi (pohledový prvek)</a:t>
            </a:r>
          </a:p>
          <a:p>
            <a:r>
              <a:rPr lang="cs-CZ" dirty="0" smtClean="0"/>
              <a:t>Kámen je naskládán do kovových košů ve tvaru krychle nebo kvádru </a:t>
            </a:r>
            <a:r>
              <a:rPr lang="cs-CZ" sz="1200" dirty="0" smtClean="0"/>
              <a:t>(0,5 nebo 1m x 0,5 nebo 1 m) </a:t>
            </a:r>
          </a:p>
          <a:p>
            <a:r>
              <a:rPr lang="cs-CZ" dirty="0" smtClean="0"/>
              <a:t>Vhodné u dopravních staveb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47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Osázení zdí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Popínavé rostliny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Převislé dřeviny (za hřebenem zdi)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Plošně rostoucí keře (u paty zdi)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07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1) Popínavé dřeviny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Loubinec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Břečťan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564903"/>
            <a:ext cx="3584082" cy="31683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125" y="2564904"/>
            <a:ext cx="3681909" cy="3168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6888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Cedrus</a:t>
            </a:r>
            <a:r>
              <a:rPr lang="cs-CZ" dirty="0" smtClean="0"/>
              <a:t> </a:t>
            </a:r>
            <a:r>
              <a:rPr lang="cs-CZ" dirty="0" err="1" smtClean="0"/>
              <a:t>atlantica</a:t>
            </a:r>
            <a:r>
              <a:rPr lang="cs-CZ" dirty="0" smtClean="0"/>
              <a:t> „</a:t>
            </a:r>
            <a:r>
              <a:rPr lang="cs-CZ" dirty="0" err="1" smtClean="0"/>
              <a:t>Glauca</a:t>
            </a:r>
            <a:r>
              <a:rPr lang="cs-CZ" dirty="0" smtClean="0"/>
              <a:t> 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Chamaecyparis</a:t>
            </a:r>
            <a:r>
              <a:rPr lang="cs-CZ" dirty="0" smtClean="0"/>
              <a:t> </a:t>
            </a:r>
            <a:r>
              <a:rPr lang="cs-CZ" dirty="0" err="1" smtClean="0"/>
              <a:t>nootkatensis</a:t>
            </a:r>
            <a:r>
              <a:rPr lang="cs-CZ" dirty="0" smtClean="0"/>
              <a:t> „</a:t>
            </a:r>
            <a:r>
              <a:rPr lang="cs-CZ" dirty="0" err="1"/>
              <a:t>P</a:t>
            </a:r>
            <a:r>
              <a:rPr lang="cs-CZ" dirty="0" err="1" smtClean="0"/>
              <a:t>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Larix</a:t>
            </a:r>
            <a:r>
              <a:rPr lang="cs-CZ" dirty="0" smtClean="0"/>
              <a:t> </a:t>
            </a:r>
            <a:r>
              <a:rPr lang="cs-CZ" dirty="0" err="1" smtClean="0"/>
              <a:t>europaea</a:t>
            </a:r>
            <a:r>
              <a:rPr lang="cs-CZ" dirty="0" smtClean="0"/>
              <a:t> „</a:t>
            </a:r>
            <a:r>
              <a:rPr lang="cs-CZ" dirty="0" err="1"/>
              <a:t>P</a:t>
            </a:r>
            <a:r>
              <a:rPr lang="cs-CZ" dirty="0" err="1" smtClean="0"/>
              <a:t>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Carpinus</a:t>
            </a:r>
            <a:r>
              <a:rPr lang="cs-CZ" dirty="0" smtClean="0"/>
              <a:t> </a:t>
            </a:r>
            <a:r>
              <a:rPr lang="cs-CZ" dirty="0" err="1" smtClean="0"/>
              <a:t>betulus</a:t>
            </a:r>
            <a:r>
              <a:rPr lang="cs-CZ" dirty="0" smtClean="0"/>
              <a:t> „</a:t>
            </a:r>
            <a:r>
              <a:rPr lang="cs-CZ" dirty="0" err="1"/>
              <a:t>P</a:t>
            </a:r>
            <a:r>
              <a:rPr lang="cs-CZ" dirty="0" err="1" smtClean="0"/>
              <a:t>endula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Ginkgo </a:t>
            </a:r>
            <a:r>
              <a:rPr lang="cs-CZ" dirty="0" err="1" smtClean="0"/>
              <a:t>biloba</a:t>
            </a:r>
            <a:r>
              <a:rPr lang="cs-CZ" dirty="0" smtClean="0"/>
              <a:t> „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Fagus</a:t>
            </a:r>
            <a:r>
              <a:rPr lang="cs-CZ" dirty="0" smtClean="0"/>
              <a:t> </a:t>
            </a:r>
            <a:r>
              <a:rPr lang="cs-CZ" dirty="0" err="1" smtClean="0"/>
              <a:t>sylvatica</a:t>
            </a:r>
            <a:r>
              <a:rPr lang="cs-CZ" dirty="0" smtClean="0"/>
              <a:t> „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Sophora</a:t>
            </a:r>
            <a:r>
              <a:rPr lang="cs-CZ" dirty="0" smtClean="0"/>
              <a:t> </a:t>
            </a:r>
            <a:r>
              <a:rPr lang="cs-CZ" dirty="0" err="1" smtClean="0"/>
              <a:t>japonica</a:t>
            </a:r>
            <a:r>
              <a:rPr lang="cs-CZ" dirty="0" smtClean="0"/>
              <a:t> „</a:t>
            </a:r>
            <a:r>
              <a:rPr lang="cs-CZ" dirty="0" err="1"/>
              <a:t>P</a:t>
            </a:r>
            <a:r>
              <a:rPr lang="cs-CZ" dirty="0" err="1" smtClean="0"/>
              <a:t>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Corylus</a:t>
            </a:r>
            <a:r>
              <a:rPr lang="cs-CZ" dirty="0" smtClean="0"/>
              <a:t> </a:t>
            </a:r>
            <a:r>
              <a:rPr lang="cs-CZ" dirty="0" err="1" smtClean="0"/>
              <a:t>avelana</a:t>
            </a:r>
            <a:r>
              <a:rPr lang="cs-CZ" dirty="0" smtClean="0"/>
              <a:t> „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Prunus</a:t>
            </a:r>
            <a:r>
              <a:rPr lang="cs-CZ" dirty="0" smtClean="0"/>
              <a:t> </a:t>
            </a:r>
            <a:r>
              <a:rPr lang="cs-CZ" dirty="0" err="1" smtClean="0"/>
              <a:t>fruticosa</a:t>
            </a:r>
            <a:r>
              <a:rPr lang="cs-CZ" dirty="0" smtClean="0"/>
              <a:t> „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Salix</a:t>
            </a:r>
            <a:r>
              <a:rPr lang="cs-CZ" dirty="0" smtClean="0"/>
              <a:t> </a:t>
            </a:r>
            <a:r>
              <a:rPr lang="cs-CZ" dirty="0" err="1" smtClean="0"/>
              <a:t>caprea</a:t>
            </a:r>
            <a:r>
              <a:rPr lang="cs-CZ" dirty="0" smtClean="0"/>
              <a:t> „</a:t>
            </a:r>
            <a:r>
              <a:rPr lang="cs-CZ" dirty="0" err="1" smtClean="0"/>
              <a:t>Pendula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Cotoneaster</a:t>
            </a:r>
            <a:r>
              <a:rPr lang="cs-CZ" dirty="0" smtClean="0"/>
              <a:t> </a:t>
            </a:r>
            <a:r>
              <a:rPr lang="cs-CZ" dirty="0" err="1" smtClean="0"/>
              <a:t>delsianus</a:t>
            </a:r>
            <a:endParaRPr lang="cs-CZ" dirty="0" smtClean="0"/>
          </a:p>
          <a:p>
            <a:r>
              <a:rPr lang="cs-CZ" dirty="0" err="1" smtClean="0"/>
              <a:t>Forsythia</a:t>
            </a:r>
            <a:r>
              <a:rPr lang="cs-CZ" dirty="0" smtClean="0"/>
              <a:t> </a:t>
            </a:r>
            <a:r>
              <a:rPr lang="cs-CZ" dirty="0" err="1" smtClean="0"/>
              <a:t>suspensa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024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0906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Cedrus</a:t>
            </a:r>
            <a:r>
              <a:rPr lang="cs-CZ" b="1" dirty="0" smtClean="0"/>
              <a:t> </a:t>
            </a:r>
            <a:r>
              <a:rPr lang="cs-CZ" b="1" dirty="0" err="1" smtClean="0"/>
              <a:t>atlantica</a:t>
            </a:r>
            <a:r>
              <a:rPr lang="cs-CZ" b="1" dirty="0" smtClean="0"/>
              <a:t> „</a:t>
            </a:r>
            <a:r>
              <a:rPr lang="cs-CZ" b="1" dirty="0" err="1" smtClean="0"/>
              <a:t>Glauca</a:t>
            </a:r>
            <a:r>
              <a:rPr lang="cs-CZ" b="1" dirty="0" smtClean="0"/>
              <a:t> 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561544"/>
            <a:ext cx="3399116" cy="3648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76606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Chamaecyparis</a:t>
            </a:r>
            <a:r>
              <a:rPr lang="cs-CZ" b="1" dirty="0" smtClean="0"/>
              <a:t> </a:t>
            </a:r>
            <a:r>
              <a:rPr lang="cs-CZ" b="1" dirty="0" err="1" smtClean="0"/>
              <a:t>nootkatensis</a:t>
            </a:r>
            <a:r>
              <a:rPr lang="cs-CZ" b="1" dirty="0" smtClean="0"/>
              <a:t> „</a:t>
            </a:r>
            <a:r>
              <a:rPr lang="cs-CZ" b="1" dirty="0" err="1"/>
              <a:t>P</a:t>
            </a:r>
            <a:r>
              <a:rPr lang="cs-CZ" b="1" dirty="0" err="1" smtClean="0"/>
              <a:t>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519" y="2929141"/>
            <a:ext cx="2088435" cy="32129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708920"/>
            <a:ext cx="4751426" cy="31692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1702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579617"/>
            <a:ext cx="5400600" cy="35960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Larix</a:t>
            </a:r>
            <a:r>
              <a:rPr lang="cs-CZ" b="1" dirty="0" smtClean="0"/>
              <a:t> </a:t>
            </a:r>
            <a:r>
              <a:rPr lang="cs-CZ" b="1" dirty="0" err="1" smtClean="0"/>
              <a:t>europaea</a:t>
            </a:r>
            <a:r>
              <a:rPr lang="cs-CZ" b="1" dirty="0" smtClean="0"/>
              <a:t> „</a:t>
            </a:r>
            <a:r>
              <a:rPr lang="cs-CZ" b="1" dirty="0" err="1"/>
              <a:t>P</a:t>
            </a:r>
            <a:r>
              <a:rPr lang="cs-CZ" b="1" dirty="0" err="1" smtClean="0"/>
              <a:t>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123462"/>
            <a:ext cx="2736304" cy="20522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4830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Carpinus</a:t>
            </a:r>
            <a:r>
              <a:rPr lang="cs-CZ" b="1" dirty="0" smtClean="0"/>
              <a:t> </a:t>
            </a:r>
            <a:r>
              <a:rPr lang="cs-CZ" b="1" dirty="0" err="1" smtClean="0"/>
              <a:t>betulus</a:t>
            </a:r>
            <a:r>
              <a:rPr lang="cs-CZ" b="1" dirty="0" smtClean="0"/>
              <a:t> „</a:t>
            </a:r>
            <a:r>
              <a:rPr lang="cs-CZ" b="1" dirty="0" err="1"/>
              <a:t>P</a:t>
            </a:r>
            <a:r>
              <a:rPr lang="cs-CZ" b="1" dirty="0" err="1" smtClean="0"/>
              <a:t>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633583"/>
            <a:ext cx="3600400" cy="24002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140968"/>
            <a:ext cx="4039096" cy="30293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075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Ginkgo </a:t>
            </a:r>
            <a:r>
              <a:rPr lang="cs-CZ" b="1" dirty="0" err="1" smtClean="0"/>
              <a:t>biloba</a:t>
            </a:r>
            <a:r>
              <a:rPr lang="cs-CZ" b="1" dirty="0" smtClean="0"/>
              <a:t> „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708919"/>
            <a:ext cx="4392488" cy="32943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096277"/>
            <a:ext cx="3786758" cy="25196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994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Fagus</a:t>
            </a:r>
            <a:r>
              <a:rPr lang="cs-CZ" b="1" dirty="0" smtClean="0"/>
              <a:t> </a:t>
            </a:r>
            <a:r>
              <a:rPr lang="cs-CZ" b="1" dirty="0" err="1" smtClean="0"/>
              <a:t>sylvatica</a:t>
            </a:r>
            <a:r>
              <a:rPr lang="cs-CZ" b="1" dirty="0" smtClean="0"/>
              <a:t> „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64904"/>
            <a:ext cx="4932040" cy="35854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11887" y="3061123"/>
            <a:ext cx="3584725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3559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Sophora</a:t>
            </a:r>
            <a:r>
              <a:rPr lang="cs-CZ" b="1" dirty="0" smtClean="0"/>
              <a:t> </a:t>
            </a:r>
            <a:r>
              <a:rPr lang="cs-CZ" b="1" dirty="0" err="1" smtClean="0"/>
              <a:t>japonica</a:t>
            </a:r>
            <a:r>
              <a:rPr lang="cs-CZ" b="1" dirty="0" smtClean="0"/>
              <a:t> „</a:t>
            </a:r>
            <a:r>
              <a:rPr lang="cs-CZ" b="1" dirty="0" err="1"/>
              <a:t>P</a:t>
            </a:r>
            <a:r>
              <a:rPr lang="cs-CZ" b="1" dirty="0" err="1" smtClean="0"/>
              <a:t>endula</a:t>
            </a:r>
            <a:r>
              <a:rPr lang="cs-CZ" b="1" dirty="0" smtClean="0"/>
              <a:t>“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876" y="2561233"/>
            <a:ext cx="2650704" cy="35320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872293"/>
            <a:ext cx="4618484" cy="30759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0868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Corylus</a:t>
            </a:r>
            <a:r>
              <a:rPr lang="cs-CZ" b="1" dirty="0" smtClean="0"/>
              <a:t> </a:t>
            </a:r>
            <a:r>
              <a:rPr lang="cs-CZ" b="1" dirty="0" err="1" smtClean="0"/>
              <a:t>avelana</a:t>
            </a:r>
            <a:r>
              <a:rPr lang="cs-CZ" b="1" dirty="0" smtClean="0"/>
              <a:t> „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08920"/>
            <a:ext cx="4536504" cy="3401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994812"/>
            <a:ext cx="3843821" cy="2829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285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Prunus</a:t>
            </a:r>
            <a:r>
              <a:rPr lang="cs-CZ" b="1" dirty="0" smtClean="0"/>
              <a:t> </a:t>
            </a:r>
            <a:r>
              <a:rPr lang="cs-CZ" b="1" dirty="0" err="1" smtClean="0"/>
              <a:t>fruticosa</a:t>
            </a:r>
            <a:r>
              <a:rPr lang="cs-CZ" b="1" dirty="0" smtClean="0"/>
              <a:t> „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564904"/>
            <a:ext cx="4788024" cy="35910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59287" y="3221549"/>
            <a:ext cx="3591016" cy="22777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9162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Salix</a:t>
            </a:r>
            <a:r>
              <a:rPr lang="cs-CZ" b="1" dirty="0" smtClean="0"/>
              <a:t> </a:t>
            </a:r>
            <a:r>
              <a:rPr lang="cs-CZ" b="1" dirty="0" err="1" smtClean="0"/>
              <a:t>caprea</a:t>
            </a:r>
            <a:r>
              <a:rPr lang="cs-CZ" b="1" dirty="0" smtClean="0"/>
              <a:t> „</a:t>
            </a:r>
            <a:r>
              <a:rPr lang="cs-CZ" b="1" dirty="0" err="1" smtClean="0"/>
              <a:t>Pendula</a:t>
            </a:r>
            <a:r>
              <a:rPr lang="cs-CZ" b="1" dirty="0" smtClean="0"/>
              <a:t>“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312" y="3212976"/>
            <a:ext cx="3333750" cy="25050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735135"/>
            <a:ext cx="2809875" cy="30956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4736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  </a:t>
            </a:r>
            <a:r>
              <a:rPr lang="cs-CZ" b="1" dirty="0" err="1" smtClean="0"/>
              <a:t>Cotoneaster</a:t>
            </a:r>
            <a:r>
              <a:rPr lang="cs-CZ" b="1" dirty="0" smtClean="0"/>
              <a:t> </a:t>
            </a:r>
            <a:r>
              <a:rPr lang="cs-CZ" b="1" dirty="0" err="1" smtClean="0"/>
              <a:t>delsianus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060848"/>
            <a:ext cx="2095500" cy="2867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2282" y="2868198"/>
            <a:ext cx="3743100" cy="33569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494360"/>
            <a:ext cx="3635896" cy="26178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382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Forsythia</a:t>
            </a:r>
            <a:r>
              <a:rPr lang="cs-CZ" b="1" dirty="0" smtClean="0"/>
              <a:t> </a:t>
            </a:r>
            <a:r>
              <a:rPr lang="cs-CZ" b="1" dirty="0" err="1" smtClean="0"/>
              <a:t>suspensa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12976"/>
            <a:ext cx="4195488" cy="28471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576873"/>
            <a:ext cx="2688127" cy="36450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1561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zdí</a:t>
            </a:r>
            <a:br>
              <a:rPr lang="cs-CZ" dirty="0" smtClean="0"/>
            </a:br>
            <a:r>
              <a:rPr lang="cs-CZ" dirty="0" smtClean="0"/>
              <a:t>2) Převislé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Forsythia</a:t>
            </a:r>
            <a:r>
              <a:rPr lang="cs-CZ" b="1" dirty="0" smtClean="0"/>
              <a:t> </a:t>
            </a:r>
            <a:r>
              <a:rPr lang="cs-CZ" b="1" dirty="0" err="1" smtClean="0"/>
              <a:t>suspensa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833014"/>
            <a:ext cx="3096344" cy="33517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23877" y="2300992"/>
            <a:ext cx="3311669" cy="44155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1049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zdi</a:t>
            </a:r>
            <a:br>
              <a:rPr lang="cs-CZ" dirty="0" smtClean="0"/>
            </a:br>
            <a:r>
              <a:rPr lang="cs-CZ" dirty="0" smtClean="0"/>
              <a:t>3) Plošně rostoucí keře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388681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Prunus</a:t>
            </a:r>
            <a:r>
              <a:rPr lang="cs-CZ" b="1" dirty="0" smtClean="0"/>
              <a:t> </a:t>
            </a:r>
            <a:r>
              <a:rPr lang="cs-CZ" b="1" dirty="0" err="1" smtClean="0"/>
              <a:t>laurocerasus</a:t>
            </a:r>
            <a:endParaRPr lang="cs-CZ" b="1" dirty="0" smtClean="0"/>
          </a:p>
          <a:p>
            <a:pPr marL="0" indent="0" algn="ctr">
              <a:buNone/>
            </a:pPr>
            <a:endParaRPr lang="cs-CZ" b="1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669182"/>
            <a:ext cx="4608512" cy="33368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8795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Osázení zdi</a:t>
            </a:r>
            <a:br>
              <a:rPr lang="cs-CZ" dirty="0" smtClean="0"/>
            </a:br>
            <a:r>
              <a:rPr lang="cs-CZ" dirty="0" smtClean="0"/>
              <a:t>3) Plošně rostoucí keře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Prunus</a:t>
            </a:r>
            <a:r>
              <a:rPr lang="cs-CZ" b="1" dirty="0" smtClean="0"/>
              <a:t> </a:t>
            </a:r>
            <a:r>
              <a:rPr lang="cs-CZ" b="1" dirty="0" err="1" smtClean="0"/>
              <a:t>laurocerasus</a:t>
            </a:r>
            <a:endParaRPr lang="cs-CZ" b="1" dirty="0" smtClean="0"/>
          </a:p>
          <a:p>
            <a:pPr marL="0" indent="0" algn="ctr">
              <a:buNone/>
            </a:pP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608" y="2852936"/>
            <a:ext cx="4849731" cy="32998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924" y="2564904"/>
            <a:ext cx="2516343" cy="35878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7423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Osázení zdi</a:t>
            </a:r>
            <a:br>
              <a:rPr lang="cs-CZ" dirty="0"/>
            </a:br>
            <a:r>
              <a:rPr lang="cs-CZ" dirty="0" smtClean="0"/>
              <a:t>3) Plošně </a:t>
            </a:r>
            <a:r>
              <a:rPr lang="cs-CZ" dirty="0"/>
              <a:t>rostoucí keře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Viburnum</a:t>
            </a:r>
            <a:r>
              <a:rPr lang="cs-CZ" b="1" dirty="0" smtClean="0"/>
              <a:t> </a:t>
            </a:r>
            <a:r>
              <a:rPr lang="cs-CZ" b="1" dirty="0" err="1"/>
              <a:t>carlesii</a:t>
            </a:r>
            <a:endParaRPr lang="cs-CZ" b="1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06" y="2564904"/>
            <a:ext cx="4248472" cy="31863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176972"/>
            <a:ext cx="4104456" cy="30783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3557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Osázení zdi</a:t>
            </a:r>
            <a:br>
              <a:rPr lang="cs-CZ" dirty="0"/>
            </a:br>
            <a:r>
              <a:rPr lang="cs-CZ" dirty="0" smtClean="0"/>
              <a:t>3) Plošně </a:t>
            </a:r>
            <a:r>
              <a:rPr lang="cs-CZ" dirty="0"/>
              <a:t>rostoucí keře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Weigela</a:t>
            </a:r>
            <a:r>
              <a:rPr lang="cs-CZ" b="1" dirty="0" smtClean="0"/>
              <a:t> </a:t>
            </a:r>
            <a:r>
              <a:rPr lang="cs-CZ" b="1" dirty="0"/>
              <a:t>hybrida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681947"/>
            <a:ext cx="4536504" cy="34023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3972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Osázení zdi</a:t>
            </a:r>
            <a:br>
              <a:rPr lang="cs-CZ" dirty="0"/>
            </a:br>
            <a:r>
              <a:rPr lang="cs-CZ" dirty="0" smtClean="0"/>
              <a:t>3) Plošně </a:t>
            </a:r>
            <a:r>
              <a:rPr lang="cs-CZ" dirty="0"/>
              <a:t>rostoucí keře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Weigela</a:t>
            </a:r>
            <a:r>
              <a:rPr lang="cs-CZ" b="1" dirty="0" smtClean="0"/>
              <a:t> </a:t>
            </a:r>
            <a:r>
              <a:rPr lang="cs-CZ" b="1" dirty="0"/>
              <a:t>hybrida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01895"/>
            <a:ext cx="3492698" cy="26195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636912"/>
            <a:ext cx="3032512" cy="23753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946" y="4038281"/>
            <a:ext cx="2904604" cy="21831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8017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19257"/>
            <a:ext cx="7272808" cy="3603812"/>
          </a:xfrm>
        </p:spPr>
        <p:txBody>
          <a:bodyPr>
            <a:normAutofit/>
          </a:bodyPr>
          <a:lstStyle/>
          <a:p>
            <a:r>
              <a:rPr lang="cs-CZ" dirty="0"/>
              <a:t>MALÝ, Miroslav. </a:t>
            </a:r>
            <a:r>
              <a:rPr lang="cs-CZ" i="1" dirty="0"/>
              <a:t>Květinářství I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391 s. ISBN 978-80-904782-7-5.</a:t>
            </a:r>
          </a:p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83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132</TotalTime>
  <Words>395</Words>
  <Application>Microsoft Office PowerPoint</Application>
  <PresentationFormat>Předvádění na obrazovce (4:3)</PresentationFormat>
  <Paragraphs>140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Špendlík</vt:lpstr>
      <vt:lpstr>Prezentace aplikace PowerPoint</vt:lpstr>
      <vt:lpstr>Květinové zídky osázené „GABIONY“ </vt:lpstr>
      <vt:lpstr>Opěrné a zárubní zdi</vt:lpstr>
      <vt:lpstr>Opěrné a zárubní zdi</vt:lpstr>
      <vt:lpstr>Gabiony (systém PSB)</vt:lpstr>
      <vt:lpstr>Osázení zdí</vt:lpstr>
      <vt:lpstr>Osázení zdí 1) Popínavé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zdí 2) Převislé dřeviny</vt:lpstr>
      <vt:lpstr>Osázení zdi 3) Plošně rostoucí keře</vt:lpstr>
      <vt:lpstr>Osázení zdi 3) Plošně rostoucí keře</vt:lpstr>
      <vt:lpstr>Osázení zdi 3) Plošně rostoucí keře</vt:lpstr>
      <vt:lpstr>Osázení zdi 3) Plošně rostoucí keře</vt:lpstr>
      <vt:lpstr>Osázení zdi 3) Plošně rostoucí keře</vt:lpstr>
      <vt:lpstr>Zdroje: 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Opěrné a zárubní zdi a Květinové zdi osázené tzv. GIBIONY</dc:title>
  <dc:creator>Miroslav Brimus</dc:creator>
  <cp:lastModifiedBy>Miroslav Brimus</cp:lastModifiedBy>
  <cp:revision>21</cp:revision>
  <dcterms:created xsi:type="dcterms:W3CDTF">2013-04-23T09:33:42Z</dcterms:created>
  <dcterms:modified xsi:type="dcterms:W3CDTF">2014-01-05T14:53:10Z</dcterms:modified>
</cp:coreProperties>
</file>