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4" r:id="rId4"/>
    <p:sldId id="257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00726"/>
          </a:xfrm>
        </p:spPr>
        <p:txBody>
          <a:bodyPr>
            <a:normAutofit/>
          </a:bodyPr>
          <a:lstStyle/>
          <a:p>
            <a:r>
              <a:rPr lang="cs-CZ" sz="1400" smtClean="0">
                <a:latin typeface="Comic Sans MS" pitchFamily="66" charset="0"/>
              </a:rPr>
              <a:t>	        VY_32</a:t>
            </a:r>
            <a:r>
              <a:rPr lang="cs-CZ" sz="1400" dirty="0" smtClean="0">
                <a:latin typeface="Comic Sans MS" pitchFamily="66" charset="0"/>
              </a:rPr>
              <a:t>_ INOVACE_IKR5–1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POWERPOINT – SEZNÁMENÍ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16. 9.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18. 9. 2013, 9.ABh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PowerPoint- seznámení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seznámení s prostředím programu 					PowerPoint.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MS PowerPoint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28736"/>
            <a:ext cx="7643866" cy="4657724"/>
          </a:xfrm>
        </p:spPr>
        <p:txBody>
          <a:bodyPr>
            <a:normAutofit/>
          </a:bodyPr>
          <a:lstStyle/>
          <a:p>
            <a:pPr>
              <a:buClr>
                <a:schemeClr val="accent3"/>
              </a:buClr>
            </a:pPr>
            <a:r>
              <a:rPr lang="cs-CZ" sz="2400" dirty="0" smtClean="0"/>
              <a:t>prezentační manažer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podobně jako Word a Excel je součástí kancelářského balíku Microsoft Office 2007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využívá se pro tvorbu elektronických prezentací</a:t>
            </a:r>
          </a:p>
          <a:p>
            <a:pPr>
              <a:buClr>
                <a:schemeClr val="accent3"/>
              </a:buClr>
            </a:pPr>
            <a:r>
              <a:rPr lang="cs-CZ" sz="2400" smtClean="0"/>
              <a:t>s jeho </a:t>
            </a:r>
            <a:r>
              <a:rPr lang="cs-CZ" sz="2400" dirty="0" smtClean="0"/>
              <a:t>pomocí si můžeš navrhnout, zpracovat a spustit svou vlastní prezentaci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nosným prvkem prezentace jsou na sebe navazující snímky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prezentace se velmi často používají při přednáškách         a veřejných vystoupení</a:t>
            </a:r>
          </a:p>
          <a:p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357166"/>
            <a:ext cx="1040359" cy="1306664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Prostředí PowerPointu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4800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142984"/>
            <a:ext cx="8143900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142852"/>
            <a:ext cx="7933588" cy="1274786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Postup při tvorbě prezentace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357298"/>
            <a:ext cx="8143900" cy="4071966"/>
          </a:xfrm>
        </p:spPr>
        <p:txBody>
          <a:bodyPr>
            <a:normAutofit/>
          </a:bodyPr>
          <a:lstStyle/>
          <a:p>
            <a:pPr>
              <a:buClr>
                <a:schemeClr val="accent3"/>
              </a:buClr>
            </a:pPr>
            <a:r>
              <a:rPr lang="cs-CZ" sz="2400" dirty="0" smtClean="0"/>
              <a:t>promysli si téma prezentace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najdi si potřebné texty, obrázky aj.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nastav grafické pozadí, popř. vyžij šablony nebo motivy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vlož do prezentace snímky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do snímků vlož text a další objekty (obrázky, videa, zvuky aj.)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na jednotlivé objekty na snímku aplikuj animace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na jednotlivé snímky aplikuj přechody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uprav časování animací a přechodů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prezentuj svou práci před spolužáky</a:t>
            </a:r>
          </a:p>
          <a:p>
            <a:endParaRPr lang="cs-CZ" sz="2400" b="1" i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357298"/>
            <a:ext cx="1104487" cy="1000132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 – slovníček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28736"/>
            <a:ext cx="2636326" cy="1428760"/>
          </a:xfrm>
        </p:spPr>
        <p:txBody>
          <a:bodyPr/>
          <a:lstStyle/>
          <a:p>
            <a:pPr>
              <a:buClr>
                <a:schemeClr val="accent3"/>
              </a:buClr>
              <a:buNone/>
            </a:pPr>
            <a:r>
              <a:rPr lang="cs-CZ" sz="2400" b="1" dirty="0" smtClean="0"/>
              <a:t>	Snímek</a:t>
            </a:r>
          </a:p>
          <a:p>
            <a:pPr>
              <a:buClr>
                <a:schemeClr val="accent3"/>
              </a:buClr>
            </a:pPr>
            <a:endParaRPr lang="cs-CZ" sz="800" dirty="0" smtClean="0"/>
          </a:p>
          <a:p>
            <a:pPr>
              <a:buClr>
                <a:schemeClr val="accent3"/>
              </a:buClr>
              <a:buNone/>
            </a:pPr>
            <a:r>
              <a:rPr lang="cs-CZ" sz="2400" b="1" dirty="0" smtClean="0"/>
              <a:t>	Šablona</a:t>
            </a:r>
            <a:endParaRPr lang="cs-CZ" sz="2400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071934" y="1428736"/>
            <a:ext cx="4214842" cy="135732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" pitchFamily="2" charset="2"/>
              <a:buChar char="ü"/>
              <a:tabLst/>
              <a:defRPr/>
            </a:pPr>
            <a:r>
              <a:rPr lang="cs-CZ" sz="2400" dirty="0" smtClean="0"/>
              <a:t>souhrn grafické podoby prezentace</a:t>
            </a:r>
          </a:p>
          <a:p>
            <a:pPr marL="36576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" pitchFamily="2" charset="2"/>
              <a:buChar char="ü"/>
            </a:pPr>
            <a:r>
              <a:rPr lang="cs-CZ" sz="2400" dirty="0" smtClean="0"/>
              <a:t>jedna stránka prezentace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3286124"/>
            <a:ext cx="7358114" cy="18573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Vyber si téma své první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prezentace.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baseline="0" dirty="0" smtClean="0"/>
              <a:t>Najdi si texty</a:t>
            </a:r>
            <a:r>
              <a:rPr lang="cs-CZ" sz="2400" dirty="0" smtClean="0"/>
              <a:t>, obrázky, videa a zvuky, které chceš         v prezentaci použít.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Ulož si zdroje, ze kterých čerpáš.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714612" y="1714488"/>
            <a:ext cx="1357322" cy="71438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2786050" y="1714488"/>
            <a:ext cx="1285884" cy="64294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školy, 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</a:t>
            </a:r>
            <a:r>
              <a:rPr lang="cs-CZ" sz="2400" dirty="0" smtClean="0"/>
              <a:t>obrázek</a:t>
            </a:r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152</TotalTime>
  <Words>226</Words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MS PowerPoint</vt:lpstr>
      <vt:lpstr>Prostředí PowerPointu</vt:lpstr>
      <vt:lpstr>Postup při tvorbě prezentace</vt:lpstr>
      <vt:lpstr>Úkol – slovníček pojmů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Ivca</cp:lastModifiedBy>
  <cp:revision>44</cp:revision>
  <dcterms:modified xsi:type="dcterms:W3CDTF">2014-01-05T15:19:03Z</dcterms:modified>
</cp:coreProperties>
</file>