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5" r:id="rId12"/>
    <p:sldId id="268" r:id="rId13"/>
    <p:sldId id="269" r:id="rId14"/>
    <p:sldId id="270" r:id="rId15"/>
    <p:sldId id="271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29" autoAdjust="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7F2E865-1207-4A0B-9ACE-44E05C9E84FA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750639D-61A9-4671-8C77-D5DC6F1F9B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7F2E865-1207-4A0B-9ACE-44E05C9E84FA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750639D-61A9-4671-8C77-D5DC6F1F9B6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7F2E865-1207-4A0B-9ACE-44E05C9E84FA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750639D-61A9-4671-8C77-D5DC6F1F9B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E865-1207-4A0B-9ACE-44E05C9E84FA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0639D-61A9-4671-8C77-D5DC6F1F9B6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E865-1207-4A0B-9ACE-44E05C9E84FA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0639D-61A9-4671-8C77-D5DC6F1F9B6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7F2E865-1207-4A0B-9ACE-44E05C9E84FA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750639D-61A9-4671-8C77-D5DC6F1F9B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E865-1207-4A0B-9ACE-44E05C9E84FA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0639D-61A9-4671-8C77-D5DC6F1F9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7F2E865-1207-4A0B-9ACE-44E05C9E84FA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750639D-61A9-4671-8C77-D5DC6F1F9B6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7F2E865-1207-4A0B-9ACE-44E05C9E84FA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750639D-61A9-4671-8C77-D5DC6F1F9B6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E865-1207-4A0B-9ACE-44E05C9E84FA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0639D-61A9-4671-8C77-D5DC6F1F9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2E865-1207-4A0B-9ACE-44E05C9E84FA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50639D-61A9-4671-8C77-D5DC6F1F9B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7F2E865-1207-4A0B-9ACE-44E05C9E84FA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750639D-61A9-4671-8C77-D5DC6F1F9B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571364645"/>
              </p:ext>
            </p:extLst>
          </p:nvPr>
        </p:nvGraphicFramePr>
        <p:xfrm>
          <a:off x="971600" y="314605"/>
          <a:ext cx="6984776" cy="4970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10868"/>
                <a:gridCol w="5173908"/>
              </a:tblGrid>
              <a:tr h="327213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CZ.1.07/1.5.00/34.0565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27213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VY-32-INOVACE-506  Dětská hřiště pro předškolní děti</a:t>
                      </a:r>
                      <a:endParaRPr kumimoji="0"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27213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Masarykova střední škola zemědělská a Vyšší odborná škola, Opava, příspěvková organizace</a:t>
                      </a:r>
                    </a:p>
                  </a:txBody>
                  <a:tcPr marL="53806" marR="53806" marT="0" marB="0" anchor="ctr"/>
                </a:tc>
              </a:tr>
              <a:tr h="327213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Autor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Ing. Daniela </a:t>
                      </a:r>
                      <a:r>
                        <a:rPr kumimoji="0" lang="cs-CZ" sz="900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Brímusová</a:t>
                      </a:r>
                      <a:endParaRPr kumimoji="0"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27213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Průřezová témata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životní prostředí</a:t>
                      </a:r>
                    </a:p>
                  </a:txBody>
                  <a:tcPr marL="53806" marR="53806" marT="0" marB="0" anchor="ctr"/>
                </a:tc>
              </a:tr>
              <a:tr h="327213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Tematický celek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Sadovnické úpravy</a:t>
                      </a:r>
                    </a:p>
                  </a:txBody>
                  <a:tcPr marL="53806" marR="53806" marT="0" marB="0" anchor="ctr"/>
                </a:tc>
              </a:tr>
              <a:tr h="327213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Za</a:t>
                      </a:r>
                      <a:endParaRPr kumimoji="0"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27213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Datum tvorby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21.2.2013</a:t>
                      </a:r>
                      <a:endParaRPr kumimoji="0"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456401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Datum a místo ověření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28.2.2013 SAD 1. Za</a:t>
                      </a:r>
                      <a:endParaRPr kumimoji="0"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456401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Druh učebního materiálu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</a:p>
                  </a:txBody>
                  <a:tcPr marL="53806" marR="53806" marT="0" marB="0" anchor="ctr"/>
                </a:tc>
              </a:tr>
              <a:tr h="327213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Anotace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nové látky – názornější a přehlednější vysvětlení učiva</a:t>
                      </a:r>
                    </a:p>
                  </a:txBody>
                  <a:tcPr marL="53806" marR="53806" marT="0" marB="0" anchor="ctr"/>
                </a:tc>
              </a:tr>
              <a:tr h="327213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Klíčová slova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Vybavení, stavba a zeleň hřišť</a:t>
                      </a:r>
                      <a:endParaRPr kumimoji="0"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27213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Metodický pokyn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9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Možnosti využití – práce s učebnicí, internetem</a:t>
                      </a:r>
                    </a:p>
                  </a:txBody>
                  <a:tcPr marL="53806" marR="53806" marT="0" marB="0" anchor="ctr"/>
                </a:tc>
              </a:tr>
              <a:tr h="456401">
                <a:tc gridSpan="2"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chemeClr val="bg1"/>
                          </a:solidFill>
                        </a:rPr>
                        <a:t>Pokud není uvedeno jinak, použitý materiál je z vlastních zdrojů autora. </a:t>
                      </a:r>
                      <a:endParaRPr lang="cs-CZ" sz="12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027" y="5301208"/>
            <a:ext cx="7416824" cy="1487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30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534472" cy="1894362"/>
          </a:xfrm>
        </p:spPr>
        <p:txBody>
          <a:bodyPr/>
          <a:lstStyle/>
          <a:p>
            <a:pPr algn="ctr"/>
            <a:r>
              <a:rPr lang="cs-CZ" dirty="0" smtClean="0"/>
              <a:t>Dětská hřiště pro předškolní děti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9027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Budují se v blízkosti obydlí, dál od komunikace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Pozemek má být rovný, slunný, povrch převážně zatravněný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210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Vybavení hřišť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8219256" cy="4485112"/>
          </a:xfrm>
        </p:spPr>
        <p:txBody>
          <a:bodyPr numCol="2">
            <a:normAutofit/>
          </a:bodyPr>
          <a:lstStyle/>
          <a:p>
            <a:r>
              <a:rPr lang="cs-CZ" dirty="0" smtClean="0"/>
              <a:t>Pískoviště</a:t>
            </a:r>
          </a:p>
          <a:p>
            <a:r>
              <a:rPr lang="cs-CZ" dirty="0" smtClean="0"/>
              <a:t>Šplhací konstrukce</a:t>
            </a:r>
          </a:p>
          <a:p>
            <a:r>
              <a:rPr lang="cs-CZ" dirty="0" smtClean="0"/>
              <a:t>Průlezky</a:t>
            </a:r>
          </a:p>
          <a:p>
            <a:r>
              <a:rPr lang="cs-CZ" dirty="0" smtClean="0"/>
              <a:t>Kladiny</a:t>
            </a:r>
          </a:p>
          <a:p>
            <a:r>
              <a:rPr lang="cs-CZ" dirty="0" smtClean="0"/>
              <a:t>Houpačky</a:t>
            </a:r>
          </a:p>
          <a:p>
            <a:r>
              <a:rPr lang="cs-CZ" dirty="0" smtClean="0"/>
              <a:t>Skluzavky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Tunely</a:t>
            </a:r>
          </a:p>
          <a:p>
            <a:r>
              <a:rPr lang="cs-CZ" dirty="0" smtClean="0"/>
              <a:t>Kolotoče</a:t>
            </a:r>
          </a:p>
          <a:p>
            <a:r>
              <a:rPr lang="cs-CZ" dirty="0" smtClean="0"/>
              <a:t>Zpevněné plochy (maximálně ¼ plochy)</a:t>
            </a:r>
          </a:p>
          <a:p>
            <a:r>
              <a:rPr lang="cs-CZ" dirty="0" smtClean="0"/>
              <a:t>Lavičky</a:t>
            </a:r>
          </a:p>
          <a:p>
            <a:r>
              <a:rPr lang="cs-CZ" dirty="0" smtClean="0"/>
              <a:t>Lehký přístřešek (ochrana před sluncem a deštěm)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130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3340309"/>
            <a:ext cx="5487166" cy="34199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4482"/>
            <a:ext cx="5400600" cy="39057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0201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Stavba hřišť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Řídí se ČSN EN 1177, stanoví vhodnost materiálu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3753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Zeleň dětských hřišť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Vzrostlé stromy</a:t>
            </a:r>
          </a:p>
          <a:p>
            <a:r>
              <a:rPr lang="cs-CZ" dirty="0" smtClean="0"/>
              <a:t>Nenáročné dřeviny (mechanické poškození)</a:t>
            </a:r>
          </a:p>
          <a:p>
            <a:r>
              <a:rPr lang="cs-CZ" dirty="0" smtClean="0"/>
              <a:t>Nevhodné dřeviny	- jedovaté (tis)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trnité (růže, akát)</a:t>
            </a:r>
          </a:p>
          <a:p>
            <a:pPr marL="0" indent="0">
              <a:buNone/>
            </a:pPr>
            <a:r>
              <a:rPr lang="cs-CZ" dirty="0" smtClean="0"/>
              <a:t>			- s dužnatými plody (moruše)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Vhodné dřeviny – slouží k hrám (jírovec, javor, líska, ořešák, dub)</a:t>
            </a:r>
          </a:p>
          <a:p>
            <a:endParaRPr lang="cs-CZ" dirty="0" smtClean="0"/>
          </a:p>
          <a:p>
            <a:r>
              <a:rPr lang="cs-CZ" dirty="0" smtClean="0"/>
              <a:t>Stromy vysazujeme po obvodu hřiště – změna oslunění během dne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203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dirty="0" smtClean="0"/>
              <a:t>Nevhodné dřeviny – tis obecný červený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874586"/>
            <a:ext cx="3339793" cy="48736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772816"/>
            <a:ext cx="3393351" cy="48782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373750" y="395003"/>
            <a:ext cx="2277200" cy="33046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2924944"/>
            <a:ext cx="2655322" cy="38213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071240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pPr algn="ctr"/>
            <a:r>
              <a:rPr lang="cs-CZ" dirty="0" smtClean="0"/>
              <a:t>Nevhodné dřeviny – trnovník akát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052736"/>
            <a:ext cx="3335097" cy="48736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8577" y="2248003"/>
            <a:ext cx="3148021" cy="458186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2220277"/>
            <a:ext cx="3091901" cy="46099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052735"/>
            <a:ext cx="2088232" cy="30204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15616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dirty="0" smtClean="0"/>
              <a:t>Nevhodné dřeviny – morušovník bílý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204864"/>
            <a:ext cx="5335696" cy="45670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908720"/>
            <a:ext cx="2448272" cy="33646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404" y="3068960"/>
            <a:ext cx="2568596" cy="374386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63894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Vhodné dřeviny – ořešák královský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12776"/>
            <a:ext cx="3351994" cy="35488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91688" y="2023144"/>
            <a:ext cx="3638660" cy="53263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186302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Vhodné dřeviny – </a:t>
            </a:r>
            <a:r>
              <a:rPr lang="cs-CZ" dirty="0" smtClean="0"/>
              <a:t>líska turecká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408490"/>
            <a:ext cx="2952147" cy="42603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700808"/>
            <a:ext cx="2488201" cy="36195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628800"/>
            <a:ext cx="3312368" cy="475210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41437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Vhodné dřeviny – </a:t>
            </a:r>
            <a:r>
              <a:rPr lang="cs-CZ" dirty="0" smtClean="0"/>
              <a:t>dub korkový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276872"/>
            <a:ext cx="4680520" cy="388519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556792"/>
            <a:ext cx="3371829" cy="50451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7770357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Vhodné dřeviny – </a:t>
            </a:r>
            <a:r>
              <a:rPr lang="cs-CZ" dirty="0" smtClean="0"/>
              <a:t>javor babyka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944563"/>
            <a:ext cx="5652120" cy="28456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2519" y="1340768"/>
            <a:ext cx="4631481" cy="439645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40768"/>
            <a:ext cx="4322607" cy="28273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678" y="4563920"/>
            <a:ext cx="2376264" cy="2252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233135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Vhodné dřeviny – </a:t>
            </a:r>
            <a:r>
              <a:rPr lang="cs-CZ" dirty="0" smtClean="0"/>
              <a:t>jírovec maďal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12776"/>
            <a:ext cx="3103383" cy="364572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412776"/>
            <a:ext cx="3245565" cy="453602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564904"/>
            <a:ext cx="2206361" cy="32188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5201" y="3650831"/>
            <a:ext cx="2096672" cy="304712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5973009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HURYCH, Václav. </a:t>
            </a:r>
            <a:r>
              <a:rPr lang="cs-CZ" i="1" dirty="0"/>
              <a:t>Tvorba zeleně</a:t>
            </a:r>
            <a:r>
              <a:rPr lang="cs-CZ" dirty="0"/>
              <a:t>: </a:t>
            </a:r>
            <a:r>
              <a:rPr lang="cs-CZ" i="1" dirty="0"/>
              <a:t>sadovnictví - krajinářství</a:t>
            </a:r>
            <a:r>
              <a:rPr lang="cs-CZ" dirty="0"/>
              <a:t>. 1. vyd. Mělník: Vyšší odborná škola zahradnická a Střední zahradnická škola ve spolupráci s </a:t>
            </a:r>
            <a:r>
              <a:rPr lang="cs-CZ" dirty="0" err="1"/>
              <a:t>Grada</a:t>
            </a:r>
            <a:r>
              <a:rPr lang="cs-CZ" dirty="0"/>
              <a:t> </a:t>
            </a:r>
            <a:r>
              <a:rPr lang="cs-CZ" dirty="0" err="1"/>
              <a:t>Publishing</a:t>
            </a:r>
            <a:r>
              <a:rPr lang="cs-CZ" dirty="0"/>
              <a:t>, 2011, 303 s. ISBN </a:t>
            </a:r>
            <a:r>
              <a:rPr lang="cs-CZ" dirty="0" smtClean="0"/>
              <a:t>978-80-247-3605-1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KREMER, Bruno P. </a:t>
            </a:r>
            <a:r>
              <a:rPr lang="cs-CZ" i="1" dirty="0"/>
              <a:t>Stromy: v Evropě zdomácnělé a zavedené druhy</a:t>
            </a:r>
            <a:r>
              <a:rPr lang="cs-CZ" dirty="0"/>
              <a:t>. 1. vyd. Praha: </a:t>
            </a:r>
            <a:r>
              <a:rPr lang="cs-CZ" dirty="0" err="1"/>
              <a:t>Ikar</a:t>
            </a:r>
            <a:r>
              <a:rPr lang="cs-CZ" dirty="0"/>
              <a:t>, 1995, 287 </a:t>
            </a:r>
            <a:r>
              <a:rPr lang="cs-CZ" u="sng" dirty="0"/>
              <a:t>s</a:t>
            </a:r>
            <a:r>
              <a:rPr lang="cs-CZ" dirty="0"/>
              <a:t>. ISBN 80-858-3092-2.</a:t>
            </a:r>
          </a:p>
        </p:txBody>
      </p:sp>
    </p:spTree>
    <p:extLst>
      <p:ext uri="{BB962C8B-B14F-4D97-AF65-F5344CB8AC3E}">
        <p14:creationId xmlns:p14="http://schemas.microsoft.com/office/powerpoint/2010/main" val="110592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90</TotalTime>
  <Words>257</Words>
  <Application>Microsoft Office PowerPoint</Application>
  <PresentationFormat>Předvádění na obrazovce (4:3)</PresentationFormat>
  <Paragraphs>72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Prezentace aplikace PowerPoint</vt:lpstr>
      <vt:lpstr>Dětská hřiště pro předškolní děti</vt:lpstr>
      <vt:lpstr>Prezentace aplikace PowerPoint</vt:lpstr>
      <vt:lpstr>Vybavení hřišť</vt:lpstr>
      <vt:lpstr>Prezentace aplikace PowerPoint</vt:lpstr>
      <vt:lpstr>Stavba hřišť</vt:lpstr>
      <vt:lpstr>Zeleň dětských hřišť</vt:lpstr>
      <vt:lpstr>Nevhodné dřeviny – tis obecný červený</vt:lpstr>
      <vt:lpstr>Nevhodné dřeviny – trnovník akát</vt:lpstr>
      <vt:lpstr>Nevhodné dřeviny – morušovník bílý</vt:lpstr>
      <vt:lpstr>Vhodné dřeviny – ořešák královský</vt:lpstr>
      <vt:lpstr>Vhodné dřeviny – líska turecká</vt:lpstr>
      <vt:lpstr>Vhodné dřeviny – dub korkový</vt:lpstr>
      <vt:lpstr>Vhodné dřeviny – javor babyka</vt:lpstr>
      <vt:lpstr>Vhodné dřeviny – jírovec maďal</vt:lpstr>
      <vt:lpstr>Zdroje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Miroslav Brimus</dc:creator>
  <cp:lastModifiedBy>Miroslav Brimus</cp:lastModifiedBy>
  <cp:revision>13</cp:revision>
  <dcterms:created xsi:type="dcterms:W3CDTF">2013-12-27T14:48:34Z</dcterms:created>
  <dcterms:modified xsi:type="dcterms:W3CDTF">2014-01-05T14:55:53Z</dcterms:modified>
</cp:coreProperties>
</file>