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D82334F-DAD0-48F9-AC10-C9806E5F579B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9EC15ED-67B4-467F-AA9B-EEBF0EF2AFE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21728041"/>
              </p:ext>
            </p:extLst>
          </p:nvPr>
        </p:nvGraphicFramePr>
        <p:xfrm>
          <a:off x="1043608" y="332656"/>
          <a:ext cx="7283152" cy="4657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520"/>
                <a:gridCol w="5688632"/>
              </a:tblGrid>
              <a:tr h="3720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effectLst/>
                        </a:rPr>
                        <a:t>CZ.1.07/1.5.00/34.0565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cs-CZ" sz="1050" dirty="0"/>
                    </a:p>
                  </a:txBody>
                  <a:tcPr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Číslo materiálu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VY-32-INOVACE-507 Dětská hřiště pro školní mládež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553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Masarykova střední škola zemědělská a Vyšší odborná škola, Opava, </a:t>
                      </a: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příspěvková </a:t>
                      </a:r>
                      <a:r>
                        <a:rPr kumimoji="0" lang="cs-CZ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organizace</a:t>
                      </a:r>
                    </a:p>
                  </a:txBody>
                  <a:tcPr marL="54143" marR="54143" marT="0" marB="0" anchor="ctr"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Autor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Daniela </a:t>
                      </a:r>
                      <a:r>
                        <a:rPr kumimoji="0" lang="cs-CZ" sz="105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Brímusová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143" marR="54143" marT="0" marB="0" anchor="ctr"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Průřezová témata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Člověk a životní prostředí</a:t>
                      </a:r>
                    </a:p>
                  </a:txBody>
                  <a:tcPr marL="54143" marR="54143" marT="0" marB="0" anchor="ctr"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Tematický celek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kumimoji="0" lang="cs-CZ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Sadovnické úpravy</a:t>
                      </a:r>
                    </a:p>
                  </a:txBody>
                  <a:tcPr marL="54143" marR="54143" marT="0" marB="0" anchor="ctr"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Ročník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Za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Datum tvorby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27.2.2013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313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Datum a místo ověření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1.3.2013 SAD 1. Za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313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Druh učebního materiálu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Anotace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nové látky – názornější a přehlednější vysvětlení učiva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18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Klíčová slova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Školní hřiště, vodní hřiště, mobilní hřiště, věže, totemy, údržba dětských hřišť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022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050" b="1" dirty="0">
                          <a:solidFill>
                            <a:schemeClr val="bg1"/>
                          </a:solidFill>
                          <a:effectLst/>
                        </a:rPr>
                        <a:t>Metodický pokyn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143" marR="54143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Možnosti využití </a:t>
                      </a: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práce s učebnicí, internetem</a:t>
                      </a:r>
                      <a:endParaRPr kumimoji="0" lang="cs-CZ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0180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050" b="1" dirty="0" smtClean="0">
                          <a:solidFill>
                            <a:schemeClr val="bg1"/>
                          </a:solidFill>
                          <a:effectLst/>
                        </a:rPr>
                        <a:t>Pokud není uvedeno jinak, použitý materiál je z vlastních zdrojů autora.</a:t>
                      </a:r>
                      <a:endParaRPr lang="cs-CZ" sz="105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202591"/>
            <a:ext cx="6768752" cy="14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057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Dětská hřiště pro školní mládež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7700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132856"/>
            <a:ext cx="7467600" cy="4341096"/>
          </a:xfrm>
        </p:spPr>
        <p:txBody>
          <a:bodyPr>
            <a:normAutofit/>
          </a:bodyPr>
          <a:lstStyle/>
          <a:p>
            <a:r>
              <a:rPr lang="cs-CZ" dirty="0" smtClean="0"/>
              <a:t>Dětská hřiště se umisťují na obvodu obytných zón (větších luk)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Dětská hřiště vyžadují kvalifikovaný dozor dospělé </a:t>
            </a:r>
            <a:r>
              <a:rPr lang="cs-CZ" dirty="0" smtClean="0"/>
              <a:t>osoby!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6470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5853264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Patří sem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endParaRPr lang="cs-CZ" b="1" dirty="0"/>
          </a:p>
          <a:p>
            <a:r>
              <a:rPr lang="cs-CZ" dirty="0"/>
              <a:t>Tělovýchovná zařízení (školní hřiště)</a:t>
            </a:r>
          </a:p>
          <a:p>
            <a:r>
              <a:rPr lang="cs-CZ" dirty="0"/>
              <a:t>Dopravní hřiště (koloběžkové dráhy, dráhy pro brusle)</a:t>
            </a:r>
          </a:p>
          <a:p>
            <a:r>
              <a:rPr lang="cs-CZ" dirty="0" err="1"/>
              <a:t>Robinsonádní</a:t>
            </a:r>
            <a:r>
              <a:rPr lang="cs-CZ" dirty="0"/>
              <a:t> hřiště (děti staví domky, věže, totemy)</a:t>
            </a:r>
          </a:p>
          <a:p>
            <a:r>
              <a:rPr lang="cs-CZ" dirty="0"/>
              <a:t>Místo pro míčové hry</a:t>
            </a:r>
          </a:p>
          <a:p>
            <a:r>
              <a:rPr lang="cs-CZ" dirty="0"/>
              <a:t>Mobilní hřiště (stavebnicové hřiště)</a:t>
            </a:r>
          </a:p>
          <a:p>
            <a:r>
              <a:rPr lang="cs-CZ" dirty="0"/>
              <a:t>Vodní hřiště (průtoková voda k pouštění plachetnic atd.)</a:t>
            </a:r>
          </a:p>
        </p:txBody>
      </p:sp>
    </p:spTree>
    <p:extLst>
      <p:ext uri="{BB962C8B-B14F-4D97-AF65-F5344CB8AC3E}">
        <p14:creationId xmlns:p14="http://schemas.microsoft.com/office/powerpoint/2010/main" val="1164452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6" y="3317524"/>
            <a:ext cx="4832048" cy="3212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1" y="88519"/>
            <a:ext cx="4816180" cy="2972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Brimus\Desktop\ŠABLONY\SADOVNICTVÍ 2\OBRAZKY\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6" y="88519"/>
            <a:ext cx="4386756" cy="3228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140968"/>
            <a:ext cx="5185934" cy="3650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357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Údržba dětských hřišť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Pravidelná a pečlivá</a:t>
            </a:r>
          </a:p>
          <a:p>
            <a:r>
              <a:rPr lang="cs-CZ" dirty="0" smtClean="0"/>
              <a:t>Stavíme oplocení z hygienických důvodů (volně pobíhající zvířata)</a:t>
            </a:r>
          </a:p>
          <a:p>
            <a:r>
              <a:rPr lang="cs-CZ" dirty="0" smtClean="0"/>
              <a:t>Písek za sucha 2x kropit, každý měsíc se písek propere, 1x za rok výměna písku, 2x ročně dezinfekce písku</a:t>
            </a:r>
          </a:p>
          <a:p>
            <a:r>
              <a:rPr lang="cs-CZ" dirty="0" smtClean="0"/>
              <a:t>Brouzdaliště se každý den čistí a voda vypouští</a:t>
            </a:r>
          </a:p>
          <a:p>
            <a:r>
              <a:rPr lang="cs-CZ" dirty="0" smtClean="0"/>
              <a:t>Zpevněná plocha se denně čistí případně kropí</a:t>
            </a:r>
          </a:p>
          <a:p>
            <a:r>
              <a:rPr lang="cs-CZ" dirty="0" smtClean="0"/>
              <a:t>Trávníky kosíme po 7 – 14 dnech</a:t>
            </a:r>
          </a:p>
          <a:p>
            <a:r>
              <a:rPr lang="cs-CZ" dirty="0" smtClean="0"/>
              <a:t>Nářadí a konstrukce denně kontrolovat, oprava nebo odstranění</a:t>
            </a:r>
          </a:p>
          <a:p>
            <a:r>
              <a:rPr lang="cs-CZ" dirty="0" smtClean="0"/>
              <a:t>Pravidelné vynášení odpadkových košů</a:t>
            </a:r>
          </a:p>
          <a:p>
            <a:r>
              <a:rPr lang="cs-CZ" dirty="0" smtClean="0"/>
              <a:t>Přenosná zařízení se na zimu schovávají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0150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6840741" cy="4877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4962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ISBN 978-80-247-3605-1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487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</TotalTime>
  <Words>296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Dětská hřiště pro školní mládež</vt:lpstr>
      <vt:lpstr>Prezentace aplikace PowerPoint</vt:lpstr>
      <vt:lpstr>Prezentace aplikace PowerPoint</vt:lpstr>
      <vt:lpstr>Prezentace aplikace PowerPoint</vt:lpstr>
      <vt:lpstr>Údržba dětských hřišť</vt:lpstr>
      <vt:lpstr>Prezentace aplikace PowerPoint</vt:lpstr>
      <vt:lpstr>Zdroje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Brimus</dc:creator>
  <cp:lastModifiedBy>Miroslav Brimus</cp:lastModifiedBy>
  <cp:revision>8</cp:revision>
  <dcterms:created xsi:type="dcterms:W3CDTF">2013-12-27T14:32:23Z</dcterms:created>
  <dcterms:modified xsi:type="dcterms:W3CDTF">2014-01-05T14:58:37Z</dcterms:modified>
</cp:coreProperties>
</file>