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tags/tag8.xml" ContentType="application/vnd.openxmlformats-officedocument.presentationml.tags+xml"/>
  <Override PartName="/ppt/slideLayouts/slideLayout39.xml" ContentType="application/vnd.openxmlformats-officedocument.presentationml.slideLayout+xml"/>
  <Override PartName="/customXml/itemProps1.xml" ContentType="application/vnd.openxmlformats-officedocument.customXmlProperties+xml"/>
  <Override PartName="/customXml/itemProps13.xml" ContentType="application/vnd.openxmlformats-officedocument.customXmlProperties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ags/tag4.xml" ContentType="application/vnd.openxmlformats-officedocument.presentationml.tags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Default Extension="xml" ContentType="application/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tags/tag16.xml" ContentType="application/vnd.openxmlformats-officedocument.presentationml.tags+xml"/>
  <Override PartName="/ppt/tags/tag27.xml" ContentType="application/vnd.openxmlformats-officedocument.presentationml.tags+xml"/>
  <Override PartName="/ppt/slideLayouts/slideLayout31.xml" ContentType="application/vnd.openxmlformats-officedocument.presentationml.slideLayout+xml"/>
  <Override PartName="/customXml/itemProps8.xml" ContentType="application/vnd.openxmlformats-officedocument.customXmlProperties+xml"/>
  <Override PartName="/ppt/tags/tag14.xml" ContentType="application/vnd.openxmlformats-officedocument.presentationml.tags+xml"/>
  <Override PartName="/ppt/tags/tag25.xml" ContentType="application/vnd.openxmlformats-officedocument.presentationml.tags+xml"/>
  <Override PartName="/customXml/itemProps6.xml" ContentType="application/vnd.openxmlformats-officedocument.customXmlProperties+xml"/>
  <Override PartName="/ppt/tags/tag12.xml" ContentType="application/vnd.openxmlformats-officedocument.presentationml.tags+xml"/>
  <Override PartName="/ppt/tags/tag23.xml" ContentType="application/vnd.openxmlformats-officedocument.presentationml.tags+xml"/>
  <Override PartName="/ppt/tags/tag32.xml" ContentType="application/vnd.openxmlformats-officedocument.presentationml.tags+xml"/>
  <Override PartName="/ppt/diagrams/layout1.xml" ContentType="application/vnd.openxmlformats-officedocument.drawingml.diagramLayout+xml"/>
  <Override PartName="/customXml/itemProps4.xml" ContentType="application/vnd.openxmlformats-officedocument.customXmlProperties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21.xml" ContentType="application/vnd.openxmlformats-officedocument.presentationml.tags+xml"/>
  <Override PartName="/ppt/tags/tag30.xml" ContentType="application/vnd.openxmlformats-officedocument.presentationml.tags+xml"/>
  <Override PartName="/customXml/itemProps2.xml" ContentType="application/vnd.openxmlformats-officedocument.customXml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tags/tag7.xml" ContentType="application/vnd.openxmlformats-officedocument.presentationml.tags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customXml/itemProps14.xml" ContentType="application/vnd.openxmlformats-officedocument.customXmlPropertie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ags/tag5.xml" ContentType="application/vnd.openxmlformats-officedocument.presentationml.tags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diagrams/drawing1.xml" ContentType="application/vnd.ms-office.drawingml.diagramDrawing+xml"/>
  <Override PartName="/customXml/itemProps12.xml" ContentType="application/vnd.openxmlformats-officedocument.customXmlProperties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tags/tag3.xml" ContentType="application/vnd.openxmlformats-officedocument.presentationml.tags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emf" ContentType="image/x-emf"/>
  <Override PartName="/ppt/presentation.xml" ContentType="application/vnd.openxmlformats-officedocument.presentationml.presentation.main+xml"/>
  <Override PartName="/customXml/itemProps10.xml" ContentType="application/vnd.openxmlformats-officedocument.customXmlProperties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tags/tag1.xml" ContentType="application/vnd.openxmlformats-officedocument.presentationml.tags+xml"/>
  <Override PartName="/ppt/tags/tag19.xml" ContentType="application/vnd.openxmlformats-officedocument.presentationml.tags+xml"/>
  <Override PartName="/ppt/tags/tag28.xml" ContentType="application/vnd.openxmlformats-officedocument.presentationml.tags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tags/tag17.xml" ContentType="application/vnd.openxmlformats-officedocument.presentationml.tags+xml"/>
  <Override PartName="/ppt/tags/tag26.xml" ContentType="application/vnd.openxmlformats-officedocument.presentationml.tags+xml"/>
  <Override PartName="/ppt/slideLayouts/slideLayout30.xml" ContentType="application/vnd.openxmlformats-officedocument.presentationml.slideLayout+xml"/>
  <Override PartName="/customXml/itemProps9.xml" ContentType="application/vnd.openxmlformats-officedocument.customXmlProperties+xml"/>
  <Override PartName="/ppt/slideLayouts/slideLayout10.xml" ContentType="application/vnd.openxmlformats-officedocument.presentationml.slideLayout+xml"/>
  <Override PartName="/ppt/tags/tag15.xml" ContentType="application/vnd.openxmlformats-officedocument.presentationml.tags+xml"/>
  <Override PartName="/ppt/tags/tag24.xml" ContentType="application/vnd.openxmlformats-officedocument.presentationml.tags+xml"/>
  <Override PartName="/ppt/tags/tag33.xml" ContentType="application/vnd.openxmlformats-officedocument.presentationml.tags+xml"/>
  <Default Extension="gif" ContentType="image/gif"/>
  <Override PartName="/customXml/itemProps7.xml" ContentType="application/vnd.openxmlformats-officedocument.customXmlProperties+xml"/>
  <Override PartName="/ppt/tags/tag13.xml" ContentType="application/vnd.openxmlformats-officedocument.presentationml.tags+xml"/>
  <Override PartName="/ppt/tags/tag22.xml" ContentType="application/vnd.openxmlformats-officedocument.presentationml.tags+xml"/>
  <Override PartName="/ppt/tags/tag31.xml" ContentType="application/vnd.openxmlformats-officedocument.presentationml.tags+xml"/>
  <Override PartName="/customXml/itemProps5.xml" ContentType="application/vnd.openxmlformats-officedocument.customXmlProperties+xml"/>
  <Override PartName="/ppt/slides/slide8.xml" ContentType="application/vnd.openxmlformats-officedocument.presentationml.slide+xml"/>
  <Override PartName="/ppt/tags/tag11.xml" ContentType="application/vnd.openxmlformats-officedocument.presentationml.tags+xml"/>
  <Override PartName="/ppt/tags/tag20.xml" ContentType="application/vnd.openxmlformats-officedocument.presentationml.tags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ags/tag6.xml" ContentType="application/vnd.openxmlformats-officedocument.presentationml.tags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customXml/itemProps11.xml" ContentType="application/vnd.openxmlformats-officedocument.customXmlProperties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tags/tag2.xml" ContentType="application/vnd.openxmlformats-officedocument.presentationml.tags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Override PartName="/ppt/slideLayouts/slideLayout22.xml" ContentType="application/vnd.openxmlformats-officedocument.presentationml.slideLayout+xml"/>
  <Override PartName="/ppt/tags/tag29.xml" ContentType="application/vnd.openxmlformats-officedocument.presentationml.tags+xml"/>
  <Override PartName="/ppt/slideLayouts/slideLayout33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8.xml" ContentType="application/vnd.openxmlformats-officedocument.presentationml.tags+xml"/>
  <Override PartName="/ppt/slideLayouts/slideLayout4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5"/>
    <p:sldMasterId id="2147483685" r:id="rId16"/>
    <p:sldMasterId id="2147483877" r:id="rId17"/>
  </p:sldMasterIdLst>
  <p:sldIdLst>
    <p:sldId id="256" r:id="rId18"/>
    <p:sldId id="279" r:id="rId19"/>
    <p:sldId id="276" r:id="rId20"/>
    <p:sldId id="284" r:id="rId21"/>
    <p:sldId id="277" r:id="rId22"/>
    <p:sldId id="282" r:id="rId23"/>
    <p:sldId id="278" r:id="rId24"/>
    <p:sldId id="280" r:id="rId25"/>
    <p:sldId id="265" r:id="rId2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87" autoAdjust="0"/>
    <p:restoredTop sz="94660"/>
  </p:normalViewPr>
  <p:slideViewPr>
    <p:cSldViewPr>
      <p:cViewPr varScale="1">
        <p:scale>
          <a:sx n="103" d="100"/>
          <a:sy n="103" d="100"/>
        </p:scale>
        <p:origin x="-1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customXml" Target="../customXml/item13.xml"/><Relationship Id="rId18" Type="http://schemas.openxmlformats.org/officeDocument/2006/relationships/slide" Target="slides/slide1.xml"/><Relationship Id="rId26" Type="http://schemas.openxmlformats.org/officeDocument/2006/relationships/slide" Target="slides/slide9.xml"/><Relationship Id="rId3" Type="http://schemas.openxmlformats.org/officeDocument/2006/relationships/customXml" Target="../customXml/item3.xml"/><Relationship Id="rId21" Type="http://schemas.openxmlformats.org/officeDocument/2006/relationships/slide" Target="slides/slide4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slideMaster" Target="slideMasters/slideMaster3.xml"/><Relationship Id="rId25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2.xml"/><Relationship Id="rId20" Type="http://schemas.openxmlformats.org/officeDocument/2006/relationships/slide" Target="slides/slide3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slide" Target="slides/slide7.xml"/><Relationship Id="rId5" Type="http://schemas.openxmlformats.org/officeDocument/2006/relationships/customXml" Target="../customXml/item5.xml"/><Relationship Id="rId15" Type="http://schemas.openxmlformats.org/officeDocument/2006/relationships/slideMaster" Target="slideMasters/slideMaster1.xml"/><Relationship Id="rId23" Type="http://schemas.openxmlformats.org/officeDocument/2006/relationships/slide" Target="slides/slide6.xml"/><Relationship Id="rId28" Type="http://schemas.openxmlformats.org/officeDocument/2006/relationships/viewProps" Target="viewProps.xml"/><Relationship Id="rId10" Type="http://schemas.openxmlformats.org/officeDocument/2006/relationships/customXml" Target="../customXml/item10.xml"/><Relationship Id="rId19" Type="http://schemas.openxmlformats.org/officeDocument/2006/relationships/slide" Target="slides/slide2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slide" Target="slides/slide5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4DDB6F-4A0D-4D35-B0B3-0D60B0E7FB0E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7912D1F-61ED-4FFC-85A7-4A7D86EFCAE5}">
      <dgm:prSet phldrT="[Text]" custT="1"/>
      <dgm:spPr/>
      <dgm:t>
        <a:bodyPr/>
        <a:lstStyle/>
        <a:p>
          <a:pPr algn="ctr"/>
          <a:endParaRPr lang="cs-CZ" sz="1800" noProof="0" dirty="0" smtClean="0"/>
        </a:p>
        <a:p>
          <a:pPr algn="ctr"/>
          <a:r>
            <a:rPr lang="en-GB" sz="2400" noProof="0" dirty="0" smtClean="0"/>
            <a:t>I </a:t>
          </a:r>
          <a:r>
            <a:rPr lang="en-GB" sz="2400" b="1" noProof="0" dirty="0" smtClean="0">
              <a:solidFill>
                <a:srgbClr val="FF0000"/>
              </a:solidFill>
            </a:rPr>
            <a:t>have to </a:t>
          </a:r>
          <a:r>
            <a:rPr lang="en-GB" sz="2400" noProof="0" dirty="0" smtClean="0"/>
            <a:t>be at school at eight.</a:t>
          </a:r>
        </a:p>
        <a:p>
          <a:pPr algn="ctr"/>
          <a:r>
            <a:rPr lang="en-GB" sz="2400" noProof="0" dirty="0" smtClean="0"/>
            <a:t>Pupils </a:t>
          </a:r>
          <a:r>
            <a:rPr lang="en-GB" sz="2400" b="1" noProof="0" dirty="0" smtClean="0">
              <a:solidFill>
                <a:srgbClr val="FF0000"/>
              </a:solidFill>
            </a:rPr>
            <a:t>have to </a:t>
          </a:r>
          <a:r>
            <a:rPr lang="en-GB" sz="2400" noProof="0" dirty="0" smtClean="0"/>
            <a:t>read two books for Monday.</a:t>
          </a:r>
        </a:p>
        <a:p>
          <a:pPr algn="ctr"/>
          <a:endParaRPr lang="en-GB" sz="1600" noProof="0" dirty="0" smtClean="0"/>
        </a:p>
      </dgm:t>
    </dgm:pt>
    <dgm:pt modelId="{CEB46DE6-C77C-43BE-9FC7-F40033BD7BBE}" type="parTrans" cxnId="{E96B5A46-5CCE-4A4A-B1A3-874E909D92D1}">
      <dgm:prSet/>
      <dgm:spPr/>
      <dgm:t>
        <a:bodyPr/>
        <a:lstStyle/>
        <a:p>
          <a:endParaRPr lang="cs-CZ"/>
        </a:p>
      </dgm:t>
    </dgm:pt>
    <dgm:pt modelId="{F5538EB1-B772-416D-96D7-3551BB13F18B}" type="sibTrans" cxnId="{E96B5A46-5CCE-4A4A-B1A3-874E909D92D1}">
      <dgm:prSet/>
      <dgm:spPr/>
      <dgm:t>
        <a:bodyPr/>
        <a:lstStyle/>
        <a:p>
          <a:endParaRPr lang="cs-CZ"/>
        </a:p>
      </dgm:t>
    </dgm:pt>
    <dgm:pt modelId="{4E9468A6-5B59-44A4-9100-7C8CDCE710BF}">
      <dgm:prSet phldrT="[Text]" custT="1"/>
      <dgm:spPr/>
      <dgm:t>
        <a:bodyPr/>
        <a:lstStyle/>
        <a:p>
          <a:endParaRPr lang="cs-CZ" sz="2400" noProof="0" dirty="0" smtClean="0"/>
        </a:p>
        <a:p>
          <a:endParaRPr lang="cs-CZ" sz="2400" noProof="0" dirty="0" smtClean="0"/>
        </a:p>
        <a:p>
          <a:endParaRPr lang="cs-CZ" sz="2400" noProof="0" dirty="0" smtClean="0"/>
        </a:p>
        <a:p>
          <a:endParaRPr lang="cs-CZ" sz="2400" noProof="0" dirty="0" smtClean="0"/>
        </a:p>
        <a:p>
          <a:r>
            <a:rPr lang="en-GB" sz="2400" noProof="0" dirty="0" smtClean="0"/>
            <a:t>You </a:t>
          </a:r>
          <a:r>
            <a:rPr lang="en-GB" sz="2400" noProof="0" dirty="0" smtClean="0">
              <a:solidFill>
                <a:srgbClr val="FF0000"/>
              </a:solidFill>
            </a:rPr>
            <a:t>don´t</a:t>
          </a:r>
          <a:r>
            <a:rPr lang="en-GB" sz="2400" noProof="0" dirty="0" smtClean="0"/>
            <a:t> </a:t>
          </a:r>
          <a:r>
            <a:rPr lang="en-GB" sz="2400" b="1" noProof="0" dirty="0" smtClean="0">
              <a:solidFill>
                <a:srgbClr val="FF0000"/>
              </a:solidFill>
            </a:rPr>
            <a:t>have to </a:t>
          </a:r>
          <a:r>
            <a:rPr lang="en-GB" sz="2400" noProof="0" dirty="0" smtClean="0"/>
            <a:t>drink this syrup.</a:t>
          </a:r>
          <a:r>
            <a:rPr lang="cs-CZ" sz="2400" noProof="0" dirty="0" smtClean="0"/>
            <a:t> </a:t>
          </a:r>
        </a:p>
        <a:p>
          <a:r>
            <a:rPr lang="en-GB" sz="2400" noProof="0" dirty="0" smtClean="0"/>
            <a:t>Peter </a:t>
          </a:r>
          <a:r>
            <a:rPr lang="en-GB" sz="2400" noProof="0" dirty="0" smtClean="0">
              <a:solidFill>
                <a:srgbClr val="FF0000"/>
              </a:solidFill>
            </a:rPr>
            <a:t>doesn´t</a:t>
          </a:r>
          <a:r>
            <a:rPr lang="en-GB" sz="2400" noProof="0" dirty="0" smtClean="0"/>
            <a:t> </a:t>
          </a:r>
          <a:r>
            <a:rPr lang="en-GB" sz="2400" b="1" noProof="0" dirty="0" smtClean="0">
              <a:solidFill>
                <a:srgbClr val="FF0000"/>
              </a:solidFill>
            </a:rPr>
            <a:t>have to </a:t>
          </a:r>
          <a:r>
            <a:rPr lang="en-GB" sz="2400" noProof="0" dirty="0" smtClean="0"/>
            <a:t>get up early.</a:t>
          </a:r>
        </a:p>
        <a:p>
          <a:endParaRPr lang="cs-CZ" sz="2400" noProof="0" dirty="0" smtClean="0"/>
        </a:p>
        <a:p>
          <a:endParaRPr lang="cs-CZ" sz="2400" noProof="0" dirty="0" smtClean="0"/>
        </a:p>
        <a:p>
          <a:endParaRPr lang="cs-CZ" sz="2400" noProof="0" dirty="0" smtClean="0"/>
        </a:p>
        <a:p>
          <a:endParaRPr lang="en-GB" sz="2400" noProof="0" dirty="0"/>
        </a:p>
      </dgm:t>
    </dgm:pt>
    <dgm:pt modelId="{51CECDCD-5275-4130-AA41-518C82E57737}" type="parTrans" cxnId="{F87796BA-EF2F-4091-99BB-8263149B13D9}">
      <dgm:prSet/>
      <dgm:spPr/>
      <dgm:t>
        <a:bodyPr/>
        <a:lstStyle/>
        <a:p>
          <a:endParaRPr lang="cs-CZ"/>
        </a:p>
      </dgm:t>
    </dgm:pt>
    <dgm:pt modelId="{5BEAD26D-1ECB-48B3-ADE0-C5E63A8896EF}" type="sibTrans" cxnId="{F87796BA-EF2F-4091-99BB-8263149B13D9}">
      <dgm:prSet/>
      <dgm:spPr/>
      <dgm:t>
        <a:bodyPr/>
        <a:lstStyle/>
        <a:p>
          <a:endParaRPr lang="cs-CZ"/>
        </a:p>
      </dgm:t>
    </dgm:pt>
    <dgm:pt modelId="{70E77C8B-18D0-4CB9-A606-4D3C34619161}">
      <dgm:prSet phldrT="[Text]" custT="1"/>
      <dgm:spPr/>
      <dgm:t>
        <a:bodyPr/>
        <a:lstStyle/>
        <a:p>
          <a:endParaRPr lang="cs-CZ" sz="2400" noProof="0" dirty="0" smtClean="0"/>
        </a:p>
        <a:p>
          <a:r>
            <a:rPr lang="en-GB" sz="2400" noProof="0" dirty="0" smtClean="0"/>
            <a:t>When </a:t>
          </a:r>
          <a:r>
            <a:rPr lang="en-GB" sz="2400" noProof="0" dirty="0" smtClean="0">
              <a:solidFill>
                <a:srgbClr val="FF0000"/>
              </a:solidFill>
            </a:rPr>
            <a:t>do</a:t>
          </a:r>
          <a:r>
            <a:rPr lang="en-GB" sz="2400" noProof="0" dirty="0" smtClean="0"/>
            <a:t> we </a:t>
          </a:r>
          <a:r>
            <a:rPr lang="en-GB" sz="2400" b="1" noProof="0" dirty="0" smtClean="0">
              <a:solidFill>
                <a:srgbClr val="FF0000"/>
              </a:solidFill>
            </a:rPr>
            <a:t>have</a:t>
          </a:r>
          <a:r>
            <a:rPr lang="cs-CZ" sz="2400" b="1" noProof="0" dirty="0" smtClean="0">
              <a:solidFill>
                <a:srgbClr val="FF0000"/>
              </a:solidFill>
            </a:rPr>
            <a:t> to</a:t>
          </a:r>
          <a:r>
            <a:rPr lang="en-GB" sz="2400" b="1" noProof="0" dirty="0" smtClean="0">
              <a:solidFill>
                <a:srgbClr val="FF0000"/>
              </a:solidFill>
            </a:rPr>
            <a:t> </a:t>
          </a:r>
          <a:r>
            <a:rPr lang="en-GB" sz="2400" noProof="0" dirty="0" smtClean="0"/>
            <a:t>come?</a:t>
          </a:r>
        </a:p>
        <a:p>
          <a:r>
            <a:rPr lang="en-GB" sz="2400" noProof="0" dirty="0" smtClean="0">
              <a:solidFill>
                <a:srgbClr val="FF0000"/>
              </a:solidFill>
            </a:rPr>
            <a:t>Does</a:t>
          </a:r>
          <a:r>
            <a:rPr lang="en-GB" sz="2400" noProof="0" dirty="0" smtClean="0"/>
            <a:t> Sarah </a:t>
          </a:r>
          <a:r>
            <a:rPr lang="en-GB" sz="2400" b="1" noProof="0" dirty="0" smtClean="0">
              <a:solidFill>
                <a:srgbClr val="FF0000"/>
              </a:solidFill>
            </a:rPr>
            <a:t>have to </a:t>
          </a:r>
          <a:r>
            <a:rPr lang="en-GB" sz="2400" noProof="0" dirty="0" smtClean="0"/>
            <a:t>play the piano?</a:t>
          </a:r>
        </a:p>
        <a:p>
          <a:endParaRPr lang="en-GB" sz="2100" noProof="0" dirty="0" smtClean="0"/>
        </a:p>
      </dgm:t>
    </dgm:pt>
    <dgm:pt modelId="{6CEE7936-D1E2-4F2F-8966-B71DDF643280}" type="parTrans" cxnId="{D1CEF315-4466-4CE8-B88B-F8D5B6E64AC0}">
      <dgm:prSet/>
      <dgm:spPr/>
      <dgm:t>
        <a:bodyPr/>
        <a:lstStyle/>
        <a:p>
          <a:endParaRPr lang="cs-CZ"/>
        </a:p>
      </dgm:t>
    </dgm:pt>
    <dgm:pt modelId="{2609EE4D-45B4-4CAC-A1D8-BEA543445881}" type="sibTrans" cxnId="{D1CEF315-4466-4CE8-B88B-F8D5B6E64AC0}">
      <dgm:prSet/>
      <dgm:spPr/>
      <dgm:t>
        <a:bodyPr/>
        <a:lstStyle/>
        <a:p>
          <a:endParaRPr lang="cs-CZ"/>
        </a:p>
      </dgm:t>
    </dgm:pt>
    <dgm:pt modelId="{A9B0EB9B-C5DD-4F63-B5D5-90BA3D0A8294}">
      <dgm:prSet/>
      <dgm:spPr/>
      <dgm:t>
        <a:bodyPr/>
        <a:lstStyle/>
        <a:p>
          <a:r>
            <a:rPr lang="cs-CZ" dirty="0" smtClean="0"/>
            <a:t>Musím být ve škole v osm.  </a:t>
          </a:r>
          <a:endParaRPr lang="cs-CZ" dirty="0"/>
        </a:p>
      </dgm:t>
    </dgm:pt>
    <dgm:pt modelId="{E7F788E6-B2A0-4363-9111-DB48F1D2F835}" type="parTrans" cxnId="{228FFC3B-E10D-48ED-B433-0C2DD3CFAED6}">
      <dgm:prSet/>
      <dgm:spPr/>
      <dgm:t>
        <a:bodyPr/>
        <a:lstStyle/>
        <a:p>
          <a:endParaRPr lang="cs-CZ"/>
        </a:p>
      </dgm:t>
    </dgm:pt>
    <dgm:pt modelId="{B3806FFD-BBAE-416B-8157-65BFAFAEECA1}" type="sibTrans" cxnId="{228FFC3B-E10D-48ED-B433-0C2DD3CFAED6}">
      <dgm:prSet/>
      <dgm:spPr/>
      <dgm:t>
        <a:bodyPr/>
        <a:lstStyle/>
        <a:p>
          <a:endParaRPr lang="cs-CZ"/>
        </a:p>
      </dgm:t>
    </dgm:pt>
    <dgm:pt modelId="{77D89250-5D39-4008-9A19-7FE3D59587AF}">
      <dgm:prSet/>
      <dgm:spPr/>
      <dgm:t>
        <a:bodyPr/>
        <a:lstStyle/>
        <a:p>
          <a:r>
            <a:rPr lang="cs-CZ" dirty="0" smtClean="0"/>
            <a:t>Nemusíš pít ten sirup.</a:t>
          </a:r>
          <a:endParaRPr lang="cs-CZ" dirty="0"/>
        </a:p>
      </dgm:t>
    </dgm:pt>
    <dgm:pt modelId="{E485D148-AE13-4CCA-9C1B-2A247E3C1307}" type="parTrans" cxnId="{88C2EB0D-DE08-4942-92AB-CA09530FB283}">
      <dgm:prSet/>
      <dgm:spPr/>
      <dgm:t>
        <a:bodyPr/>
        <a:lstStyle/>
        <a:p>
          <a:endParaRPr lang="cs-CZ"/>
        </a:p>
      </dgm:t>
    </dgm:pt>
    <dgm:pt modelId="{8CBAAB56-08BC-4B42-8253-CA6B63A3DA04}" type="sibTrans" cxnId="{88C2EB0D-DE08-4942-92AB-CA09530FB283}">
      <dgm:prSet/>
      <dgm:spPr/>
      <dgm:t>
        <a:bodyPr/>
        <a:lstStyle/>
        <a:p>
          <a:endParaRPr lang="cs-CZ"/>
        </a:p>
      </dgm:t>
    </dgm:pt>
    <dgm:pt modelId="{E7C1096D-6555-4AB1-A4E8-93511479AA4F}">
      <dgm:prSet/>
      <dgm:spPr/>
      <dgm:t>
        <a:bodyPr/>
        <a:lstStyle/>
        <a:p>
          <a:r>
            <a:rPr lang="cs-CZ" dirty="0" smtClean="0"/>
            <a:t>Kdy musíme přijít?</a:t>
          </a:r>
          <a:endParaRPr lang="cs-CZ" dirty="0"/>
        </a:p>
      </dgm:t>
    </dgm:pt>
    <dgm:pt modelId="{A3CF14FA-CFF2-44DD-96BC-554F3BD25CFF}" type="parTrans" cxnId="{EF94AFB6-BF27-4483-9289-E77E31FC35D6}">
      <dgm:prSet/>
      <dgm:spPr/>
      <dgm:t>
        <a:bodyPr/>
        <a:lstStyle/>
        <a:p>
          <a:endParaRPr lang="cs-CZ"/>
        </a:p>
      </dgm:t>
    </dgm:pt>
    <dgm:pt modelId="{B5A9718E-AF1A-44AD-9CC2-9E163AC4EA61}" type="sibTrans" cxnId="{EF94AFB6-BF27-4483-9289-E77E31FC35D6}">
      <dgm:prSet/>
      <dgm:spPr/>
      <dgm:t>
        <a:bodyPr/>
        <a:lstStyle/>
        <a:p>
          <a:endParaRPr lang="cs-CZ"/>
        </a:p>
      </dgm:t>
    </dgm:pt>
    <dgm:pt modelId="{8E4A9DC6-C83E-464C-840A-F60605738B1B}">
      <dgm:prSet/>
      <dgm:spPr/>
      <dgm:t>
        <a:bodyPr/>
        <a:lstStyle/>
        <a:p>
          <a:r>
            <a:rPr lang="cs-CZ" dirty="0" smtClean="0"/>
            <a:t>Musí </a:t>
          </a:r>
          <a:r>
            <a:rPr lang="cs-CZ" noProof="1" smtClean="0"/>
            <a:t>Sarah </a:t>
          </a:r>
          <a:r>
            <a:rPr lang="cs-CZ" dirty="0" smtClean="0"/>
            <a:t>hrát na klavír?</a:t>
          </a:r>
          <a:endParaRPr lang="cs-CZ" dirty="0"/>
        </a:p>
      </dgm:t>
    </dgm:pt>
    <dgm:pt modelId="{FCB98AA5-D830-4E22-B1BB-16DD233DD8A0}" type="parTrans" cxnId="{74166070-88B9-4EC6-8818-9E30FB6D8804}">
      <dgm:prSet/>
      <dgm:spPr/>
      <dgm:t>
        <a:bodyPr/>
        <a:lstStyle/>
        <a:p>
          <a:endParaRPr lang="cs-CZ"/>
        </a:p>
      </dgm:t>
    </dgm:pt>
    <dgm:pt modelId="{C3F97579-56C6-459A-A87E-9CBE644F8EAE}" type="sibTrans" cxnId="{74166070-88B9-4EC6-8818-9E30FB6D8804}">
      <dgm:prSet/>
      <dgm:spPr/>
      <dgm:t>
        <a:bodyPr/>
        <a:lstStyle/>
        <a:p>
          <a:endParaRPr lang="cs-CZ"/>
        </a:p>
      </dgm:t>
    </dgm:pt>
    <dgm:pt modelId="{1922FA70-3228-484C-88BA-61F46E989060}">
      <dgm:prSet/>
      <dgm:spPr/>
      <dgm:t>
        <a:bodyPr/>
        <a:lstStyle/>
        <a:p>
          <a:endParaRPr lang="cs-CZ" dirty="0"/>
        </a:p>
      </dgm:t>
    </dgm:pt>
    <dgm:pt modelId="{6C704E91-F8A9-42E5-8F23-0D9CF2609CE8}" type="parTrans" cxnId="{4DAC2E89-DC46-4001-A25F-F408E7163B88}">
      <dgm:prSet/>
      <dgm:spPr/>
      <dgm:t>
        <a:bodyPr/>
        <a:lstStyle/>
        <a:p>
          <a:endParaRPr lang="cs-CZ"/>
        </a:p>
      </dgm:t>
    </dgm:pt>
    <dgm:pt modelId="{B9883173-12DF-4C5C-A9EB-B9315F317CF1}" type="sibTrans" cxnId="{4DAC2E89-DC46-4001-A25F-F408E7163B88}">
      <dgm:prSet/>
      <dgm:spPr/>
      <dgm:t>
        <a:bodyPr/>
        <a:lstStyle/>
        <a:p>
          <a:endParaRPr lang="cs-CZ"/>
        </a:p>
      </dgm:t>
    </dgm:pt>
    <dgm:pt modelId="{5783A235-7A91-4989-AE4A-087658F75120}">
      <dgm:prSet/>
      <dgm:spPr/>
      <dgm:t>
        <a:bodyPr/>
        <a:lstStyle/>
        <a:p>
          <a:r>
            <a:rPr lang="cs-CZ" dirty="0" smtClean="0"/>
            <a:t>Žáci musí přečíst dvě knihy do pondělka.</a:t>
          </a:r>
          <a:endParaRPr lang="cs-CZ" dirty="0"/>
        </a:p>
      </dgm:t>
    </dgm:pt>
    <dgm:pt modelId="{BD23B270-1D62-4586-92A3-573FBF760F6B}" type="parTrans" cxnId="{5C2D31F2-D92A-48CD-A0D3-DBCDE5F823ED}">
      <dgm:prSet/>
      <dgm:spPr/>
      <dgm:t>
        <a:bodyPr/>
        <a:lstStyle/>
        <a:p>
          <a:endParaRPr lang="cs-CZ"/>
        </a:p>
      </dgm:t>
    </dgm:pt>
    <dgm:pt modelId="{8F335082-2CE8-46CE-B609-732B966EC1D2}" type="sibTrans" cxnId="{5C2D31F2-D92A-48CD-A0D3-DBCDE5F823ED}">
      <dgm:prSet/>
      <dgm:spPr/>
      <dgm:t>
        <a:bodyPr/>
        <a:lstStyle/>
        <a:p>
          <a:endParaRPr lang="cs-CZ"/>
        </a:p>
      </dgm:t>
    </dgm:pt>
    <dgm:pt modelId="{9C90C40B-C24A-4475-BF26-70D3A2F4871F}">
      <dgm:prSet/>
      <dgm:spPr/>
      <dgm:t>
        <a:bodyPr/>
        <a:lstStyle/>
        <a:p>
          <a:endParaRPr lang="cs-CZ" dirty="0"/>
        </a:p>
      </dgm:t>
    </dgm:pt>
    <dgm:pt modelId="{9990CA47-5BD7-4BC0-9FF2-B5C6E10C236A}" type="parTrans" cxnId="{153BEBE0-274F-42BD-96FA-6870B220FA61}">
      <dgm:prSet/>
      <dgm:spPr/>
      <dgm:t>
        <a:bodyPr/>
        <a:lstStyle/>
        <a:p>
          <a:endParaRPr lang="cs-CZ"/>
        </a:p>
      </dgm:t>
    </dgm:pt>
    <dgm:pt modelId="{897C8A2E-49F6-40CD-A2E1-7347D3F66AC3}" type="sibTrans" cxnId="{153BEBE0-274F-42BD-96FA-6870B220FA61}">
      <dgm:prSet/>
      <dgm:spPr/>
      <dgm:t>
        <a:bodyPr/>
        <a:lstStyle/>
        <a:p>
          <a:endParaRPr lang="cs-CZ"/>
        </a:p>
      </dgm:t>
    </dgm:pt>
    <dgm:pt modelId="{DD34A366-F520-489F-8593-331AE2AA8927}">
      <dgm:prSet/>
      <dgm:spPr/>
      <dgm:t>
        <a:bodyPr/>
        <a:lstStyle/>
        <a:p>
          <a:r>
            <a:rPr lang="cs-CZ" dirty="0" smtClean="0"/>
            <a:t>Petr nemusí vstávat brzy.</a:t>
          </a:r>
          <a:endParaRPr lang="cs-CZ" dirty="0"/>
        </a:p>
      </dgm:t>
    </dgm:pt>
    <dgm:pt modelId="{A21D417F-1D47-43D1-8274-238B107C9DAA}" type="parTrans" cxnId="{E4C904DB-F193-4311-A7D2-D236EB9F43B8}">
      <dgm:prSet/>
      <dgm:spPr/>
    </dgm:pt>
    <dgm:pt modelId="{D8D1FE6E-59C6-43C3-9000-497207E60A4B}" type="sibTrans" cxnId="{E4C904DB-F193-4311-A7D2-D236EB9F43B8}">
      <dgm:prSet/>
      <dgm:spPr/>
    </dgm:pt>
    <dgm:pt modelId="{A8FDC04A-B5A7-45A7-8206-31F3E0BC7683}">
      <dgm:prSet/>
      <dgm:spPr/>
      <dgm:t>
        <a:bodyPr/>
        <a:lstStyle/>
        <a:p>
          <a:endParaRPr lang="cs-CZ" dirty="0"/>
        </a:p>
      </dgm:t>
    </dgm:pt>
    <dgm:pt modelId="{1825CE88-5E4C-452B-B4F7-D75FC3DBBB5B}" type="parTrans" cxnId="{910F8906-EA69-42A0-A91E-EB34C54D783D}">
      <dgm:prSet/>
      <dgm:spPr/>
    </dgm:pt>
    <dgm:pt modelId="{2AEC0F83-71BF-43F3-9BF6-592993E8DBF5}" type="sibTrans" cxnId="{910F8906-EA69-42A0-A91E-EB34C54D783D}">
      <dgm:prSet/>
      <dgm:spPr/>
    </dgm:pt>
    <dgm:pt modelId="{F0ECE69D-CE5E-4DC6-8344-7A0CA8A9CB9F}" type="pres">
      <dgm:prSet presAssocID="{CA4DDB6F-4A0D-4D35-B0B3-0D60B0E7FB0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9378CC4-965B-4F3D-8BC4-D9B094393CD0}" type="pres">
      <dgm:prSet presAssocID="{67912D1F-61ED-4FFC-85A7-4A7D86EFCAE5}" presName="linNode" presStyleCnt="0"/>
      <dgm:spPr/>
    </dgm:pt>
    <dgm:pt modelId="{D055732F-E8C1-4D23-9EC8-8F4D914906F9}" type="pres">
      <dgm:prSet presAssocID="{67912D1F-61ED-4FFC-85A7-4A7D86EFCAE5}" presName="parentShp" presStyleLbl="node1" presStyleIdx="0" presStyleCnt="3" custScaleX="176537" custScaleY="1029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522461-59BA-4F50-9807-AEDEC862FF7E}" type="pres">
      <dgm:prSet presAssocID="{67912D1F-61ED-4FFC-85A7-4A7D86EFCAE5}" presName="childShp" presStyleLbl="b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91A91E-6E00-4404-A16E-AE065BCF8426}" type="pres">
      <dgm:prSet presAssocID="{F5538EB1-B772-416D-96D7-3551BB13F18B}" presName="spacing" presStyleCnt="0"/>
      <dgm:spPr/>
    </dgm:pt>
    <dgm:pt modelId="{861CB3E0-CD4C-4452-9254-1835E4DE467E}" type="pres">
      <dgm:prSet presAssocID="{4E9468A6-5B59-44A4-9100-7C8CDCE710BF}" presName="linNode" presStyleCnt="0"/>
      <dgm:spPr/>
    </dgm:pt>
    <dgm:pt modelId="{FBE61916-6A90-4CF4-9A09-598B55C6B9DC}" type="pres">
      <dgm:prSet presAssocID="{4E9468A6-5B59-44A4-9100-7C8CDCE710BF}" presName="parentShp" presStyleLbl="node1" presStyleIdx="1" presStyleCnt="3" custScaleX="176597" custScaleY="113069" custLinFactNeighborX="150" custLinFactNeighborY="-136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16F045-1F00-4ACB-8828-6114D6689AD0}" type="pres">
      <dgm:prSet presAssocID="{4E9468A6-5B59-44A4-9100-7C8CDCE710BF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47A706-9522-4C1D-AFD3-8124AE8614CF}" type="pres">
      <dgm:prSet presAssocID="{5BEAD26D-1ECB-48B3-ADE0-C5E63A8896EF}" presName="spacing" presStyleCnt="0"/>
      <dgm:spPr/>
    </dgm:pt>
    <dgm:pt modelId="{C95AEAAE-CF58-4D81-A673-FB166113D3A0}" type="pres">
      <dgm:prSet presAssocID="{70E77C8B-18D0-4CB9-A606-4D3C34619161}" presName="linNode" presStyleCnt="0"/>
      <dgm:spPr/>
    </dgm:pt>
    <dgm:pt modelId="{C0376065-C49D-4464-9BA0-20BE48C68332}" type="pres">
      <dgm:prSet presAssocID="{70E77C8B-18D0-4CB9-A606-4D3C34619161}" presName="parentShp" presStyleLbl="node1" presStyleIdx="2" presStyleCnt="3" custScaleX="176597" custScaleY="10507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7A39EC-BE61-42DB-A9AA-E0FE6D4A502B}" type="pres">
      <dgm:prSet presAssocID="{70E77C8B-18D0-4CB9-A606-4D3C34619161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4DADC43-4581-4B00-BEB2-4633BB22A075}" type="presOf" srcId="{E7C1096D-6555-4AB1-A4E8-93511479AA4F}" destId="{5B7A39EC-BE61-42DB-A9AA-E0FE6D4A502B}" srcOrd="0" destOrd="0" presId="urn:microsoft.com/office/officeart/2005/8/layout/vList6"/>
    <dgm:cxn modelId="{74166070-88B9-4EC6-8818-9E30FB6D8804}" srcId="{70E77C8B-18D0-4CB9-A606-4D3C34619161}" destId="{8E4A9DC6-C83E-464C-840A-F60605738B1B}" srcOrd="2" destOrd="0" parTransId="{FCB98AA5-D830-4E22-B1BB-16DD233DD8A0}" sibTransId="{C3F97579-56C6-459A-A87E-9CBE644F8EAE}"/>
    <dgm:cxn modelId="{85D55E20-C368-4C54-95FC-D63FE4A4F1F9}" type="presOf" srcId="{A8FDC04A-B5A7-45A7-8206-31F3E0BC7683}" destId="{5616F045-1F00-4ACB-8828-6114D6689AD0}" srcOrd="0" destOrd="1" presId="urn:microsoft.com/office/officeart/2005/8/layout/vList6"/>
    <dgm:cxn modelId="{4DAC2E89-DC46-4001-A25F-F408E7163B88}" srcId="{70E77C8B-18D0-4CB9-A606-4D3C34619161}" destId="{1922FA70-3228-484C-88BA-61F46E989060}" srcOrd="1" destOrd="0" parTransId="{6C704E91-F8A9-42E5-8F23-0D9CF2609CE8}" sibTransId="{B9883173-12DF-4C5C-A9EB-B9315F317CF1}"/>
    <dgm:cxn modelId="{F87796BA-EF2F-4091-99BB-8263149B13D9}" srcId="{CA4DDB6F-4A0D-4D35-B0B3-0D60B0E7FB0E}" destId="{4E9468A6-5B59-44A4-9100-7C8CDCE710BF}" srcOrd="1" destOrd="0" parTransId="{51CECDCD-5275-4130-AA41-518C82E57737}" sibTransId="{5BEAD26D-1ECB-48B3-ADE0-C5E63A8896EF}"/>
    <dgm:cxn modelId="{8841A2D0-A30A-4F0F-96AC-89A3A5732290}" type="presOf" srcId="{70E77C8B-18D0-4CB9-A606-4D3C34619161}" destId="{C0376065-C49D-4464-9BA0-20BE48C68332}" srcOrd="0" destOrd="0" presId="urn:microsoft.com/office/officeart/2005/8/layout/vList6"/>
    <dgm:cxn modelId="{EF94AFB6-BF27-4483-9289-E77E31FC35D6}" srcId="{70E77C8B-18D0-4CB9-A606-4D3C34619161}" destId="{E7C1096D-6555-4AB1-A4E8-93511479AA4F}" srcOrd="0" destOrd="0" parTransId="{A3CF14FA-CFF2-44DD-96BC-554F3BD25CFF}" sibTransId="{B5A9718E-AF1A-44AD-9CC2-9E163AC4EA61}"/>
    <dgm:cxn modelId="{377DACD5-882C-4FE6-AB89-B8BA76B45478}" type="presOf" srcId="{CA4DDB6F-4A0D-4D35-B0B3-0D60B0E7FB0E}" destId="{F0ECE69D-CE5E-4DC6-8344-7A0CA8A9CB9F}" srcOrd="0" destOrd="0" presId="urn:microsoft.com/office/officeart/2005/8/layout/vList6"/>
    <dgm:cxn modelId="{1E452328-FFD4-4DDD-898D-DF04EE56538D}" type="presOf" srcId="{67912D1F-61ED-4FFC-85A7-4A7D86EFCAE5}" destId="{D055732F-E8C1-4D23-9EC8-8F4D914906F9}" srcOrd="0" destOrd="0" presId="urn:microsoft.com/office/officeart/2005/8/layout/vList6"/>
    <dgm:cxn modelId="{5C2D31F2-D92A-48CD-A0D3-DBCDE5F823ED}" srcId="{67912D1F-61ED-4FFC-85A7-4A7D86EFCAE5}" destId="{5783A235-7A91-4989-AE4A-087658F75120}" srcOrd="2" destOrd="0" parTransId="{BD23B270-1D62-4586-92A3-573FBF760F6B}" sibTransId="{8F335082-2CE8-46CE-B609-732B966EC1D2}"/>
    <dgm:cxn modelId="{E4C904DB-F193-4311-A7D2-D236EB9F43B8}" srcId="{4E9468A6-5B59-44A4-9100-7C8CDCE710BF}" destId="{DD34A366-F520-489F-8593-331AE2AA8927}" srcOrd="2" destOrd="0" parTransId="{A21D417F-1D47-43D1-8274-238B107C9DAA}" sibTransId="{D8D1FE6E-59C6-43C3-9000-497207E60A4B}"/>
    <dgm:cxn modelId="{E96B5A46-5CCE-4A4A-B1A3-874E909D92D1}" srcId="{CA4DDB6F-4A0D-4D35-B0B3-0D60B0E7FB0E}" destId="{67912D1F-61ED-4FFC-85A7-4A7D86EFCAE5}" srcOrd="0" destOrd="0" parTransId="{CEB46DE6-C77C-43BE-9FC7-F40033BD7BBE}" sibTransId="{F5538EB1-B772-416D-96D7-3551BB13F18B}"/>
    <dgm:cxn modelId="{9E3B5E2F-57B4-4702-8F03-F14BD2BFBD54}" type="presOf" srcId="{8E4A9DC6-C83E-464C-840A-F60605738B1B}" destId="{5B7A39EC-BE61-42DB-A9AA-E0FE6D4A502B}" srcOrd="0" destOrd="2" presId="urn:microsoft.com/office/officeart/2005/8/layout/vList6"/>
    <dgm:cxn modelId="{FAA373E2-00DD-4F66-B5AF-B6591291B109}" type="presOf" srcId="{9C90C40B-C24A-4475-BF26-70D3A2F4871F}" destId="{D7522461-59BA-4F50-9807-AEDEC862FF7E}" srcOrd="0" destOrd="1" presId="urn:microsoft.com/office/officeart/2005/8/layout/vList6"/>
    <dgm:cxn modelId="{910F8906-EA69-42A0-A91E-EB34C54D783D}" srcId="{4E9468A6-5B59-44A4-9100-7C8CDCE710BF}" destId="{A8FDC04A-B5A7-45A7-8206-31F3E0BC7683}" srcOrd="1" destOrd="0" parTransId="{1825CE88-5E4C-452B-B4F7-D75FC3DBBB5B}" sibTransId="{2AEC0F83-71BF-43F3-9BF6-592993E8DBF5}"/>
    <dgm:cxn modelId="{1E7EDF5F-0EDD-4F9A-8423-9D3809A48066}" type="presOf" srcId="{5783A235-7A91-4989-AE4A-087658F75120}" destId="{D7522461-59BA-4F50-9807-AEDEC862FF7E}" srcOrd="0" destOrd="2" presId="urn:microsoft.com/office/officeart/2005/8/layout/vList6"/>
    <dgm:cxn modelId="{1993301E-29F2-45BB-BBDD-5D3217E623EA}" type="presOf" srcId="{4E9468A6-5B59-44A4-9100-7C8CDCE710BF}" destId="{FBE61916-6A90-4CF4-9A09-598B55C6B9DC}" srcOrd="0" destOrd="0" presId="urn:microsoft.com/office/officeart/2005/8/layout/vList6"/>
    <dgm:cxn modelId="{B6E84EC7-863C-417A-983B-D65E396C95FB}" type="presOf" srcId="{DD34A366-F520-489F-8593-331AE2AA8927}" destId="{5616F045-1F00-4ACB-8828-6114D6689AD0}" srcOrd="0" destOrd="2" presId="urn:microsoft.com/office/officeart/2005/8/layout/vList6"/>
    <dgm:cxn modelId="{0C38F146-47DD-40B7-9452-297BD5D67B57}" type="presOf" srcId="{1922FA70-3228-484C-88BA-61F46E989060}" destId="{5B7A39EC-BE61-42DB-A9AA-E0FE6D4A502B}" srcOrd="0" destOrd="1" presId="urn:microsoft.com/office/officeart/2005/8/layout/vList6"/>
    <dgm:cxn modelId="{D1CEF315-4466-4CE8-B88B-F8D5B6E64AC0}" srcId="{CA4DDB6F-4A0D-4D35-B0B3-0D60B0E7FB0E}" destId="{70E77C8B-18D0-4CB9-A606-4D3C34619161}" srcOrd="2" destOrd="0" parTransId="{6CEE7936-D1E2-4F2F-8966-B71DDF643280}" sibTransId="{2609EE4D-45B4-4CAC-A1D8-BEA543445881}"/>
    <dgm:cxn modelId="{9EB18CD9-4054-40CC-BCD3-4F85F5D39B82}" type="presOf" srcId="{A9B0EB9B-C5DD-4F63-B5D5-90BA3D0A8294}" destId="{D7522461-59BA-4F50-9807-AEDEC862FF7E}" srcOrd="0" destOrd="0" presId="urn:microsoft.com/office/officeart/2005/8/layout/vList6"/>
    <dgm:cxn modelId="{153BEBE0-274F-42BD-96FA-6870B220FA61}" srcId="{67912D1F-61ED-4FFC-85A7-4A7D86EFCAE5}" destId="{9C90C40B-C24A-4475-BF26-70D3A2F4871F}" srcOrd="1" destOrd="0" parTransId="{9990CA47-5BD7-4BC0-9FF2-B5C6E10C236A}" sibTransId="{897C8A2E-49F6-40CD-A2E1-7347D3F66AC3}"/>
    <dgm:cxn modelId="{88C2EB0D-DE08-4942-92AB-CA09530FB283}" srcId="{4E9468A6-5B59-44A4-9100-7C8CDCE710BF}" destId="{77D89250-5D39-4008-9A19-7FE3D59587AF}" srcOrd="0" destOrd="0" parTransId="{E485D148-AE13-4CCA-9C1B-2A247E3C1307}" sibTransId="{8CBAAB56-08BC-4B42-8253-CA6B63A3DA04}"/>
    <dgm:cxn modelId="{A9D71C1D-21A5-44AC-BD5F-16C672156ACB}" type="presOf" srcId="{77D89250-5D39-4008-9A19-7FE3D59587AF}" destId="{5616F045-1F00-4ACB-8828-6114D6689AD0}" srcOrd="0" destOrd="0" presId="urn:microsoft.com/office/officeart/2005/8/layout/vList6"/>
    <dgm:cxn modelId="{228FFC3B-E10D-48ED-B433-0C2DD3CFAED6}" srcId="{67912D1F-61ED-4FFC-85A7-4A7D86EFCAE5}" destId="{A9B0EB9B-C5DD-4F63-B5D5-90BA3D0A8294}" srcOrd="0" destOrd="0" parTransId="{E7F788E6-B2A0-4363-9111-DB48F1D2F835}" sibTransId="{B3806FFD-BBAE-416B-8157-65BFAFAEECA1}"/>
    <dgm:cxn modelId="{8E767701-FDAD-41DB-9117-EBB84A8A6890}" type="presParOf" srcId="{F0ECE69D-CE5E-4DC6-8344-7A0CA8A9CB9F}" destId="{E9378CC4-965B-4F3D-8BC4-D9B094393CD0}" srcOrd="0" destOrd="0" presId="urn:microsoft.com/office/officeart/2005/8/layout/vList6"/>
    <dgm:cxn modelId="{A65F68FA-6C03-4FFA-BD67-952160CD5306}" type="presParOf" srcId="{E9378CC4-965B-4F3D-8BC4-D9B094393CD0}" destId="{D055732F-E8C1-4D23-9EC8-8F4D914906F9}" srcOrd="0" destOrd="0" presId="urn:microsoft.com/office/officeart/2005/8/layout/vList6"/>
    <dgm:cxn modelId="{9A5D7094-6FC9-49DD-B663-808E4FC6F0BF}" type="presParOf" srcId="{E9378CC4-965B-4F3D-8BC4-D9B094393CD0}" destId="{D7522461-59BA-4F50-9807-AEDEC862FF7E}" srcOrd="1" destOrd="0" presId="urn:microsoft.com/office/officeart/2005/8/layout/vList6"/>
    <dgm:cxn modelId="{5E1787E8-08AF-4F39-8850-B16FF692411A}" type="presParOf" srcId="{F0ECE69D-CE5E-4DC6-8344-7A0CA8A9CB9F}" destId="{B491A91E-6E00-4404-A16E-AE065BCF8426}" srcOrd="1" destOrd="0" presId="urn:microsoft.com/office/officeart/2005/8/layout/vList6"/>
    <dgm:cxn modelId="{B9A379C9-445C-43D3-9BE9-EE1C8C216964}" type="presParOf" srcId="{F0ECE69D-CE5E-4DC6-8344-7A0CA8A9CB9F}" destId="{861CB3E0-CD4C-4452-9254-1835E4DE467E}" srcOrd="2" destOrd="0" presId="urn:microsoft.com/office/officeart/2005/8/layout/vList6"/>
    <dgm:cxn modelId="{5B6CBE31-A696-4D7D-AE6D-5FFAB7ABF65C}" type="presParOf" srcId="{861CB3E0-CD4C-4452-9254-1835E4DE467E}" destId="{FBE61916-6A90-4CF4-9A09-598B55C6B9DC}" srcOrd="0" destOrd="0" presId="urn:microsoft.com/office/officeart/2005/8/layout/vList6"/>
    <dgm:cxn modelId="{AC61563D-C491-4081-8B1C-E8C2D9AA6980}" type="presParOf" srcId="{861CB3E0-CD4C-4452-9254-1835E4DE467E}" destId="{5616F045-1F00-4ACB-8828-6114D6689AD0}" srcOrd="1" destOrd="0" presId="urn:microsoft.com/office/officeart/2005/8/layout/vList6"/>
    <dgm:cxn modelId="{E041AEEE-E295-40A8-A476-3844EB40D29E}" type="presParOf" srcId="{F0ECE69D-CE5E-4DC6-8344-7A0CA8A9CB9F}" destId="{2847A706-9522-4C1D-AFD3-8124AE8614CF}" srcOrd="3" destOrd="0" presId="urn:microsoft.com/office/officeart/2005/8/layout/vList6"/>
    <dgm:cxn modelId="{BD594A97-8A90-47DC-B086-5B2EF00813CA}" type="presParOf" srcId="{F0ECE69D-CE5E-4DC6-8344-7A0CA8A9CB9F}" destId="{C95AEAAE-CF58-4D81-A673-FB166113D3A0}" srcOrd="4" destOrd="0" presId="urn:microsoft.com/office/officeart/2005/8/layout/vList6"/>
    <dgm:cxn modelId="{074B198D-22F7-464A-A36E-B386C02C356E}" type="presParOf" srcId="{C95AEAAE-CF58-4D81-A673-FB166113D3A0}" destId="{C0376065-C49D-4464-9BA0-20BE48C68332}" srcOrd="0" destOrd="0" presId="urn:microsoft.com/office/officeart/2005/8/layout/vList6"/>
    <dgm:cxn modelId="{2A030812-DE40-4F2F-AB45-4E9B6C95D643}" type="presParOf" srcId="{C95AEAAE-CF58-4D81-A673-FB166113D3A0}" destId="{5B7A39EC-BE61-42DB-A9AA-E0FE6D4A502B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7522461-59BA-4F50-9807-AEDEC862FF7E}">
      <dsp:nvSpPr>
        <dsp:cNvPr id="0" name=""/>
        <dsp:cNvSpPr/>
      </dsp:nvSpPr>
      <dsp:spPr>
        <a:xfrm>
          <a:off x="4559968" y="22253"/>
          <a:ext cx="3870014" cy="139681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Musím být ve škole v osm.  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Žáci musí přečíst dvě knihy do pondělka.</a:t>
          </a:r>
          <a:endParaRPr lang="cs-CZ" sz="1800" kern="1200" dirty="0"/>
        </a:p>
      </dsp:txBody>
      <dsp:txXfrm>
        <a:off x="4559968" y="22253"/>
        <a:ext cx="3870014" cy="1396818"/>
      </dsp:txXfrm>
    </dsp:sp>
    <dsp:sp modelId="{D055732F-E8C1-4D23-9EC8-8F4D914906F9}">
      <dsp:nvSpPr>
        <dsp:cNvPr id="0" name=""/>
        <dsp:cNvSpPr/>
      </dsp:nvSpPr>
      <dsp:spPr>
        <a:xfrm>
          <a:off x="5297" y="1413"/>
          <a:ext cx="4554671" cy="14384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noProof="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noProof="0" dirty="0" smtClean="0"/>
            <a:t>I </a:t>
          </a:r>
          <a:r>
            <a:rPr lang="en-GB" sz="2400" b="1" kern="1200" noProof="0" dirty="0" smtClean="0">
              <a:solidFill>
                <a:srgbClr val="FF0000"/>
              </a:solidFill>
            </a:rPr>
            <a:t>have to </a:t>
          </a:r>
          <a:r>
            <a:rPr lang="en-GB" sz="2400" kern="1200" noProof="0" dirty="0" smtClean="0"/>
            <a:t>be at school at eight.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noProof="0" dirty="0" smtClean="0"/>
            <a:t>Pupils </a:t>
          </a:r>
          <a:r>
            <a:rPr lang="en-GB" sz="2400" b="1" kern="1200" noProof="0" dirty="0" smtClean="0">
              <a:solidFill>
                <a:srgbClr val="FF0000"/>
              </a:solidFill>
            </a:rPr>
            <a:t>have to </a:t>
          </a:r>
          <a:r>
            <a:rPr lang="en-GB" sz="2400" kern="1200" noProof="0" dirty="0" smtClean="0"/>
            <a:t>read two books for Monday.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kern="1200" noProof="0" dirty="0" smtClean="0"/>
        </a:p>
      </dsp:txBody>
      <dsp:txXfrm>
        <a:off x="5297" y="1413"/>
        <a:ext cx="4554671" cy="1438499"/>
      </dsp:txXfrm>
    </dsp:sp>
    <dsp:sp modelId="{5616F045-1F00-4ACB-8828-6114D6689AD0}">
      <dsp:nvSpPr>
        <dsp:cNvPr id="0" name=""/>
        <dsp:cNvSpPr/>
      </dsp:nvSpPr>
      <dsp:spPr>
        <a:xfrm>
          <a:off x="4560742" y="1670869"/>
          <a:ext cx="3870014" cy="139681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Nemusíš pít ten sirup.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Petr nemusí vstávat brzy.</a:t>
          </a:r>
          <a:endParaRPr lang="cs-CZ" sz="1800" kern="1200" dirty="0"/>
        </a:p>
      </dsp:txBody>
      <dsp:txXfrm>
        <a:off x="4560742" y="1670869"/>
        <a:ext cx="3870014" cy="1396818"/>
      </dsp:txXfrm>
    </dsp:sp>
    <dsp:sp modelId="{FBE61916-6A90-4CF4-9A09-598B55C6B9DC}">
      <dsp:nvSpPr>
        <dsp:cNvPr id="0" name=""/>
        <dsp:cNvSpPr/>
      </dsp:nvSpPr>
      <dsp:spPr>
        <a:xfrm>
          <a:off x="10328" y="1560528"/>
          <a:ext cx="4556219" cy="15793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noProof="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noProof="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noProof="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noProof="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noProof="0" dirty="0" smtClean="0"/>
            <a:t>You </a:t>
          </a:r>
          <a:r>
            <a:rPr lang="en-GB" sz="2400" kern="1200" noProof="0" dirty="0" smtClean="0">
              <a:solidFill>
                <a:srgbClr val="FF0000"/>
              </a:solidFill>
            </a:rPr>
            <a:t>don´t</a:t>
          </a:r>
          <a:r>
            <a:rPr lang="en-GB" sz="2400" kern="1200" noProof="0" dirty="0" smtClean="0"/>
            <a:t> </a:t>
          </a:r>
          <a:r>
            <a:rPr lang="en-GB" sz="2400" b="1" kern="1200" noProof="0" dirty="0" smtClean="0">
              <a:solidFill>
                <a:srgbClr val="FF0000"/>
              </a:solidFill>
            </a:rPr>
            <a:t>have to </a:t>
          </a:r>
          <a:r>
            <a:rPr lang="en-GB" sz="2400" kern="1200" noProof="0" dirty="0" smtClean="0"/>
            <a:t>drink this syrup.</a:t>
          </a:r>
          <a:r>
            <a:rPr lang="cs-CZ" sz="2400" kern="1200" noProof="0" dirty="0" smtClean="0"/>
            <a:t>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noProof="0" dirty="0" smtClean="0"/>
            <a:t>Peter </a:t>
          </a:r>
          <a:r>
            <a:rPr lang="en-GB" sz="2400" kern="1200" noProof="0" dirty="0" smtClean="0">
              <a:solidFill>
                <a:srgbClr val="FF0000"/>
              </a:solidFill>
            </a:rPr>
            <a:t>doesn´t</a:t>
          </a:r>
          <a:r>
            <a:rPr lang="en-GB" sz="2400" kern="1200" noProof="0" dirty="0" smtClean="0"/>
            <a:t> </a:t>
          </a:r>
          <a:r>
            <a:rPr lang="en-GB" sz="2400" b="1" kern="1200" noProof="0" dirty="0" smtClean="0">
              <a:solidFill>
                <a:srgbClr val="FF0000"/>
              </a:solidFill>
            </a:rPr>
            <a:t>have to </a:t>
          </a:r>
          <a:r>
            <a:rPr lang="en-GB" sz="2400" kern="1200" noProof="0" dirty="0" smtClean="0"/>
            <a:t>get up early.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noProof="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noProof="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noProof="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noProof="0" dirty="0"/>
        </a:p>
      </dsp:txBody>
      <dsp:txXfrm>
        <a:off x="10328" y="1560528"/>
        <a:ext cx="4556219" cy="1579368"/>
      </dsp:txXfrm>
    </dsp:sp>
    <dsp:sp modelId="{5B7A39EC-BE61-42DB-A9AA-E0FE6D4A502B}">
      <dsp:nvSpPr>
        <dsp:cNvPr id="0" name=""/>
        <dsp:cNvSpPr/>
      </dsp:nvSpPr>
      <dsp:spPr>
        <a:xfrm>
          <a:off x="4560742" y="3334110"/>
          <a:ext cx="3870014" cy="139681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Kdy musíme přijít?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Musí </a:t>
          </a:r>
          <a:r>
            <a:rPr lang="cs-CZ" sz="1800" kern="1200" noProof="1" smtClean="0"/>
            <a:t>Sarah </a:t>
          </a:r>
          <a:r>
            <a:rPr lang="cs-CZ" sz="1800" kern="1200" dirty="0" smtClean="0"/>
            <a:t>hrát na klavír?</a:t>
          </a:r>
          <a:endParaRPr lang="cs-CZ" sz="1800" kern="1200" dirty="0"/>
        </a:p>
      </dsp:txBody>
      <dsp:txXfrm>
        <a:off x="4560742" y="3334110"/>
        <a:ext cx="3870014" cy="1396818"/>
      </dsp:txXfrm>
    </dsp:sp>
    <dsp:sp modelId="{C0376065-C49D-4464-9BA0-20BE48C68332}">
      <dsp:nvSpPr>
        <dsp:cNvPr id="0" name=""/>
        <dsp:cNvSpPr/>
      </dsp:nvSpPr>
      <dsp:spPr>
        <a:xfrm>
          <a:off x="4523" y="3298645"/>
          <a:ext cx="4556219" cy="14677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noProof="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noProof="0" dirty="0" smtClean="0"/>
            <a:t>When </a:t>
          </a:r>
          <a:r>
            <a:rPr lang="en-GB" sz="2400" kern="1200" noProof="0" dirty="0" smtClean="0">
              <a:solidFill>
                <a:srgbClr val="FF0000"/>
              </a:solidFill>
            </a:rPr>
            <a:t>do</a:t>
          </a:r>
          <a:r>
            <a:rPr lang="en-GB" sz="2400" kern="1200" noProof="0" dirty="0" smtClean="0"/>
            <a:t> we </a:t>
          </a:r>
          <a:r>
            <a:rPr lang="en-GB" sz="2400" b="1" kern="1200" noProof="0" dirty="0" smtClean="0">
              <a:solidFill>
                <a:srgbClr val="FF0000"/>
              </a:solidFill>
            </a:rPr>
            <a:t>have</a:t>
          </a:r>
          <a:r>
            <a:rPr lang="cs-CZ" sz="2400" b="1" kern="1200" noProof="0" dirty="0" smtClean="0">
              <a:solidFill>
                <a:srgbClr val="FF0000"/>
              </a:solidFill>
            </a:rPr>
            <a:t> to</a:t>
          </a:r>
          <a:r>
            <a:rPr lang="en-GB" sz="2400" b="1" kern="1200" noProof="0" dirty="0" smtClean="0">
              <a:solidFill>
                <a:srgbClr val="FF0000"/>
              </a:solidFill>
            </a:rPr>
            <a:t> </a:t>
          </a:r>
          <a:r>
            <a:rPr lang="en-GB" sz="2400" kern="1200" noProof="0" dirty="0" smtClean="0"/>
            <a:t>come?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noProof="0" dirty="0" smtClean="0">
              <a:solidFill>
                <a:srgbClr val="FF0000"/>
              </a:solidFill>
            </a:rPr>
            <a:t>Does</a:t>
          </a:r>
          <a:r>
            <a:rPr lang="en-GB" sz="2400" kern="1200" noProof="0" dirty="0" smtClean="0"/>
            <a:t> Sarah </a:t>
          </a:r>
          <a:r>
            <a:rPr lang="en-GB" sz="2400" b="1" kern="1200" noProof="0" dirty="0" smtClean="0">
              <a:solidFill>
                <a:srgbClr val="FF0000"/>
              </a:solidFill>
            </a:rPr>
            <a:t>have to </a:t>
          </a:r>
          <a:r>
            <a:rPr lang="en-GB" sz="2400" kern="1200" noProof="0" dirty="0" smtClean="0"/>
            <a:t>play the piano?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100" kern="1200" noProof="0" dirty="0" smtClean="0"/>
        </a:p>
      </dsp:txBody>
      <dsp:txXfrm>
        <a:off x="4523" y="3298645"/>
        <a:ext cx="4556219" cy="14677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image" Target="../media/image6.pn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6.xml"/><Relationship Id="rId1" Type="http://schemas.openxmlformats.org/officeDocument/2006/relationships/tags" Target="../tags/tag1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8.xml"/><Relationship Id="rId1" Type="http://schemas.openxmlformats.org/officeDocument/2006/relationships/tags" Target="../tags/tag1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9.xml"/></Relationships>
</file>

<file path=ppt/slideLayouts/_rels/slideLayout23.xml.rels><?xml version="1.0" encoding="UTF-8" standalone="yes"?>
<Relationships xmlns="http://schemas.openxmlformats.org/package/2006/relationships"><Relationship Id="rId8" Type="http://schemas.openxmlformats.org/officeDocument/2006/relationships/tags" Target="../tags/tag27.xml"/><Relationship Id="rId13" Type="http://schemas.openxmlformats.org/officeDocument/2006/relationships/image" Target="../media/image9.png"/><Relationship Id="rId18" Type="http://schemas.openxmlformats.org/officeDocument/2006/relationships/image" Target="../media/image14.png"/><Relationship Id="rId3" Type="http://schemas.openxmlformats.org/officeDocument/2006/relationships/tags" Target="../tags/tag22.xml"/><Relationship Id="rId21" Type="http://schemas.openxmlformats.org/officeDocument/2006/relationships/image" Target="../media/image17.png"/><Relationship Id="rId7" Type="http://schemas.openxmlformats.org/officeDocument/2006/relationships/tags" Target="../tags/tag26.xml"/><Relationship Id="rId12" Type="http://schemas.openxmlformats.org/officeDocument/2006/relationships/image" Target="../media/image8.png"/><Relationship Id="rId17" Type="http://schemas.openxmlformats.org/officeDocument/2006/relationships/image" Target="../media/image13.png"/><Relationship Id="rId2" Type="http://schemas.openxmlformats.org/officeDocument/2006/relationships/tags" Target="../tags/tag21.xml"/><Relationship Id="rId16" Type="http://schemas.openxmlformats.org/officeDocument/2006/relationships/image" Target="../media/image12.png"/><Relationship Id="rId20" Type="http://schemas.openxmlformats.org/officeDocument/2006/relationships/image" Target="../media/image16.png"/><Relationship Id="rId1" Type="http://schemas.openxmlformats.org/officeDocument/2006/relationships/tags" Target="../tags/tag20.xml"/><Relationship Id="rId6" Type="http://schemas.openxmlformats.org/officeDocument/2006/relationships/tags" Target="../tags/tag25.xml"/><Relationship Id="rId11" Type="http://schemas.openxmlformats.org/officeDocument/2006/relationships/slideMaster" Target="../slideMasters/slideMaster1.xml"/><Relationship Id="rId5" Type="http://schemas.openxmlformats.org/officeDocument/2006/relationships/tags" Target="../tags/tag24.xml"/><Relationship Id="rId15" Type="http://schemas.openxmlformats.org/officeDocument/2006/relationships/image" Target="../media/image11.png"/><Relationship Id="rId10" Type="http://schemas.openxmlformats.org/officeDocument/2006/relationships/tags" Target="../tags/tag29.xml"/><Relationship Id="rId19" Type="http://schemas.openxmlformats.org/officeDocument/2006/relationships/image" Target="../media/image15.png"/><Relationship Id="rId4" Type="http://schemas.openxmlformats.org/officeDocument/2006/relationships/tags" Target="../tags/tag23.xml"/><Relationship Id="rId9" Type="http://schemas.openxmlformats.org/officeDocument/2006/relationships/tags" Target="../tags/tag28.xml"/><Relationship Id="rId14" Type="http://schemas.openxmlformats.org/officeDocument/2006/relationships/image" Target="../media/image10.pn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tags" Target="../tags/tag32.xml"/><Relationship Id="rId7" Type="http://schemas.openxmlformats.org/officeDocument/2006/relationships/image" Target="../media/image6.png"/><Relationship Id="rId2" Type="http://schemas.openxmlformats.org/officeDocument/2006/relationships/tags" Target="../tags/tag31.xml"/><Relationship Id="rId1" Type="http://schemas.openxmlformats.org/officeDocument/2006/relationships/tags" Target="../tags/tag30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3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D7876-7356-4486-9ABA-12A0D8191CD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99D7DD-EA14-48F9-A84E-92B79F1209B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5CC27-2DF7-4B5E-9C89-9B72FFED692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924AAF-9177-4E53-9FFB-8CDB28BFB0A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3EAECD-7690-4B49-A834-106EE30CDB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18851-4C24-4EC0-8986-0A67BABD06F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B179A-51A1-4B56-8406-0FEA4CC6DD6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822A9F-515F-4DC6-8F6E-E2F72F8BDC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6CFB4B-DFA3-4BFB-81F1-FB7FF7FAF17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DBE5A-8E51-4F29-9CA4-01E47B5D07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1371600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1371600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3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4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45425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45425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384047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384047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5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0" descr="Palette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8" y="1524002"/>
            <a:ext cx="804863" cy="506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10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55576" y="106521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55576" y="1628776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2" descr="Answer3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55576" y="2193927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3" descr="Answer4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55576" y="2757490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4" descr="Answer5.png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55576" y="3322638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5" descr="Answer6.png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55576" y="3886201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16" descr="Answer7.png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55576" y="4451352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17" descr="Answer8.png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55576" y="5014915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18" descr="Answer9.png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55576" y="558006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19" descr="Answer10.png"/>
          <p:cNvPicPr>
            <a:picLocks/>
          </p:cNvPicPr>
          <p:nvPr userDrawn="1">
            <p:custDataLst>
              <p:tags r:id="rId10"/>
            </p:custDataLst>
          </p:nvPr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55576" y="6145215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914400" y="100538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914400" y="156979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914400" y="213421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>
          <a:xfrm>
            <a:off x="914400" y="269862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5"/>
          </p:nvPr>
        </p:nvSpPr>
        <p:spPr>
          <a:xfrm>
            <a:off x="914400" y="326303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6"/>
          </p:nvPr>
        </p:nvSpPr>
        <p:spPr>
          <a:xfrm>
            <a:off x="914400" y="382745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7"/>
          </p:nvPr>
        </p:nvSpPr>
        <p:spPr>
          <a:xfrm>
            <a:off x="914400" y="4391865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8"/>
          </p:nvPr>
        </p:nvSpPr>
        <p:spPr>
          <a:xfrm>
            <a:off x="914400" y="495627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9"/>
          </p:nvPr>
        </p:nvSpPr>
        <p:spPr>
          <a:xfrm>
            <a:off x="914400" y="5520692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20"/>
          </p:nvPr>
        </p:nvSpPr>
        <p:spPr>
          <a:xfrm>
            <a:off x="914400" y="6085106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B4B6D-9734-4E7F-AE15-5AB5B090DB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B5D82-64DB-45E4-A572-E68D61DD5E2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D8C6E-D555-4168-90D3-7CDCB973DEF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2F305-13C3-4F6F-AAEC-FBED933DF4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F7F69-2404-4B5A-903D-12FE6AA3C4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CFE28-4F87-49ED-AAE9-D72E6C518CD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D209E-B04E-444F-875C-CE96202A03C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8C335-7DFF-4C29-B1CA-FF92D350751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A1F0B-725A-464B-BD7B-1B52B41CAFF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3EEB15-EB77-430F-99B8-3836C5A52A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C9A50-038A-4DCD-BF74-589C830998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pPr>
              <a:defRPr/>
            </a:pPr>
            <a:fld id="{97EDC1A8-614E-4C62-B5C7-755E7F2E5D0B}" type="datetimeFigureOut">
              <a:rPr lang="cs-CZ" smtClean="0"/>
              <a:pPr>
                <a:defRPr/>
              </a:pPr>
              <a:t>6.3.2012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C67AE393-892D-4FB1-9151-535EF433ECD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80870A1-7E03-45B6-9667-AB6D5628039E}" type="datetimeFigureOut">
              <a:rPr lang="cs-CZ" smtClean="0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C1A00E1-2D03-4FF7-BD2E-E5A9E9F7A46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3E3CA5-E3CE-43D1-95C5-C1156E767CE0}" type="datetimeFigureOut">
              <a:rPr lang="cs-CZ" smtClean="0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1AD1A9C-342F-4393-BD65-D327B7B9FC6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C575E51-3360-4FB8-B84B-B4A2503C1751}" type="datetimeFigureOut">
              <a:rPr lang="cs-CZ" smtClean="0"/>
              <a:pPr>
                <a:defRPr/>
              </a:pPr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677D363-094B-4DC1-B5A0-01A66287959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fld id="{605CA550-BDE6-477B-B3D5-51BE8C6357B0}" type="datetimeFigureOut">
              <a:rPr lang="cs-CZ" smtClean="0"/>
              <a:pPr>
                <a:defRPr/>
              </a:pPr>
              <a:t>6.3.2012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9C362AF7-0B80-4B47-BBC4-79C40A2A795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pPr>
              <a:defRPr/>
            </a:pPr>
            <a:fld id="{86D69209-456B-4C3B-B90C-79A32D3433F0}" type="datetimeFigureOut">
              <a:rPr lang="cs-CZ" smtClean="0"/>
              <a:pPr>
                <a:defRPr/>
              </a:pPr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52453F25-759B-49F4-A11A-514DFAB6AD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3517DB-DD98-450B-A569-6E0D273420E6}" type="datetimeFigureOut">
              <a:rPr lang="cs-CZ" smtClean="0"/>
              <a:pPr>
                <a:defRPr/>
              </a:pPr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CBFBC0C-3E2F-4F7C-B491-CC75E47172C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FA79138-D79A-4FDF-BC43-ADBCB71FDBFF}" type="datetimeFigureOut">
              <a:rPr lang="cs-CZ" smtClean="0"/>
              <a:pPr>
                <a:defRPr/>
              </a:pPr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D7A19D0-B27A-477F-97FE-79D984C3EE5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77141E9-4B6C-41C8-9C62-38A629B1CE28}" type="datetimeFigureOut">
              <a:rPr lang="cs-CZ" smtClean="0"/>
              <a:pPr>
                <a:defRPr/>
              </a:pPr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9764C27-2CFB-4F8E-B88E-737EC80C30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2F95F0-3D87-4576-8B40-1393B1D8FE13}" type="datetimeFigureOut">
              <a:rPr lang="cs-CZ" smtClean="0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F2198F-B0F4-4A2C-960B-DE4FEBD0273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8D0F1A-B4FD-468D-94FE-435FA0C3FE91}" type="datetimeFigureOut">
              <a:rPr lang="cs-CZ" smtClean="0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AE7DAE-03C1-4458-B8CD-639B4D8CC6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6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image" Target="../media/image19.png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18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2051" name="Picture 2"/>
          <p:cNvPicPr>
            <a:picLocks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205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0C6760-580E-480D-9F2C-0DAE2D46C7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3071815" y="49215"/>
            <a:ext cx="6000751" cy="30777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i="1" dirty="0">
                <a:solidFill>
                  <a:srgbClr val="F79646">
                    <a:lumMod val="75000"/>
                  </a:srgbClr>
                </a:solidFill>
                <a:latin typeface="+mn-lt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  <p:sldLayoutId id="2147483810" r:id="rId18"/>
    <p:sldLayoutId id="2147483811" r:id="rId19"/>
    <p:sldLayoutId id="2147483812" r:id="rId20"/>
    <p:sldLayoutId id="2147483813" r:id="rId21"/>
    <p:sldLayoutId id="2147483814" r:id="rId22"/>
    <p:sldLayoutId id="2147483815" r:id="rId23"/>
    <p:sldLayoutId id="2147483816" r:id="rId24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3075" name="Picture 2"/>
          <p:cNvPicPr>
            <a:picLocks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307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32AC93E-BDDE-432B-B47A-45069CE33DA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33" name="TextovéPole 9"/>
          <p:cNvSpPr txBox="1">
            <a:spLocks noChangeArrowheads="1"/>
          </p:cNvSpPr>
          <p:nvPr/>
        </p:nvSpPr>
        <p:spPr bwMode="auto">
          <a:xfrm>
            <a:off x="3071815" y="49215"/>
            <a:ext cx="6000751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defRPr/>
            </a:pPr>
            <a:r>
              <a:rPr lang="cs-CZ" sz="1400" b="1" i="1" smtClean="0">
                <a:solidFill>
                  <a:srgbClr val="E46C0A"/>
                </a:solidFill>
                <a:latin typeface="Calibri" pitchFamily="34" charset="0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algn="l" eaLnBrk="1" latinLnBrk="0" hangingPunct="1"/>
            <a:fld id="{C3F416CD-67A3-4CF0-A210-F6AF31AC147F}" type="datetimeFigureOut">
              <a:rPr lang="en-US" smtClean="0"/>
              <a:pPr algn="l" eaLnBrk="1" latinLnBrk="0" hangingPunct="1"/>
              <a:t>3/6/2012</a:t>
            </a:fld>
            <a:endParaRPr lang="en-US" sz="800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algn="r" eaLnBrk="1" latinLnBrk="0" hangingPunct="1"/>
            <a:endParaRPr kumimoji="0" lang="en-US" sz="800" dirty="0">
              <a:solidFill>
                <a:schemeClr val="accent2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A0C6760-580E-480D-9F2C-0DAE2D46C7E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4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3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ex=2&amp;qu=smajl&#237;k" TargetMode="External"/><Relationship Id="rId2" Type="http://schemas.openxmlformats.org/officeDocument/2006/relationships/hyperlink" Target="http://office.microsoft.com/cs-cz/images/results.aspx?qu=vlak&amp;ctt=1" TargetMode="External"/><Relationship Id="rId1" Type="http://schemas.openxmlformats.org/officeDocument/2006/relationships/slideLayout" Target="../slideLayouts/slideLayout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4293096"/>
            <a:ext cx="7968885" cy="1752600"/>
          </a:xfrm>
        </p:spPr>
        <p:txBody>
          <a:bodyPr rtlCol="0">
            <a:normAutofit fontScale="92500" lnSpcReduction="10000"/>
          </a:bodyPr>
          <a:lstStyle/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Název školy:  </a:t>
            </a:r>
            <a:r>
              <a:rPr lang="cs-CZ" i="1" dirty="0" smtClean="0">
                <a:solidFill>
                  <a:srgbClr val="0070C0"/>
                </a:solidFill>
              </a:rPr>
              <a:t>Základní škola a mateřská škola, Hlušice</a:t>
            </a:r>
            <a:endParaRPr lang="cs-CZ" dirty="0" smtClean="0">
              <a:solidFill>
                <a:srgbClr val="0070C0"/>
              </a:solidFill>
            </a:endParaRP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Autor:  PaedDr. Vaňková Marcela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Číslo projektu: CZ.1.07/1.4.00/21.3235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Název:  </a:t>
            </a:r>
            <a:r>
              <a:rPr lang="en-GB" dirty="0" smtClean="0">
                <a:solidFill>
                  <a:srgbClr val="0070C0"/>
                </a:solidFill>
              </a:rPr>
              <a:t>VY_32_</a:t>
            </a:r>
            <a:r>
              <a:rPr lang="cs-CZ" dirty="0" smtClean="0">
                <a:solidFill>
                  <a:srgbClr val="0070C0"/>
                </a:solidFill>
              </a:rPr>
              <a:t>INOVACE</a:t>
            </a:r>
            <a:r>
              <a:rPr lang="en-GB" dirty="0" smtClean="0">
                <a:solidFill>
                  <a:srgbClr val="0070C0"/>
                </a:solidFill>
              </a:rPr>
              <a:t>_1A_1</a:t>
            </a:r>
            <a:r>
              <a:rPr lang="cs-CZ" dirty="0" smtClean="0">
                <a:solidFill>
                  <a:srgbClr val="0070C0"/>
                </a:solidFill>
              </a:rPr>
              <a:t>7</a:t>
            </a:r>
            <a:r>
              <a:rPr lang="en-GB" dirty="0" smtClean="0">
                <a:solidFill>
                  <a:srgbClr val="0070C0"/>
                </a:solidFill>
              </a:rPr>
              <a:t>_Have to</a:t>
            </a:r>
            <a:r>
              <a:rPr lang="cs-CZ" dirty="0" smtClean="0">
                <a:solidFill>
                  <a:srgbClr val="0070C0"/>
                </a:solidFill>
              </a:rPr>
              <a:t>, don´t </a:t>
            </a:r>
            <a:r>
              <a:rPr lang="en-GB" dirty="0" smtClean="0">
                <a:solidFill>
                  <a:srgbClr val="0070C0"/>
                </a:solidFill>
              </a:rPr>
              <a:t>have to</a:t>
            </a:r>
          </a:p>
          <a:p>
            <a:pPr algn="ctr">
              <a:defRPr/>
            </a:pPr>
            <a:r>
              <a:rPr lang="cs-CZ" dirty="0" smtClean="0">
                <a:solidFill>
                  <a:srgbClr val="0070C0"/>
                </a:solidFill>
              </a:rPr>
              <a:t>Téma: </a:t>
            </a:r>
            <a:r>
              <a:rPr lang="cs-CZ" sz="2400" dirty="0" smtClean="0">
                <a:solidFill>
                  <a:srgbClr val="0070C0"/>
                </a:solidFill>
                <a:latin typeface="Bookman Old Style" pitchFamily="18" charset="0"/>
              </a:rPr>
              <a:t>Anglická gramatika v 7. a 8. ročníku ZŠ</a:t>
            </a:r>
            <a:endParaRPr lang="cs-CZ" dirty="0" smtClean="0">
              <a:solidFill>
                <a:srgbClr val="0070C0"/>
              </a:solidFill>
            </a:endParaRPr>
          </a:p>
          <a:p>
            <a:pPr algn="ctr">
              <a:defRPr/>
            </a:pPr>
            <a:endParaRPr lang="en-GB" dirty="0" smtClean="0">
              <a:solidFill>
                <a:schemeClr val="bg1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52513"/>
            <a:ext cx="91440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Dle úvodní stránky učitel připomene či vysvětlí žákům na příkladech užití: </a:t>
            </a:r>
            <a:r>
              <a:rPr lang="en-GB" sz="2000" dirty="0" smtClean="0">
                <a:latin typeface="Bookman Old Style" pitchFamily="18" charset="0"/>
              </a:rPr>
              <a:t>have to/ has to. </a:t>
            </a:r>
          </a:p>
          <a:p>
            <a:r>
              <a:rPr lang="cs-CZ" sz="2000" dirty="0" smtClean="0">
                <a:latin typeface="Bookman Old Style" pitchFamily="18" charset="0"/>
              </a:rPr>
              <a:t>2) Následuje vysvětlení struktury věty dle tabulek (kladné tvary, záporné, otázka).</a:t>
            </a:r>
          </a:p>
          <a:p>
            <a:r>
              <a:rPr lang="cs-CZ" sz="2000" dirty="0" smtClean="0">
                <a:latin typeface="Bookman Old Style" pitchFamily="18" charset="0"/>
              </a:rPr>
              <a:t>3) Procvičení: </a:t>
            </a:r>
            <a:r>
              <a:rPr lang="en-GB" sz="2000" dirty="0" smtClean="0">
                <a:latin typeface="Bookman Old Style" pitchFamily="18" charset="0"/>
              </a:rPr>
              <a:t>have to/ has to </a:t>
            </a:r>
            <a:r>
              <a:rPr lang="cs-CZ" sz="2000" dirty="0" smtClean="0">
                <a:latin typeface="Bookman Old Style" pitchFamily="18" charset="0"/>
              </a:rPr>
              <a:t>– doplnění správných tvarů (kontrola po odhalení barevných obdélníků), vytváření vět – použití sloves v obrázku.</a:t>
            </a:r>
          </a:p>
          <a:p>
            <a:r>
              <a:rPr lang="cs-CZ" sz="2000" dirty="0" smtClean="0">
                <a:latin typeface="Bookman Old Style" pitchFamily="18" charset="0"/>
              </a:rPr>
              <a:t>4) Závěrečné cvičení – věty napsat, doplnit správné tvary: </a:t>
            </a:r>
            <a:r>
              <a:rPr lang="en-GB" sz="2000" dirty="0" smtClean="0">
                <a:latin typeface="Bookman Old Style" pitchFamily="18" charset="0"/>
              </a:rPr>
              <a:t>have to / has to.</a:t>
            </a:r>
          </a:p>
          <a:p>
            <a:r>
              <a:rPr lang="cs-CZ" sz="2000" dirty="0" smtClean="0">
                <a:latin typeface="Bookman Old Style" pitchFamily="18" charset="0"/>
              </a:rPr>
              <a:t>5) Zařazení materiálu – v průběhu učiva </a:t>
            </a:r>
            <a:r>
              <a:rPr lang="en-GB" sz="2000" dirty="0" smtClean="0">
                <a:latin typeface="Bookman Old Style" pitchFamily="18" charset="0"/>
              </a:rPr>
              <a:t>have to/ has to</a:t>
            </a:r>
            <a:r>
              <a:rPr lang="en-US" sz="2000" dirty="0" smtClean="0">
                <a:latin typeface="Bookman Old Style" pitchFamily="18" charset="0"/>
              </a:rPr>
              <a:t>.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advTm="5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136904" cy="792088"/>
          </a:xfrm>
        </p:spPr>
        <p:txBody>
          <a:bodyPr>
            <a:normAutofit/>
          </a:bodyPr>
          <a:lstStyle/>
          <a:p>
            <a:pPr algn="ctr"/>
            <a:r>
              <a:rPr lang="en-GB" dirty="0" smtClean="0"/>
              <a:t>Have to / has to</a:t>
            </a:r>
            <a:endParaRPr lang="en-GB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556792"/>
          <a:ext cx="8435280" cy="47678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91264" cy="996720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7030A0"/>
                </a:solidFill>
              </a:rPr>
              <a:t>Have to / has to</a:t>
            </a:r>
            <a:endParaRPr lang="en-GB" dirty="0">
              <a:solidFill>
                <a:srgbClr val="7030A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552" y="2132855"/>
          <a:ext cx="8064898" cy="43406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  <a:gridCol w="2592288"/>
                <a:gridCol w="3456386"/>
              </a:tblGrid>
              <a:tr h="2170349">
                <a:tc>
                  <a:txBody>
                    <a:bodyPr/>
                    <a:lstStyle/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We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You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They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200" noProof="0" dirty="0" smtClean="0"/>
                    </a:p>
                    <a:p>
                      <a:pPr algn="ctr"/>
                      <a:r>
                        <a:rPr lang="en-GB" sz="3200" noProof="0" dirty="0" smtClean="0">
                          <a:solidFill>
                            <a:srgbClr val="FF0000"/>
                          </a:solidFill>
                        </a:rPr>
                        <a:t>have to</a:t>
                      </a:r>
                      <a:endParaRPr lang="cs-CZ" sz="3200" noProof="0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endParaRPr lang="cs-CZ" sz="3200" noProof="0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000" b="0" noProof="0" dirty="0" smtClean="0">
                          <a:solidFill>
                            <a:schemeClr val="tx1"/>
                          </a:solidFill>
                        </a:rPr>
                        <a:t>(musím, musíme, musíte, musí)</a:t>
                      </a:r>
                      <a:endParaRPr lang="en-GB" sz="2000" b="0" noProof="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noProof="0" dirty="0" smtClean="0"/>
                    </a:p>
                    <a:p>
                      <a:pPr algn="ctr"/>
                      <a:endParaRPr lang="cs-CZ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do</a:t>
                      </a:r>
                      <a:r>
                        <a:rPr lang="en-GB" sz="2400" b="0" baseline="0" noProof="0" dirty="0" smtClean="0">
                          <a:solidFill>
                            <a:schemeClr val="tx1"/>
                          </a:solidFill>
                        </a:rPr>
                        <a:t> the homework</a:t>
                      </a:r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2170349">
                <a:tc>
                  <a:txBody>
                    <a:bodyPr/>
                    <a:lstStyle/>
                    <a:p>
                      <a:pPr algn="ctr"/>
                      <a:endParaRPr lang="en-GB" sz="3000" b="0" noProof="0" dirty="0" smtClean="0"/>
                    </a:p>
                    <a:p>
                      <a:pPr algn="ctr"/>
                      <a:r>
                        <a:rPr lang="en-GB" sz="3000" b="0" noProof="0" dirty="0" smtClean="0"/>
                        <a:t>He</a:t>
                      </a:r>
                    </a:p>
                    <a:p>
                      <a:pPr algn="ctr"/>
                      <a:r>
                        <a:rPr lang="en-GB" sz="3000" b="0" noProof="0" dirty="0" smtClean="0"/>
                        <a:t>She</a:t>
                      </a:r>
                    </a:p>
                    <a:p>
                      <a:pPr algn="ctr"/>
                      <a:r>
                        <a:rPr lang="en-GB" sz="3000" b="0" noProof="0" dirty="0" smtClean="0"/>
                        <a:t>It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200" noProof="0" dirty="0" smtClean="0"/>
                    </a:p>
                    <a:p>
                      <a:pPr algn="ctr"/>
                      <a:r>
                        <a:rPr lang="en-GB" sz="3200" b="1" noProof="0" dirty="0" smtClean="0">
                          <a:solidFill>
                            <a:srgbClr val="FF0000"/>
                          </a:solidFill>
                        </a:rPr>
                        <a:t>has to</a:t>
                      </a:r>
                      <a:endParaRPr lang="cs-CZ" sz="3200" b="1" noProof="0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endParaRPr lang="cs-CZ" sz="3200" b="1" noProof="0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000" b="0" noProof="0" dirty="0" smtClean="0">
                          <a:solidFill>
                            <a:schemeClr val="tx1"/>
                          </a:solidFill>
                        </a:rPr>
                        <a:t>(musí)</a:t>
                      </a:r>
                      <a:endParaRPr lang="en-GB" sz="2000" b="0" noProof="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noProof="0" dirty="0" smtClean="0"/>
                    </a:p>
                    <a:p>
                      <a:pPr algn="ctr"/>
                      <a:endParaRPr lang="cs-CZ" sz="2400" noProof="0" dirty="0" smtClean="0"/>
                    </a:p>
                    <a:p>
                      <a:pPr algn="ctr"/>
                      <a:r>
                        <a:rPr lang="en-GB" sz="2400" noProof="0" dirty="0" smtClean="0"/>
                        <a:t>walk home early.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1628800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</a:t>
            </a:r>
            <a:r>
              <a:rPr lang="en-GB" dirty="0" smtClean="0"/>
              <a:t>pronoun</a:t>
            </a:r>
            <a:endParaRPr lang="en-GB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91264" cy="996720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7030A0"/>
                </a:solidFill>
              </a:rPr>
              <a:t>Don´t have to / doesn´t have to</a:t>
            </a:r>
            <a:endParaRPr lang="en-GB" dirty="0">
              <a:solidFill>
                <a:srgbClr val="7030A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552" y="2132855"/>
          <a:ext cx="8064898" cy="43406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  <a:gridCol w="3528392"/>
                <a:gridCol w="2520282"/>
              </a:tblGrid>
              <a:tr h="2170349">
                <a:tc>
                  <a:txBody>
                    <a:bodyPr/>
                    <a:lstStyle/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We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You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They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noProof="0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en-GB" sz="3200" noProof="0" dirty="0" smtClean="0">
                          <a:solidFill>
                            <a:srgbClr val="FF0000"/>
                          </a:solidFill>
                        </a:rPr>
                        <a:t>don´t have to</a:t>
                      </a:r>
                    </a:p>
                    <a:p>
                      <a:pPr algn="ctr"/>
                      <a:endParaRPr lang="cs-CZ" sz="3200" noProof="0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000" b="0" noProof="0" dirty="0" smtClean="0">
                          <a:solidFill>
                            <a:schemeClr val="tx1"/>
                          </a:solidFill>
                        </a:rPr>
                        <a:t>(nemusím,</a:t>
                      </a:r>
                      <a:r>
                        <a:rPr lang="cs-CZ" sz="2000" b="0" baseline="0" noProof="0" dirty="0" smtClean="0">
                          <a:solidFill>
                            <a:schemeClr val="tx1"/>
                          </a:solidFill>
                        </a:rPr>
                        <a:t> nemusíme, nemusíte, nemusí</a:t>
                      </a:r>
                      <a:r>
                        <a:rPr lang="cs-CZ" sz="2000" b="0" noProof="0" dirty="0" smtClean="0">
                          <a:solidFill>
                            <a:schemeClr val="tx1"/>
                          </a:solidFill>
                        </a:rPr>
                        <a:t>)</a:t>
                      </a:r>
                      <a:endParaRPr lang="en-GB" sz="2000" b="0" noProof="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noProof="0" dirty="0" smtClean="0"/>
                    </a:p>
                    <a:p>
                      <a:pPr algn="ctr"/>
                      <a:endParaRPr lang="cs-CZ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go to school on Sunday</a:t>
                      </a:r>
                      <a:r>
                        <a:rPr lang="cs-CZ" sz="2400" b="0" noProof="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en-GB" sz="2400" b="0" noProof="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2170349">
                <a:tc>
                  <a:txBody>
                    <a:bodyPr/>
                    <a:lstStyle/>
                    <a:p>
                      <a:pPr algn="ctr"/>
                      <a:endParaRPr lang="en-GB" sz="3000" b="0" noProof="0" dirty="0" smtClean="0"/>
                    </a:p>
                    <a:p>
                      <a:pPr algn="ctr"/>
                      <a:r>
                        <a:rPr lang="en-GB" sz="3000" b="0" noProof="0" dirty="0" smtClean="0"/>
                        <a:t>He</a:t>
                      </a:r>
                    </a:p>
                    <a:p>
                      <a:pPr algn="ctr"/>
                      <a:r>
                        <a:rPr lang="en-GB" sz="3000" b="0" noProof="0" dirty="0" smtClean="0"/>
                        <a:t>She</a:t>
                      </a:r>
                    </a:p>
                    <a:p>
                      <a:pPr algn="ctr"/>
                      <a:r>
                        <a:rPr lang="en-GB" sz="3000" b="0" noProof="0" dirty="0" smtClean="0"/>
                        <a:t>It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200" noProof="0" dirty="0" smtClean="0"/>
                    </a:p>
                    <a:p>
                      <a:pPr algn="ctr"/>
                      <a:r>
                        <a:rPr lang="en-GB" sz="3200" b="1" noProof="0" dirty="0" smtClean="0">
                          <a:solidFill>
                            <a:srgbClr val="FF0000"/>
                          </a:solidFill>
                        </a:rPr>
                        <a:t>doesn´t have to</a:t>
                      </a:r>
                    </a:p>
                    <a:p>
                      <a:pPr algn="ctr"/>
                      <a:endParaRPr lang="cs-CZ" sz="3200" b="1" noProof="0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000" b="0" noProof="0" dirty="0" smtClean="0">
                          <a:solidFill>
                            <a:schemeClr val="tx1"/>
                          </a:solidFill>
                        </a:rPr>
                        <a:t>(nemusí)</a:t>
                      </a:r>
                      <a:endParaRPr lang="en-GB" sz="2000" b="0" noProof="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noProof="0" dirty="0" smtClean="0"/>
                    </a:p>
                    <a:p>
                      <a:pPr algn="ctr"/>
                      <a:endParaRPr lang="cs-CZ" sz="2400" noProof="0" dirty="0" smtClean="0"/>
                    </a:p>
                    <a:p>
                      <a:pPr algn="ctr"/>
                      <a:r>
                        <a:rPr lang="en-GB" sz="2400" noProof="0" dirty="0" smtClean="0"/>
                        <a:t>walk home early.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1628800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r>
              <a:rPr lang="en-GB" dirty="0" smtClean="0"/>
              <a:t>pronoun</a:t>
            </a:r>
            <a:endParaRPr lang="en-GB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363272" cy="1224136"/>
          </a:xfrm>
        </p:spPr>
        <p:txBody>
          <a:bodyPr/>
          <a:lstStyle/>
          <a:p>
            <a:r>
              <a:rPr lang="en-GB" dirty="0" smtClean="0">
                <a:solidFill>
                  <a:srgbClr val="7030A0"/>
                </a:solidFill>
              </a:rPr>
              <a:t>Questions:  Have to</a:t>
            </a:r>
            <a:r>
              <a:rPr lang="cs-CZ" dirty="0" smtClean="0">
                <a:solidFill>
                  <a:srgbClr val="7030A0"/>
                </a:solidFill>
              </a:rPr>
              <a:t>       </a:t>
            </a:r>
            <a:r>
              <a:rPr lang="en-GB" dirty="0" smtClean="0">
                <a:solidFill>
                  <a:srgbClr val="7030A0"/>
                </a:solidFill>
              </a:rPr>
              <a:t> </a:t>
            </a:r>
            <a:endParaRPr lang="en-GB" dirty="0">
              <a:solidFill>
                <a:srgbClr val="7030A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51520" y="2132855"/>
          <a:ext cx="8640959" cy="43204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6184"/>
                <a:gridCol w="2016224"/>
                <a:gridCol w="2448272"/>
                <a:gridCol w="2520279"/>
              </a:tblGrid>
              <a:tr h="2160241">
                <a:tc>
                  <a:txBody>
                    <a:bodyPr/>
                    <a:lstStyle/>
                    <a:p>
                      <a:pPr algn="ctr"/>
                      <a:endParaRPr lang="cs-CZ" sz="40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sz="4000" b="1" noProof="0" dirty="0" smtClean="0">
                          <a:solidFill>
                            <a:srgbClr val="FF0000"/>
                          </a:solidFill>
                        </a:rPr>
                        <a:t>Do</a:t>
                      </a:r>
                      <a:endParaRPr lang="en-GB" sz="4000" b="1" noProof="0" dirty="0" smtClean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0" noProof="0" smtClean="0">
                          <a:solidFill>
                            <a:schemeClr val="tx1"/>
                          </a:solidFill>
                        </a:rPr>
                        <a:t>I</a:t>
                      </a:r>
                    </a:p>
                    <a:p>
                      <a:pPr algn="ctr"/>
                      <a:r>
                        <a:rPr lang="en-GB" sz="3200" b="0" noProof="0" smtClean="0">
                          <a:solidFill>
                            <a:schemeClr val="tx1"/>
                          </a:solidFill>
                        </a:rPr>
                        <a:t>we</a:t>
                      </a:r>
                    </a:p>
                    <a:p>
                      <a:pPr algn="ctr"/>
                      <a:r>
                        <a:rPr lang="en-GB" sz="3200" b="0" noProof="0" smtClean="0">
                          <a:solidFill>
                            <a:schemeClr val="tx1"/>
                          </a:solidFill>
                        </a:rPr>
                        <a:t>you</a:t>
                      </a:r>
                    </a:p>
                    <a:p>
                      <a:pPr algn="ctr"/>
                      <a:r>
                        <a:rPr lang="en-GB" sz="3200" b="0" noProof="0" smtClean="0">
                          <a:solidFill>
                            <a:schemeClr val="tx1"/>
                          </a:solidFill>
                        </a:rPr>
                        <a:t>they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sz="40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cs-CZ" sz="40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cs-CZ" sz="40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4000" b="1" noProof="0" dirty="0" smtClean="0">
                          <a:solidFill>
                            <a:srgbClr val="FF0000"/>
                          </a:solidFill>
                        </a:rPr>
                        <a:t>have to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cs-CZ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get up early?</a:t>
                      </a:r>
                    </a:p>
                    <a:p>
                      <a:pPr algn="ctr"/>
                      <a:endParaRPr lang="en-GB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help your Mum?</a:t>
                      </a:r>
                    </a:p>
                    <a:p>
                      <a:pPr algn="ctr"/>
                      <a:endParaRPr lang="en-GB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learn English?</a:t>
                      </a:r>
                      <a:endParaRPr lang="cs-CZ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cs-CZ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work very hard?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2160241">
                <a:tc>
                  <a:txBody>
                    <a:bodyPr/>
                    <a:lstStyle/>
                    <a:p>
                      <a:pPr algn="ctr"/>
                      <a:endParaRPr lang="cs-CZ" sz="40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4000" b="1" noProof="0" dirty="0" smtClean="0">
                          <a:solidFill>
                            <a:srgbClr val="FF0000"/>
                          </a:solidFill>
                        </a:rPr>
                        <a:t>Does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200" b="0" noProof="0" dirty="0" smtClean="0"/>
                    </a:p>
                    <a:p>
                      <a:pPr algn="ctr"/>
                      <a:r>
                        <a:rPr lang="en-GB" sz="3200" b="0" noProof="0" dirty="0" smtClean="0"/>
                        <a:t>he</a:t>
                      </a:r>
                    </a:p>
                    <a:p>
                      <a:pPr algn="ctr"/>
                      <a:r>
                        <a:rPr lang="en-GB" sz="3200" b="0" noProof="0" dirty="0" smtClean="0"/>
                        <a:t>she</a:t>
                      </a:r>
                    </a:p>
                    <a:p>
                      <a:pPr algn="ctr"/>
                      <a:r>
                        <a:rPr lang="en-GB" sz="3200" b="0" noProof="0" dirty="0" smtClean="0"/>
                        <a:t>it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GB" sz="4000" b="0" noProof="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GB" sz="4000" b="0" noProof="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1628800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</a:t>
            </a:r>
            <a:endParaRPr lang="en-GB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ový popisek 2"/>
          <p:cNvSpPr/>
          <p:nvPr/>
        </p:nvSpPr>
        <p:spPr>
          <a:xfrm>
            <a:off x="467544" y="1844824"/>
            <a:ext cx="3528392" cy="936104"/>
          </a:xfrm>
          <a:prstGeom prst="wedgeRoundRectCallout">
            <a:avLst>
              <a:gd name="adj1" fmla="val -58495"/>
              <a:gd name="adj2" fmla="val 9062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You </a:t>
            </a:r>
            <a:r>
              <a:rPr lang="en-GB" dirty="0" smtClean="0">
                <a:solidFill>
                  <a:srgbClr val="FFFF00"/>
                </a:solidFill>
              </a:rPr>
              <a:t>don´t have to </a:t>
            </a:r>
            <a:r>
              <a:rPr lang="en-GB" dirty="0" smtClean="0"/>
              <a:t>speak French, everyone here understands English.</a:t>
            </a:r>
          </a:p>
        </p:txBody>
      </p:sp>
      <p:sp>
        <p:nvSpPr>
          <p:cNvPr id="4" name="Zaoblený obdélníkový popisek 3"/>
          <p:cNvSpPr/>
          <p:nvPr/>
        </p:nvSpPr>
        <p:spPr>
          <a:xfrm>
            <a:off x="1691680" y="3140968"/>
            <a:ext cx="3168352" cy="792088"/>
          </a:xfrm>
          <a:prstGeom prst="wedgeRoundRectCallout">
            <a:avLst>
              <a:gd name="adj1" fmla="val -66155"/>
              <a:gd name="adj2" fmla="val 92735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We </a:t>
            </a:r>
            <a:r>
              <a:rPr lang="en-GB" dirty="0" smtClean="0">
                <a:solidFill>
                  <a:srgbClr val="FFFF00"/>
                </a:solidFill>
              </a:rPr>
              <a:t>don´t have to </a:t>
            </a:r>
            <a:r>
              <a:rPr lang="en-GB" dirty="0" smtClean="0"/>
              <a:t>go by train, Mary will drive us.</a:t>
            </a:r>
            <a:endParaRPr lang="en-GB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4283968" y="1916832"/>
            <a:ext cx="3096344" cy="864096"/>
          </a:xfrm>
          <a:prstGeom prst="wedgeRoundRectCallout">
            <a:avLst>
              <a:gd name="adj1" fmla="val 51206"/>
              <a:gd name="adj2" fmla="val 8174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Oliver </a:t>
            </a:r>
            <a:r>
              <a:rPr lang="en-GB" dirty="0" smtClean="0">
                <a:solidFill>
                  <a:srgbClr val="FFFF00"/>
                </a:solidFill>
              </a:rPr>
              <a:t>doesn´t have to </a:t>
            </a:r>
            <a:r>
              <a:rPr lang="en-GB" dirty="0" smtClean="0"/>
              <a:t>arrive early, he can come  in the evening.</a:t>
            </a:r>
            <a:endParaRPr lang="en-GB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5364088" y="3212976"/>
            <a:ext cx="3240360" cy="1152128"/>
          </a:xfrm>
          <a:prstGeom prst="wedgeRoundRectCallout">
            <a:avLst>
              <a:gd name="adj1" fmla="val 59260"/>
              <a:gd name="adj2" fmla="val 8698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Susan </a:t>
            </a:r>
            <a:r>
              <a:rPr lang="en-GB" dirty="0" smtClean="0">
                <a:solidFill>
                  <a:srgbClr val="FFFF00"/>
                </a:solidFill>
              </a:rPr>
              <a:t>doesn´t have to </a:t>
            </a:r>
            <a:r>
              <a:rPr lang="en-GB" dirty="0" smtClean="0"/>
              <a:t>water the flowers, I watered them earlier.</a:t>
            </a: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395536" y="548680"/>
            <a:ext cx="7416824" cy="1008112"/>
          </a:xfrm>
        </p:spPr>
        <p:txBody>
          <a:bodyPr>
            <a:normAutofit fontScale="90000"/>
          </a:bodyPr>
          <a:lstStyle/>
          <a:p>
            <a:r>
              <a:rPr lang="en-GB" sz="3200" dirty="0" smtClean="0"/>
              <a:t>Read</a:t>
            </a:r>
            <a:r>
              <a:rPr lang="cs-CZ" sz="3200" dirty="0" smtClean="0"/>
              <a:t>, </a:t>
            </a:r>
            <a:r>
              <a:rPr lang="en-GB" sz="3200" dirty="0" smtClean="0"/>
              <a:t>complete and make the</a:t>
            </a:r>
            <a:r>
              <a:rPr lang="cs-CZ" sz="3200" dirty="0" smtClean="0"/>
              <a:t> </a:t>
            </a:r>
            <a:r>
              <a:rPr lang="en-GB" sz="3200" dirty="0" smtClean="0"/>
              <a:t>sentences.</a:t>
            </a:r>
            <a:br>
              <a:rPr lang="en-GB" sz="3200" dirty="0" smtClean="0"/>
            </a:br>
            <a:r>
              <a:rPr lang="en-GB" sz="2200" dirty="0" smtClean="0"/>
              <a:t>Use </a:t>
            </a:r>
            <a:r>
              <a:rPr lang="en-GB" sz="2200" dirty="0" smtClean="0">
                <a:solidFill>
                  <a:srgbClr val="FF0000"/>
                </a:solidFill>
              </a:rPr>
              <a:t>Have to, has to </a:t>
            </a:r>
            <a:r>
              <a:rPr lang="en-GB" sz="2200" dirty="0" smtClean="0">
                <a:solidFill>
                  <a:schemeClr val="tx1"/>
                </a:solidFill>
              </a:rPr>
              <a:t>or negative forms </a:t>
            </a:r>
            <a:r>
              <a:rPr lang="en-GB" sz="2200" dirty="0" smtClean="0"/>
              <a:t>and verbs in the picture.</a:t>
            </a:r>
            <a:endParaRPr lang="en-GB" sz="22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1403648" y="1916832"/>
            <a:ext cx="1440160" cy="21602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483768" y="3212976"/>
            <a:ext cx="1368152" cy="28803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5364088" y="1916832"/>
            <a:ext cx="1728192" cy="28803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6228184" y="3356992"/>
            <a:ext cx="1584176" cy="28803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437112"/>
            <a:ext cx="2149651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9" name="Vodorovný svitek 18"/>
          <p:cNvSpPr/>
          <p:nvPr/>
        </p:nvSpPr>
        <p:spPr>
          <a:xfrm>
            <a:off x="3347864" y="4797152"/>
            <a:ext cx="4608512" cy="1728192"/>
          </a:xfrm>
          <a:prstGeom prst="horizontalScroll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</a:t>
            </a:r>
            <a:r>
              <a:rPr lang="en-GB" sz="2400" dirty="0" smtClean="0">
                <a:solidFill>
                  <a:schemeClr val="tx1"/>
                </a:solidFill>
              </a:rPr>
              <a:t>peak   go   do  make  play  be  wear   wake   cook  phone</a:t>
            </a:r>
            <a:endParaRPr lang="en-GB" sz="2400" dirty="0">
              <a:solidFill>
                <a:schemeClr val="tx1"/>
              </a:solidFill>
            </a:endParaRPr>
          </a:p>
        </p:txBody>
      </p:sp>
      <p:pic>
        <p:nvPicPr>
          <p:cNvPr id="7" name="Picture 3" descr="C:\Documents and Settings\Sachovy klub\Local Settings\Temporary Internet Files\Content.IE5\LB7QUNKM\MC90043258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632729">
            <a:off x="7942240" y="5526358"/>
            <a:ext cx="1089839" cy="1089839"/>
          </a:xfrm>
          <a:prstGeom prst="rect">
            <a:avLst/>
          </a:prstGeom>
          <a:noFill/>
        </p:spPr>
      </p:pic>
      <p:sp>
        <p:nvSpPr>
          <p:cNvPr id="21" name="Volný tvar 20"/>
          <p:cNvSpPr/>
          <p:nvPr/>
        </p:nvSpPr>
        <p:spPr>
          <a:xfrm>
            <a:off x="7689273" y="6342689"/>
            <a:ext cx="1233054" cy="435940"/>
          </a:xfrm>
          <a:custGeom>
            <a:avLst/>
            <a:gdLst>
              <a:gd name="connsiteX0" fmla="*/ 498763 w 1233054"/>
              <a:gd name="connsiteY0" fmla="*/ 155093 h 435940"/>
              <a:gd name="connsiteX1" fmla="*/ 415636 w 1233054"/>
              <a:gd name="connsiteY1" fmla="*/ 71966 h 435940"/>
              <a:gd name="connsiteX2" fmla="*/ 387927 w 1233054"/>
              <a:gd name="connsiteY2" fmla="*/ 44256 h 435940"/>
              <a:gd name="connsiteX3" fmla="*/ 346363 w 1233054"/>
              <a:gd name="connsiteY3" fmla="*/ 30402 h 435940"/>
              <a:gd name="connsiteX4" fmla="*/ 304800 w 1233054"/>
              <a:gd name="connsiteY4" fmla="*/ 2693 h 435940"/>
              <a:gd name="connsiteX5" fmla="*/ 249382 w 1233054"/>
              <a:gd name="connsiteY5" fmla="*/ 16547 h 435940"/>
              <a:gd name="connsiteX6" fmla="*/ 96982 w 1233054"/>
              <a:gd name="connsiteY6" fmla="*/ 30402 h 435940"/>
              <a:gd name="connsiteX7" fmla="*/ 13854 w 1233054"/>
              <a:gd name="connsiteY7" fmla="*/ 71966 h 435940"/>
              <a:gd name="connsiteX8" fmla="*/ 0 w 1233054"/>
              <a:gd name="connsiteY8" fmla="*/ 113529 h 435940"/>
              <a:gd name="connsiteX9" fmla="*/ 13854 w 1233054"/>
              <a:gd name="connsiteY9" fmla="*/ 168947 h 435940"/>
              <a:gd name="connsiteX10" fmla="*/ 96982 w 1233054"/>
              <a:gd name="connsiteY10" fmla="*/ 210511 h 435940"/>
              <a:gd name="connsiteX11" fmla="*/ 360218 w 1233054"/>
              <a:gd name="connsiteY11" fmla="*/ 210511 h 435940"/>
              <a:gd name="connsiteX12" fmla="*/ 346363 w 1233054"/>
              <a:gd name="connsiteY12" fmla="*/ 265929 h 435940"/>
              <a:gd name="connsiteX13" fmla="*/ 304800 w 1233054"/>
              <a:gd name="connsiteY13" fmla="*/ 307493 h 435940"/>
              <a:gd name="connsiteX14" fmla="*/ 263236 w 1233054"/>
              <a:gd name="connsiteY14" fmla="*/ 335202 h 435940"/>
              <a:gd name="connsiteX15" fmla="*/ 166254 w 1233054"/>
              <a:gd name="connsiteY15" fmla="*/ 362911 h 435940"/>
              <a:gd name="connsiteX16" fmla="*/ 138545 w 1233054"/>
              <a:gd name="connsiteY16" fmla="*/ 404475 h 435940"/>
              <a:gd name="connsiteX17" fmla="*/ 180109 w 1233054"/>
              <a:gd name="connsiteY17" fmla="*/ 432184 h 435940"/>
              <a:gd name="connsiteX18" fmla="*/ 360218 w 1233054"/>
              <a:gd name="connsiteY18" fmla="*/ 418329 h 435940"/>
              <a:gd name="connsiteX19" fmla="*/ 415636 w 1233054"/>
              <a:gd name="connsiteY19" fmla="*/ 404475 h 435940"/>
              <a:gd name="connsiteX20" fmla="*/ 512618 w 1233054"/>
              <a:gd name="connsiteY20" fmla="*/ 390620 h 435940"/>
              <a:gd name="connsiteX21" fmla="*/ 554182 w 1233054"/>
              <a:gd name="connsiteY21" fmla="*/ 362911 h 435940"/>
              <a:gd name="connsiteX22" fmla="*/ 595745 w 1233054"/>
              <a:gd name="connsiteY22" fmla="*/ 279784 h 435940"/>
              <a:gd name="connsiteX23" fmla="*/ 637309 w 1233054"/>
              <a:gd name="connsiteY23" fmla="*/ 252075 h 435940"/>
              <a:gd name="connsiteX24" fmla="*/ 775854 w 1233054"/>
              <a:gd name="connsiteY24" fmla="*/ 279784 h 435940"/>
              <a:gd name="connsiteX25" fmla="*/ 858982 w 1233054"/>
              <a:gd name="connsiteY25" fmla="*/ 307493 h 435940"/>
              <a:gd name="connsiteX26" fmla="*/ 955963 w 1233054"/>
              <a:gd name="connsiteY26" fmla="*/ 321347 h 435940"/>
              <a:gd name="connsiteX27" fmla="*/ 997527 w 1233054"/>
              <a:gd name="connsiteY27" fmla="*/ 307493 h 435940"/>
              <a:gd name="connsiteX28" fmla="*/ 1011382 w 1233054"/>
              <a:gd name="connsiteY28" fmla="*/ 265929 h 435940"/>
              <a:gd name="connsiteX29" fmla="*/ 1039091 w 1233054"/>
              <a:gd name="connsiteY29" fmla="*/ 224366 h 435940"/>
              <a:gd name="connsiteX30" fmla="*/ 1052945 w 1233054"/>
              <a:gd name="connsiteY30" fmla="*/ 182802 h 435940"/>
              <a:gd name="connsiteX31" fmla="*/ 1066800 w 1233054"/>
              <a:gd name="connsiteY31" fmla="*/ 58111 h 435940"/>
              <a:gd name="connsiteX32" fmla="*/ 1108363 w 1233054"/>
              <a:gd name="connsiteY32" fmla="*/ 44256 h 435940"/>
              <a:gd name="connsiteX33" fmla="*/ 1163782 w 1233054"/>
              <a:gd name="connsiteY33" fmla="*/ 99675 h 435940"/>
              <a:gd name="connsiteX34" fmla="*/ 1233054 w 1233054"/>
              <a:gd name="connsiteY34" fmla="*/ 210511 h 435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233054" h="435940">
                <a:moveTo>
                  <a:pt x="498763" y="155093"/>
                </a:moveTo>
                <a:lnTo>
                  <a:pt x="415636" y="71966"/>
                </a:lnTo>
                <a:cubicBezTo>
                  <a:pt x="406400" y="62729"/>
                  <a:pt x="400319" y="48387"/>
                  <a:pt x="387927" y="44256"/>
                </a:cubicBezTo>
                <a:lnTo>
                  <a:pt x="346363" y="30402"/>
                </a:lnTo>
                <a:cubicBezTo>
                  <a:pt x="332509" y="21166"/>
                  <a:pt x="321284" y="5048"/>
                  <a:pt x="304800" y="2693"/>
                </a:cubicBezTo>
                <a:cubicBezTo>
                  <a:pt x="285950" y="0"/>
                  <a:pt x="268256" y="14030"/>
                  <a:pt x="249382" y="16547"/>
                </a:cubicBezTo>
                <a:cubicBezTo>
                  <a:pt x="198820" y="23289"/>
                  <a:pt x="147782" y="25784"/>
                  <a:pt x="96982" y="30402"/>
                </a:cubicBezTo>
                <a:cubicBezTo>
                  <a:pt x="69599" y="39529"/>
                  <a:pt x="33388" y="47548"/>
                  <a:pt x="13854" y="71966"/>
                </a:cubicBezTo>
                <a:cubicBezTo>
                  <a:pt x="4731" y="83370"/>
                  <a:pt x="4618" y="99675"/>
                  <a:pt x="0" y="113529"/>
                </a:cubicBezTo>
                <a:cubicBezTo>
                  <a:pt x="4618" y="132002"/>
                  <a:pt x="3292" y="153104"/>
                  <a:pt x="13854" y="168947"/>
                </a:cubicBezTo>
                <a:cubicBezTo>
                  <a:pt x="29201" y="191967"/>
                  <a:pt x="73273" y="202608"/>
                  <a:pt x="96982" y="210511"/>
                </a:cubicBezTo>
                <a:cubicBezTo>
                  <a:pt x="167908" y="201645"/>
                  <a:pt x="294760" y="177782"/>
                  <a:pt x="360218" y="210511"/>
                </a:cubicBezTo>
                <a:cubicBezTo>
                  <a:pt x="377249" y="219027"/>
                  <a:pt x="355810" y="249397"/>
                  <a:pt x="346363" y="265929"/>
                </a:cubicBezTo>
                <a:cubicBezTo>
                  <a:pt x="336642" y="282941"/>
                  <a:pt x="319852" y="294950"/>
                  <a:pt x="304800" y="307493"/>
                </a:cubicBezTo>
                <a:cubicBezTo>
                  <a:pt x="292008" y="318153"/>
                  <a:pt x="278129" y="327756"/>
                  <a:pt x="263236" y="335202"/>
                </a:cubicBezTo>
                <a:cubicBezTo>
                  <a:pt x="243364" y="345138"/>
                  <a:pt x="184004" y="358473"/>
                  <a:pt x="166254" y="362911"/>
                </a:cubicBezTo>
                <a:cubicBezTo>
                  <a:pt x="157018" y="376766"/>
                  <a:pt x="135279" y="388147"/>
                  <a:pt x="138545" y="404475"/>
                </a:cubicBezTo>
                <a:cubicBezTo>
                  <a:pt x="141811" y="420803"/>
                  <a:pt x="163490" y="431145"/>
                  <a:pt x="180109" y="432184"/>
                </a:cubicBezTo>
                <a:cubicBezTo>
                  <a:pt x="240205" y="435940"/>
                  <a:pt x="300182" y="422947"/>
                  <a:pt x="360218" y="418329"/>
                </a:cubicBezTo>
                <a:cubicBezTo>
                  <a:pt x="378691" y="413711"/>
                  <a:pt x="396902" y="407881"/>
                  <a:pt x="415636" y="404475"/>
                </a:cubicBezTo>
                <a:cubicBezTo>
                  <a:pt x="447765" y="398633"/>
                  <a:pt x="481340" y="400004"/>
                  <a:pt x="512618" y="390620"/>
                </a:cubicBezTo>
                <a:cubicBezTo>
                  <a:pt x="528567" y="385835"/>
                  <a:pt x="540327" y="372147"/>
                  <a:pt x="554182" y="362911"/>
                </a:cubicBezTo>
                <a:cubicBezTo>
                  <a:pt x="565450" y="329105"/>
                  <a:pt x="568887" y="306642"/>
                  <a:pt x="595745" y="279784"/>
                </a:cubicBezTo>
                <a:cubicBezTo>
                  <a:pt x="607519" y="268010"/>
                  <a:pt x="623454" y="261311"/>
                  <a:pt x="637309" y="252075"/>
                </a:cubicBezTo>
                <a:cubicBezTo>
                  <a:pt x="693492" y="261438"/>
                  <a:pt x="724179" y="264281"/>
                  <a:pt x="775854" y="279784"/>
                </a:cubicBezTo>
                <a:cubicBezTo>
                  <a:pt x="803830" y="288177"/>
                  <a:pt x="830067" y="303362"/>
                  <a:pt x="858982" y="307493"/>
                </a:cubicBezTo>
                <a:lnTo>
                  <a:pt x="955963" y="321347"/>
                </a:lnTo>
                <a:cubicBezTo>
                  <a:pt x="969818" y="316729"/>
                  <a:pt x="987200" y="317820"/>
                  <a:pt x="997527" y="307493"/>
                </a:cubicBezTo>
                <a:cubicBezTo>
                  <a:pt x="1007854" y="297166"/>
                  <a:pt x="1004851" y="278991"/>
                  <a:pt x="1011382" y="265929"/>
                </a:cubicBezTo>
                <a:cubicBezTo>
                  <a:pt x="1018829" y="251036"/>
                  <a:pt x="1029855" y="238220"/>
                  <a:pt x="1039091" y="224366"/>
                </a:cubicBezTo>
                <a:cubicBezTo>
                  <a:pt x="1043709" y="210511"/>
                  <a:pt x="1050544" y="197207"/>
                  <a:pt x="1052945" y="182802"/>
                </a:cubicBezTo>
                <a:cubicBezTo>
                  <a:pt x="1059820" y="141552"/>
                  <a:pt x="1051269" y="96939"/>
                  <a:pt x="1066800" y="58111"/>
                </a:cubicBezTo>
                <a:cubicBezTo>
                  <a:pt x="1072224" y="44552"/>
                  <a:pt x="1094509" y="48874"/>
                  <a:pt x="1108363" y="44256"/>
                </a:cubicBezTo>
                <a:cubicBezTo>
                  <a:pt x="1126836" y="62729"/>
                  <a:pt x="1149291" y="77938"/>
                  <a:pt x="1163782" y="99675"/>
                </a:cubicBezTo>
                <a:cubicBezTo>
                  <a:pt x="1224928" y="191394"/>
                  <a:pt x="1204307" y="153016"/>
                  <a:pt x="1233054" y="210511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704088"/>
            <a:ext cx="7776864" cy="708688"/>
          </a:xfrm>
        </p:spPr>
        <p:txBody>
          <a:bodyPr>
            <a:normAutofit fontScale="90000"/>
          </a:bodyPr>
          <a:lstStyle/>
          <a:p>
            <a:r>
              <a:rPr lang="en-GB" sz="2400" dirty="0" smtClean="0">
                <a:solidFill>
                  <a:srgbClr val="7030A0"/>
                </a:solidFill>
              </a:rPr>
              <a:t>Complete the sentences. Use: have to, has to + verbs </a:t>
            </a:r>
            <a:r>
              <a:rPr lang="cs-CZ" sz="2400" dirty="0" smtClean="0">
                <a:solidFill>
                  <a:srgbClr val="7030A0"/>
                </a:solidFill>
              </a:rPr>
              <a:t/>
            </a:r>
            <a:br>
              <a:rPr lang="cs-CZ" sz="2400" dirty="0" smtClean="0">
                <a:solidFill>
                  <a:srgbClr val="7030A0"/>
                </a:solidFill>
              </a:rPr>
            </a:br>
            <a:r>
              <a:rPr lang="en-GB" sz="2400" dirty="0" smtClean="0">
                <a:solidFill>
                  <a:srgbClr val="7030A0"/>
                </a:solidFill>
              </a:rPr>
              <a:t>(or negative forms):</a:t>
            </a:r>
            <a:endParaRPr lang="en-GB" sz="24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568952" cy="4752528"/>
          </a:xfrm>
        </p:spPr>
        <p:txBody>
          <a:bodyPr>
            <a:normAutofit/>
          </a:bodyPr>
          <a:lstStyle/>
          <a:p>
            <a:r>
              <a:rPr lang="en-GB" sz="2400" dirty="0" smtClean="0"/>
              <a:t>My eyes are not very good. I have to wear glasses.</a:t>
            </a:r>
          </a:p>
          <a:p>
            <a:r>
              <a:rPr lang="en-GB" sz="2400" dirty="0" smtClean="0"/>
              <a:t>At the end of the course all students have to do a test.</a:t>
            </a:r>
          </a:p>
          <a:p>
            <a:r>
              <a:rPr lang="en-GB" sz="2400" dirty="0" smtClean="0"/>
              <a:t>Mary is studying literature. She has to read a lot of books.</a:t>
            </a:r>
          </a:p>
          <a:p>
            <a:r>
              <a:rPr lang="en-GB" sz="2400" dirty="0" smtClean="0"/>
              <a:t>Albert doesn´t understand much English. You have to speak very slowly to him.</a:t>
            </a:r>
          </a:p>
          <a:p>
            <a:r>
              <a:rPr lang="en-GB" sz="2400" dirty="0" smtClean="0"/>
              <a:t>Kate is not often at home. She has to travel a lot in her job.</a:t>
            </a:r>
            <a:endParaRPr lang="cs-CZ" sz="2400" dirty="0" smtClean="0"/>
          </a:p>
          <a:p>
            <a:r>
              <a:rPr lang="en-GB" sz="2400" dirty="0" smtClean="0"/>
              <a:t>Why are you going out? You don´t have to go out.</a:t>
            </a:r>
          </a:p>
          <a:p>
            <a:r>
              <a:rPr lang="en-GB" sz="2400" dirty="0" smtClean="0"/>
              <a:t>What time do you have to go to the dentist?</a:t>
            </a:r>
          </a:p>
          <a:p>
            <a:r>
              <a:rPr lang="en-GB" sz="2400" dirty="0" smtClean="0"/>
              <a:t>I don´t have to go to school tomorrow, it´s a holiday.</a:t>
            </a:r>
          </a:p>
          <a:p>
            <a:r>
              <a:rPr lang="en-GB" sz="2400" dirty="0" smtClean="0"/>
              <a:t>We don´t have to wear a uniform at school.</a:t>
            </a:r>
            <a:endParaRPr lang="cs-CZ" sz="2400" dirty="0" smtClean="0"/>
          </a:p>
          <a:p>
            <a:r>
              <a:rPr lang="en-GB" sz="2400" dirty="0" smtClean="0"/>
              <a:t>Lucy doesn´t have to get up early on Saturdays.</a:t>
            </a:r>
            <a:endParaRPr lang="en-GB" sz="2400" dirty="0"/>
          </a:p>
        </p:txBody>
      </p:sp>
      <p:sp>
        <p:nvSpPr>
          <p:cNvPr id="4" name="Zaoblený obdélník 3"/>
          <p:cNvSpPr/>
          <p:nvPr/>
        </p:nvSpPr>
        <p:spPr>
          <a:xfrm>
            <a:off x="4572000" y="1844824"/>
            <a:ext cx="1728192" cy="288032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5724128" y="2204864"/>
            <a:ext cx="1368152" cy="36004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5148064" y="2636912"/>
            <a:ext cx="1656184" cy="36004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7092280" y="3068960"/>
            <a:ext cx="1368152" cy="36004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827584" y="3429000"/>
            <a:ext cx="792088" cy="36004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4932040" y="3789040"/>
            <a:ext cx="1656184" cy="36004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644008" y="4221088"/>
            <a:ext cx="1872208" cy="36004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2267744" y="4581128"/>
            <a:ext cx="2448272" cy="36004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1043608" y="5013176"/>
            <a:ext cx="2232248" cy="36004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1331640" y="5445224"/>
            <a:ext cx="2520280" cy="36004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1547664" y="5877272"/>
            <a:ext cx="3024336" cy="36004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6843" y="764704"/>
            <a:ext cx="2105637" cy="11823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5" grpId="1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5" grpId="0" animBg="1"/>
      <p:bldP spid="16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80920" cy="64807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CITACE: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435278" cy="4536503"/>
          </a:xfrm>
        </p:spPr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http://office.</a:t>
            </a:r>
            <a:r>
              <a:rPr lang="cs-CZ" sz="1600" dirty="0" err="1" smtClean="0">
                <a:hlinkClick r:id="rId2"/>
              </a:rPr>
              <a:t>microsoft.com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cs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images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results.aspx</a:t>
            </a:r>
            <a:r>
              <a:rPr lang="cs-CZ" sz="1600" dirty="0" smtClean="0">
                <a:hlinkClick r:id="rId2"/>
              </a:rPr>
              <a:t>?</a:t>
            </a:r>
            <a:r>
              <a:rPr lang="cs-CZ" sz="1600" dirty="0" err="1" smtClean="0">
                <a:hlinkClick r:id="rId2"/>
              </a:rPr>
              <a:t>qu</a:t>
            </a:r>
            <a:r>
              <a:rPr lang="cs-CZ" sz="1600" dirty="0" smtClean="0">
                <a:hlinkClick r:id="rId2"/>
              </a:rPr>
              <a:t>=vlak&amp;</a:t>
            </a:r>
            <a:r>
              <a:rPr lang="cs-CZ" sz="1600" dirty="0" err="1" smtClean="0">
                <a:hlinkClick r:id="rId2"/>
              </a:rPr>
              <a:t>ctt</a:t>
            </a:r>
            <a:r>
              <a:rPr lang="cs-CZ" sz="1600" dirty="0" smtClean="0">
                <a:hlinkClick r:id="rId2"/>
              </a:rPr>
              <a:t>=1#</a:t>
            </a:r>
            <a:r>
              <a:rPr lang="cs-CZ" sz="1600" dirty="0" err="1" smtClean="0">
                <a:hlinkClick r:id="rId2"/>
              </a:rPr>
              <a:t>ai</a:t>
            </a:r>
            <a:r>
              <a:rPr lang="cs-CZ" sz="1600" dirty="0" smtClean="0">
                <a:hlinkClick r:id="rId2"/>
              </a:rPr>
              <a:t>:MM900283797|</a:t>
            </a:r>
            <a:r>
              <a:rPr lang="cs-CZ" sz="1600" dirty="0" err="1" smtClean="0">
                <a:hlinkClick r:id="rId2"/>
              </a:rPr>
              <a:t>mt</a:t>
            </a:r>
            <a:r>
              <a:rPr lang="cs-CZ" sz="1600" dirty="0" smtClean="0">
                <a:hlinkClick r:id="rId2"/>
              </a:rPr>
              <a:t>:0|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http://office.</a:t>
            </a:r>
            <a:r>
              <a:rPr lang="cs-CZ" sz="1600" dirty="0" err="1" smtClean="0">
                <a:hlinkClick r:id="rId3"/>
              </a:rPr>
              <a:t>microsoft.com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cs</a:t>
            </a:r>
            <a:r>
              <a:rPr lang="cs-CZ" sz="1600" dirty="0" smtClean="0">
                <a:hlinkClick r:id="rId3"/>
              </a:rPr>
              <a:t>-</a:t>
            </a:r>
            <a:r>
              <a:rPr lang="cs-CZ" sz="1600" dirty="0" err="1" smtClean="0">
                <a:hlinkClick r:id="rId3"/>
              </a:rPr>
              <a:t>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images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results.aspx</a:t>
            </a:r>
            <a:r>
              <a:rPr lang="cs-CZ" sz="1600" dirty="0" smtClean="0">
                <a:hlinkClick r:id="rId3"/>
              </a:rPr>
              <a:t>?ex=2&amp;</a:t>
            </a:r>
            <a:r>
              <a:rPr lang="cs-CZ" sz="1600" dirty="0" err="1" smtClean="0">
                <a:hlinkClick r:id="rId3"/>
              </a:rPr>
              <a:t>qu</a:t>
            </a:r>
            <a:r>
              <a:rPr lang="cs-CZ" sz="1600" dirty="0" smtClean="0">
                <a:hlinkClick r:id="rId3"/>
              </a:rPr>
              <a:t>=</a:t>
            </a:r>
            <a:r>
              <a:rPr lang="cs-CZ" sz="1600" dirty="0" err="1" smtClean="0">
                <a:hlinkClick r:id="rId3"/>
              </a:rPr>
              <a:t>smajlík</a:t>
            </a:r>
            <a:r>
              <a:rPr lang="cs-CZ" sz="1600" dirty="0" smtClean="0">
                <a:hlinkClick r:id="rId3"/>
              </a:rPr>
              <a:t>#</a:t>
            </a:r>
            <a:r>
              <a:rPr lang="cs-CZ" sz="1600" dirty="0" err="1" smtClean="0">
                <a:hlinkClick r:id="rId3"/>
              </a:rPr>
              <a:t>ai</a:t>
            </a:r>
            <a:r>
              <a:rPr lang="cs-CZ" sz="1600" dirty="0" smtClean="0">
                <a:hlinkClick r:id="rId3"/>
              </a:rPr>
              <a:t>:MC900437990|</a:t>
            </a:r>
            <a:r>
              <a:rPr lang="cs-CZ" sz="1600" dirty="0" err="1" smtClean="0">
                <a:hlinkClick r:id="rId3"/>
              </a:rPr>
              <a:t>mt</a:t>
            </a:r>
            <a:r>
              <a:rPr lang="cs-CZ" sz="1600" dirty="0" smtClean="0">
                <a:hlinkClick r:id="rId3"/>
              </a:rPr>
              <a:t>:0|</a:t>
            </a:r>
            <a:endParaRPr lang="cs-CZ" sz="1600" dirty="0" smtClean="0"/>
          </a:p>
          <a:p>
            <a:r>
              <a:rPr lang="cs-CZ" sz="1600" dirty="0" smtClean="0"/>
              <a:t>http://office.</a:t>
            </a:r>
            <a:r>
              <a:rPr lang="cs-CZ" sz="1600" dirty="0" err="1" smtClean="0"/>
              <a:t>microsoft.com</a:t>
            </a:r>
            <a:r>
              <a:rPr lang="cs-CZ" sz="1600" dirty="0" smtClean="0"/>
              <a:t>/</a:t>
            </a:r>
            <a:r>
              <a:rPr lang="cs-CZ" sz="1600" dirty="0" err="1" smtClean="0"/>
              <a:t>cs</a:t>
            </a:r>
            <a:r>
              <a:rPr lang="cs-CZ" sz="1600" dirty="0" smtClean="0"/>
              <a:t>-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results.aspx</a:t>
            </a:r>
            <a:r>
              <a:rPr lang="cs-CZ" sz="1600" dirty="0" smtClean="0"/>
              <a:t>?</a:t>
            </a:r>
            <a:r>
              <a:rPr lang="cs-CZ" sz="1600" dirty="0" err="1" smtClean="0"/>
              <a:t>qu</a:t>
            </a:r>
            <a:r>
              <a:rPr lang="cs-CZ" sz="1600" dirty="0" smtClean="0"/>
              <a:t>=pero&amp;ex=1&amp;</a:t>
            </a:r>
            <a:r>
              <a:rPr lang="cs-CZ" sz="1600" dirty="0" err="1" smtClean="0"/>
              <a:t>origin</a:t>
            </a:r>
            <a:r>
              <a:rPr lang="cs-CZ" sz="1600" dirty="0" smtClean="0"/>
              <a:t>=FX010132103#</a:t>
            </a:r>
            <a:r>
              <a:rPr lang="cs-CZ" sz="1600" dirty="0" err="1" smtClean="0"/>
              <a:t>ai</a:t>
            </a:r>
            <a:r>
              <a:rPr lang="cs-CZ" sz="1600" dirty="0" smtClean="0"/>
              <a:t>:MC900432584|</a:t>
            </a:r>
          </a:p>
          <a:p>
            <a:endParaRPr lang="en-GB" sz="1600" dirty="0" smtClean="0"/>
          </a:p>
          <a:p>
            <a:r>
              <a:rPr lang="en-GB" sz="1600" noProof="1" smtClean="0">
                <a:solidFill>
                  <a:srgbClr val="C00000"/>
                </a:solidFill>
                <a:latin typeface="Georgia" pitchFamily="18" charset="0"/>
              </a:rPr>
              <a:t>Angličtina v kostce, Iva Dostálová, Fragment, 2006</a:t>
            </a:r>
          </a:p>
          <a:p>
            <a:r>
              <a:rPr lang="en-GB" sz="1600" noProof="1" smtClean="0">
                <a:solidFill>
                  <a:srgbClr val="C00000"/>
                </a:solidFill>
                <a:latin typeface="Georgia" pitchFamily="18" charset="0"/>
              </a:rPr>
              <a:t>Essential Grammar in Use, Raymond Murphy, Cambridge University Press</a:t>
            </a:r>
          </a:p>
          <a:p>
            <a:r>
              <a:rPr lang="en-GB" sz="1600" noProof="1" smtClean="0">
                <a:solidFill>
                  <a:srgbClr val="C00000"/>
                </a:solidFill>
                <a:latin typeface="Georgia" pitchFamily="18" charset="0"/>
              </a:rPr>
              <a:t>Project  English 3, Oxford, Tom Hutchinson, Grammar summary</a:t>
            </a:r>
          </a:p>
          <a:p>
            <a:r>
              <a:rPr lang="en-GB" sz="1600" noProof="1" smtClean="0">
                <a:solidFill>
                  <a:srgbClr val="C00000"/>
                </a:solidFill>
                <a:latin typeface="Georgia" pitchFamily="18" charset="0"/>
              </a:rPr>
              <a:t>Angličtina, Školní kurz gramatiky, Maria Birkenmajer, E. Maňko, Infoa 2008</a:t>
            </a:r>
          </a:p>
          <a:p>
            <a:r>
              <a:rPr lang="en-GB" sz="1600" noProof="1" smtClean="0">
                <a:solidFill>
                  <a:srgbClr val="C00000"/>
                </a:solidFill>
                <a:latin typeface="Georgia" pitchFamily="18" charset="0"/>
              </a:rPr>
              <a:t>The Good Grammar Book, Michael Swan, Catherine Walter, Oxford University Press </a:t>
            </a:r>
          </a:p>
          <a:p>
            <a:endParaRPr lang="cs-CZ" sz="1400" dirty="0"/>
          </a:p>
        </p:txBody>
      </p:sp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5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6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7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8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9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0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0.jpeg"/></Relationships>
</file>

<file path=ppt/theme/theme1.xml><?xml version="1.0" encoding="utf-8"?>
<a:theme xmlns:a="http://schemas.openxmlformats.org/drawingml/2006/main" name="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item1.xml><?xml version="1.0" encoding="utf-8"?>
<Layout>
  <Type>MultipleChoice</Type>
  <ChoicesCount>2</ChoicesCount>
  <Orientation>Left</Orientation>
</Layout>
</file>

<file path=customXml/item2.xml><?xml version="1.0" encoding="utf-8"?>
<Layout>
  <Type>MultipleChoice</Type>
  <ChoicesCount>10</ChoicesCount>
  <Orientation>Left</Orientation>
</Layout>
</file>

<file path=customXml/item3.xml><?xml version="1.0" encoding="utf-8"?>
<Layout>
  <Type>MultipleChoice</Type>
  <ChoicesCount>2</ChoicesCount>
  <Orientation>Top</Orientation>
</Layout>
</file>

<file path=customXml/item4.xml><?xml version="1.0" encoding="utf-8"?>
<Layout>
  <Type>YesNo</Type>
  <ChoicesCount>2</ChoicesCount>
  <Orientation>Left</Orientation>
</Layout>
</file>

<file path=customXml/item5.xml><?xml version="1.0" encoding="utf-8"?>
<Layout>
  <Type>YesNo</Type>
  <ChoicesCount>2</ChoicesCount>
  <Orientation>Left</Orientation>
</Layout>
</file>

<file path=customXml/item6.xml><?xml version="1.0" encoding="utf-8"?>
<Layout>
  <Type>MultipleChoice</Type>
  <ChoicesCount>2</ChoicesCount>
  <Orientation>Bottom</Orientation>
</Layout>
</file>

<file path=customXml/item7.xml><?xml version="1.0" encoding="utf-8"?>
<Layout>
  <Type>MultipleChoice</Type>
  <ChoicesCount>2</ChoicesCount>
  <Orientation>Left</Orientation>
</Layout>
</file>

<file path=customXml/item8.xml><?xml version="1.0" encoding="utf-8"?>
<Layout>
  <Type>MultipleChoice</Type>
  <ChoicesCount>2</ChoicesCount>
  <Orientation>Bottom</Orientation>
</Layout>
</file>

<file path=customXml/item9.xml><?xml version="1.0" encoding="utf-8"?>
<Layout>
  <Type>MultipleChoice</Type>
  <ChoicesCount>2</ChoicesCount>
  <Orientation>TopVertical</Orientation>
</Layout>
</file>

<file path=customXml/item10.xml><?xml version="1.0" encoding="utf-8"?>
<Layout>
  <Type>Drawing</Type>
  <ChoicesCount>0</ChoicesCount>
  <Orientation>Left</Orientation>
</Layout>
</file>

<file path=customXml/item11.xml><?xml version="1.0" encoding="utf-8"?>
<Layout>
  <Type>MultipleChoice</Type>
  <ChoicesCount>2</ChoicesCount>
  <Orientation>Bottom</Orientation>
</Layout>
</file>

<file path=customXml/item12.xml><?xml version="1.0" encoding="utf-8"?>
<Layout>
  <Type>MultipleChoice</Type>
  <ChoicesCount>2</ChoicesCount>
  <Orientation>Bottom</Orientation>
</Layout>
</file>

<file path=customXml/item13.xml><?xml version="1.0" encoding="utf-8"?>
<Layout>
  <Type>MultipleChoice</Type>
  <ChoicesCount>2</ChoicesCount>
  <Orientation>Right</Orientation>
</Layout>
</file>

<file path=customXml/item14.xml><?xml version="1.0" encoding="utf-8"?>
<Layout>
  <Type>MultipleChoice</Type>
  <ChoicesCount>5</ChoicesCount>
  <Orientation>Left</Orientation>
</Layout>
</file>

<file path=customXml/itemProps1.xml><?xml version="1.0" encoding="utf-8"?>
<ds:datastoreItem xmlns:ds="http://schemas.openxmlformats.org/officeDocument/2006/customXml" ds:itemID="{7AD5CC84-15BF-44A1-8240-1413DA285906}">
  <ds:schemaRefs/>
</ds:datastoreItem>
</file>

<file path=customXml/itemProps2.xml><?xml version="1.0" encoding="utf-8"?>
<ds:datastoreItem xmlns:ds="http://schemas.openxmlformats.org/officeDocument/2006/customXml" ds:itemID="{8504C9C8-44BD-4661-A454-476C9D84CD1E}">
  <ds:schemaRefs/>
</ds:datastoreItem>
</file>

<file path=customXml/itemProps3.xml><?xml version="1.0" encoding="utf-8"?>
<ds:datastoreItem xmlns:ds="http://schemas.openxmlformats.org/officeDocument/2006/customXml" ds:itemID="{911FC751-2169-44E6-8221-0FF8CCF661A7}">
  <ds:schemaRefs/>
</ds:datastoreItem>
</file>

<file path=customXml/itemProps4.xml><?xml version="1.0" encoding="utf-8"?>
<ds:datastoreItem xmlns:ds="http://schemas.openxmlformats.org/officeDocument/2006/customXml" ds:itemID="{8DBAFB0E-B2F6-4DDF-B536-8A2A17D4E43A}">
  <ds:schemaRefs/>
</ds:datastoreItem>
</file>

<file path=customXml/itemProps5.xml><?xml version="1.0" encoding="utf-8"?>
<ds:datastoreItem xmlns:ds="http://schemas.openxmlformats.org/officeDocument/2006/customXml" ds:itemID="{9AFA7167-CCD6-47A7-8CDD-D4BD0408B101}">
  <ds:schemaRefs/>
</ds:datastoreItem>
</file>

<file path=customXml/itemProps6.xml><?xml version="1.0" encoding="utf-8"?>
<ds:datastoreItem xmlns:ds="http://schemas.openxmlformats.org/officeDocument/2006/customXml" ds:itemID="{66ADC4EA-DD9B-4785-A19A-78AAAA9B4A3C}">
  <ds:schemaRefs/>
</ds:datastoreItem>
</file>

<file path=customXml/itemProps7.xml><?xml version="1.0" encoding="utf-8"?>
<ds:datastoreItem xmlns:ds="http://schemas.openxmlformats.org/officeDocument/2006/customXml" ds:itemID="{E93ED59B-F23A-4007-BB0E-2D5FC302BD91}">
  <ds:schemaRefs/>
</ds:datastoreItem>
</file>

<file path=customXml/itemProps8.xml><?xml version="1.0" encoding="utf-8"?>
<ds:datastoreItem xmlns:ds="http://schemas.openxmlformats.org/officeDocument/2006/customXml" ds:itemID="{3D809334-F258-4FC3-AB59-E9308EECAA58}">
  <ds:schemaRefs/>
</ds:datastoreItem>
</file>

<file path=customXml/itemProps9.xml><?xml version="1.0" encoding="utf-8"?>
<ds:datastoreItem xmlns:ds="http://schemas.openxmlformats.org/officeDocument/2006/customXml" ds:itemID="{4AF4DBCD-98AB-4CB1-9505-000F410C3F1E}">
  <ds:schemaRefs/>
</ds:datastoreItem>
</file>

<file path=customXml/itemProps10.xml><?xml version="1.0" encoding="utf-8"?>
<ds:datastoreItem xmlns:ds="http://schemas.openxmlformats.org/officeDocument/2006/customXml" ds:itemID="{3C7B0AE8-37F0-42AE-BA53-DCFC17F57D54}">
  <ds:schemaRefs/>
</ds:datastoreItem>
</file>

<file path=customXml/itemProps11.xml><?xml version="1.0" encoding="utf-8"?>
<ds:datastoreItem xmlns:ds="http://schemas.openxmlformats.org/officeDocument/2006/customXml" ds:itemID="{5E19A780-C116-4D45-BD58-72866F66ABDB}">
  <ds:schemaRefs/>
</ds:datastoreItem>
</file>

<file path=customXml/itemProps12.xml><?xml version="1.0" encoding="utf-8"?>
<ds:datastoreItem xmlns:ds="http://schemas.openxmlformats.org/officeDocument/2006/customXml" ds:itemID="{8CAC4195-48C1-4D56-BBF0-93E58F8506CD}">
  <ds:schemaRefs/>
</ds:datastoreItem>
</file>

<file path=customXml/itemProps13.xml><?xml version="1.0" encoding="utf-8"?>
<ds:datastoreItem xmlns:ds="http://schemas.openxmlformats.org/officeDocument/2006/customXml" ds:itemID="{9320B3E2-C5D5-4532-A89F-39B6A526F935}">
  <ds:schemaRefs/>
</ds:datastoreItem>
</file>

<file path=customXml/itemProps14.xml><?xml version="1.0" encoding="utf-8"?>
<ds:datastoreItem xmlns:ds="http://schemas.openxmlformats.org/officeDocument/2006/customXml" ds:itemID="{266C96EB-96DD-471F-8313-9B3AAC9F5A30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1111</TotalTime>
  <Words>643</Words>
  <Application>Microsoft Office PowerPoint</Application>
  <PresentationFormat>Předvádění na obrazovce (4:3)</PresentationFormat>
  <Paragraphs>135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prezentace_vzor_v1</vt:lpstr>
      <vt:lpstr>1_prezentace_vzor_v1</vt:lpstr>
      <vt:lpstr>Urbanistický</vt:lpstr>
      <vt:lpstr> </vt:lpstr>
      <vt:lpstr>ANOTACE:</vt:lpstr>
      <vt:lpstr>Have to / has to</vt:lpstr>
      <vt:lpstr>Have to / has to</vt:lpstr>
      <vt:lpstr>Don´t have to / doesn´t have to</vt:lpstr>
      <vt:lpstr>Questions:  Have to        </vt:lpstr>
      <vt:lpstr>Read, complete and make the sentences. Use Have to, has to or negative forms and verbs in the picture.</vt:lpstr>
      <vt:lpstr>Complete the sentences. Use: have to, has to + verbs  (or negative forms):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cp:lastModifiedBy>Marcela Vaňková</cp:lastModifiedBy>
  <cp:revision>239</cp:revision>
  <dcterms:created xsi:type="dcterms:W3CDTF">2011-08-31T08:42:42Z</dcterms:created>
  <dcterms:modified xsi:type="dcterms:W3CDTF">2012-03-06T07:22:23Z</dcterms:modified>
</cp:coreProperties>
</file>