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4" r:id="rId4"/>
    <p:sldId id="266" r:id="rId5"/>
    <p:sldId id="265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500726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	</a:t>
            </a:r>
            <a:r>
              <a:rPr lang="cs-CZ" sz="1400" smtClean="0">
                <a:latin typeface="Comic Sans MS" pitchFamily="66" charset="0"/>
              </a:rPr>
              <a:t>               VY_32</a:t>
            </a:r>
            <a:r>
              <a:rPr lang="cs-CZ" sz="1400" dirty="0" smtClean="0">
                <a:latin typeface="Comic Sans MS" pitchFamily="66" charset="0"/>
              </a:rPr>
              <a:t>_ INOVACE_IKR5 - 2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NOVÁ PREZENTACE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2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16. 9.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19. 9. 2013, 8. A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8.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Nová prezentace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nová 				prezentace, šablony a barevný motiv.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Nová prezentace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28736"/>
            <a:ext cx="7316886" cy="1136168"/>
          </a:xfrm>
        </p:spPr>
        <p:txBody>
          <a:bodyPr>
            <a:normAutofit fontScale="92500" lnSpcReduction="10000"/>
          </a:bodyPr>
          <a:lstStyle/>
          <a:p>
            <a:pPr>
              <a:buClr>
                <a:schemeClr val="accent3"/>
              </a:buClr>
            </a:pPr>
            <a:r>
              <a:rPr lang="cs-CZ" sz="2400" dirty="0" smtClean="0"/>
              <a:t>po spuštění PowerPointu se zobrazí pracovní prostředí programu s prázdným snímkem</a:t>
            </a:r>
          </a:p>
          <a:p>
            <a:pPr>
              <a:buClr>
                <a:schemeClr val="accent3"/>
              </a:buClr>
              <a:buNone/>
            </a:pPr>
            <a:r>
              <a:rPr lang="cs-CZ" sz="2400" dirty="0" smtClean="0"/>
              <a:t>	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0648"/>
            <a:ext cx="1104487" cy="1000132"/>
          </a:xfrm>
          <a:prstGeom prst="rect">
            <a:avLst/>
          </a:prstGeom>
          <a:ln>
            <a:noFill/>
          </a:ln>
          <a:effectLst>
            <a:softEdge rad="63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988840"/>
            <a:ext cx="2127804" cy="1440160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1071538" y="2500306"/>
            <a:ext cx="5112568" cy="214314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83464">
              <a:spcBef>
                <a:spcPts val="600"/>
              </a:spcBef>
              <a:buClr>
                <a:schemeClr val="accent3"/>
              </a:buClr>
              <a:buSzPct val="80000"/>
            </a:pPr>
            <a:r>
              <a:rPr lang="cs-CZ" sz="2400" dirty="0" smtClean="0"/>
              <a:t>	Jak zvolit vhodnou šablonu pro prezentace?</a:t>
            </a:r>
            <a:endParaRPr kumimoji="0" lang="cs-CZ" sz="24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</a:pPr>
            <a:r>
              <a:rPr lang="cs-CZ" sz="2400" i="1" dirty="0" smtClean="0"/>
              <a:t>Office</a:t>
            </a:r>
            <a:r>
              <a:rPr lang="cs-CZ" sz="2400" dirty="0" smtClean="0"/>
              <a:t>  - </a:t>
            </a:r>
            <a:r>
              <a:rPr lang="cs-CZ" sz="2400" b="1" i="1" dirty="0" smtClean="0"/>
              <a:t>Nový</a:t>
            </a:r>
            <a:r>
              <a:rPr lang="cs-CZ" sz="2400" dirty="0" smtClean="0"/>
              <a:t>, v okně </a:t>
            </a:r>
            <a:r>
              <a:rPr lang="cs-CZ" sz="2400" b="1" i="1" dirty="0" smtClean="0"/>
              <a:t>Nová prezentace </a:t>
            </a:r>
            <a:r>
              <a:rPr lang="cs-CZ" sz="2400" dirty="0" smtClean="0"/>
              <a:t>příkaz </a:t>
            </a:r>
            <a:r>
              <a:rPr lang="cs-CZ" sz="2400" b="1" i="1" dirty="0" smtClean="0"/>
              <a:t>Nainstalované</a:t>
            </a:r>
            <a:r>
              <a:rPr lang="cs-CZ" sz="2400" i="1" dirty="0" smtClean="0"/>
              <a:t> </a:t>
            </a:r>
            <a:r>
              <a:rPr lang="cs-CZ" sz="2400" b="1" i="1" dirty="0" smtClean="0"/>
              <a:t>šablony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</a:pPr>
            <a:r>
              <a:rPr lang="cs-CZ" sz="2400" dirty="0" smtClean="0"/>
              <a:t>vyber si z nabízených šablon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2571744"/>
            <a:ext cx="6248166" cy="3783855"/>
          </a:xfrm>
          <a:prstGeom prst="rect">
            <a:avLst/>
          </a:prstGeom>
          <a:noFill/>
          <a:ln w="9525">
            <a:solidFill>
              <a:schemeClr val="accent6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Použití šablony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96752"/>
            <a:ext cx="7818072" cy="5051648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  <a:buNone/>
            </a:pPr>
            <a:r>
              <a:rPr lang="cs-CZ" sz="2400" dirty="0" smtClean="0"/>
              <a:t>	Grafickou podobu své prezentace můžeš nastavit pomocí </a:t>
            </a:r>
            <a:r>
              <a:rPr lang="cs-CZ" sz="2400" dirty="0" smtClean="0"/>
              <a:t>šablony:</a:t>
            </a:r>
            <a:endParaRPr lang="cs-CZ" sz="24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grafická podoba pozadí stránky, typ písma a odrážek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šablona by měla odpovídat obsahu prezentace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není dobré použít různé pozadí pro každý snímek (prezentace tak může působit chaoticky a rušivě)</a:t>
            </a:r>
          </a:p>
          <a:p>
            <a:pPr>
              <a:buClr>
                <a:srgbClr val="C00000"/>
              </a:buClr>
            </a:pPr>
            <a:endParaRPr lang="cs-CZ" sz="800" dirty="0" smtClean="0"/>
          </a:p>
          <a:p>
            <a:pPr>
              <a:buClr>
                <a:srgbClr val="C00000"/>
              </a:buClr>
              <a:buNone/>
            </a:pPr>
            <a:r>
              <a:rPr lang="cs-CZ" sz="2400" b="1" dirty="0" smtClean="0"/>
              <a:t>VÝHODY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jednoduchost a rychlost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vše je sladěno</a:t>
            </a:r>
          </a:p>
          <a:p>
            <a:pPr>
              <a:buClr>
                <a:srgbClr val="C00000"/>
              </a:buClr>
              <a:buNone/>
            </a:pPr>
            <a:endParaRPr lang="cs-CZ" sz="800" dirty="0" smtClean="0"/>
          </a:p>
          <a:p>
            <a:pPr>
              <a:buClr>
                <a:srgbClr val="C00000"/>
              </a:buClr>
              <a:buNone/>
            </a:pPr>
            <a:r>
              <a:rPr lang="cs-CZ" sz="2400" b="1" dirty="0" smtClean="0"/>
              <a:t>NEVÝHODY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omezené možnosti výběru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všechny prezentace vypadají skoro stejně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14290"/>
            <a:ext cx="7358114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714488"/>
            <a:ext cx="7215238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3357562"/>
            <a:ext cx="7500990" cy="1571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2976" y="5000636"/>
            <a:ext cx="7500990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Barevný motiv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68760"/>
            <a:ext cx="7818072" cy="49796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r>
              <a:rPr lang="cs-CZ" sz="2400" dirty="0" smtClean="0"/>
              <a:t>	Pokud ti nabízená šablona nevyhovuje, můžeš si změnit její barevný </a:t>
            </a:r>
            <a:r>
              <a:rPr lang="cs-CZ" sz="2400" dirty="0" smtClean="0"/>
              <a:t>motiv:</a:t>
            </a:r>
            <a:endParaRPr lang="cs-CZ" sz="2400" dirty="0" smtClean="0"/>
          </a:p>
          <a:p>
            <a:pPr>
              <a:buClr>
                <a:srgbClr val="C00000"/>
              </a:buClr>
            </a:pPr>
            <a:r>
              <a:rPr lang="cs-CZ" sz="2400" b="1" i="1" dirty="0" smtClean="0"/>
              <a:t>Office</a:t>
            </a:r>
            <a:r>
              <a:rPr lang="cs-CZ" sz="2400" dirty="0" smtClean="0"/>
              <a:t> – </a:t>
            </a:r>
            <a:r>
              <a:rPr lang="cs-CZ" sz="2400" b="1" i="1" dirty="0" smtClean="0"/>
              <a:t>Nový</a:t>
            </a:r>
            <a:r>
              <a:rPr lang="cs-CZ" sz="2400" dirty="0" smtClean="0"/>
              <a:t>, v okně </a:t>
            </a:r>
            <a:r>
              <a:rPr lang="cs-CZ" sz="2400" b="1" i="1" dirty="0" smtClean="0"/>
              <a:t>Nová prezentace </a:t>
            </a:r>
            <a:r>
              <a:rPr lang="cs-CZ" sz="2400" dirty="0" smtClean="0"/>
              <a:t>příkaz </a:t>
            </a:r>
            <a:r>
              <a:rPr lang="cs-CZ" sz="2400" b="1" i="1" dirty="0" smtClean="0"/>
              <a:t>Nainstalované motivy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vyber si z nabídky motiv, který se pro tvoji prezentaci nejlíp hodí</a:t>
            </a:r>
          </a:p>
          <a:p>
            <a:pPr>
              <a:buClr>
                <a:srgbClr val="C00000"/>
              </a:buClr>
              <a:buNone/>
            </a:pPr>
            <a:r>
              <a:rPr lang="cs-CZ" sz="800" dirty="0" smtClean="0"/>
              <a:t>	</a:t>
            </a:r>
          </a:p>
          <a:p>
            <a:pPr>
              <a:buClr>
                <a:srgbClr val="C00000"/>
              </a:buClr>
              <a:buNone/>
            </a:pPr>
            <a:r>
              <a:rPr lang="cs-CZ" sz="2400" dirty="0" smtClean="0"/>
              <a:t>	Pokud ti nabídka šablon a motivů nevyhovuje, můžeš si další šablony a motivy zdarma </a:t>
            </a:r>
            <a:r>
              <a:rPr lang="cs-CZ" sz="2400" dirty="0" smtClean="0"/>
              <a:t>stáhnout:</a:t>
            </a:r>
            <a:endParaRPr lang="cs-CZ" sz="24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na volbu Microsoft Office Online a řiď se průvodcem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9952" y="3357562"/>
            <a:ext cx="4406758" cy="304616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Vytvoř novou prezentaci.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Vyber si vhodnou šablonu nebo barevný motiv.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tabLst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48006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</a:t>
            </a:r>
            <a:r>
              <a:rPr lang="cs-CZ" sz="2400" smtClean="0"/>
              <a:t>PowerPoint 2007)</a:t>
            </a:r>
          </a:p>
          <a:p>
            <a:pPr>
              <a:buClr>
                <a:srgbClr val="C00000"/>
              </a:buClr>
            </a:pPr>
            <a:r>
              <a:rPr lang="cs-CZ" sz="2400" smtClean="0"/>
              <a:t>Vlastní </a:t>
            </a:r>
            <a:r>
              <a:rPr lang="cs-CZ" sz="2400" dirty="0" smtClean="0"/>
              <a:t>obrázek</a:t>
            </a:r>
          </a:p>
          <a:p>
            <a:pPr>
              <a:buClr>
                <a:srgbClr val="C00000"/>
              </a:buClr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226</TotalTime>
  <Words>92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Snímek 1</vt:lpstr>
      <vt:lpstr>Nová prezentace</vt:lpstr>
      <vt:lpstr>Použití šablony</vt:lpstr>
      <vt:lpstr>Snímek 4</vt:lpstr>
      <vt:lpstr>Barevný motiv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Ivca</cp:lastModifiedBy>
  <cp:revision>64</cp:revision>
  <dcterms:modified xsi:type="dcterms:W3CDTF">2014-01-05T15:29:08Z</dcterms:modified>
</cp:coreProperties>
</file>