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63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5" autoAdjust="0"/>
    <p:restoredTop sz="94586" autoAdjust="0"/>
  </p:normalViewPr>
  <p:slideViewPr>
    <p:cSldViewPr>
      <p:cViewPr varScale="1">
        <p:scale>
          <a:sx n="78" d="100"/>
          <a:sy n="78" d="100"/>
        </p:scale>
        <p:origin x="-9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1538" y="1142984"/>
            <a:ext cx="7643866" cy="5429288"/>
          </a:xfrm>
        </p:spPr>
        <p:txBody>
          <a:bodyPr>
            <a:norm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	       VY_32_ INOVACE_IKR5 - 3</a:t>
            </a:r>
            <a:r>
              <a:rPr lang="cs-CZ" sz="1400" i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– 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</a:rPr>
              <a:t>POWERPOINT - SNÍMKY</a:t>
            </a:r>
            <a:r>
              <a:rPr lang="cs-CZ" sz="2100" b="1" dirty="0" smtClean="0">
                <a:solidFill>
                  <a:schemeClr val="tx1"/>
                </a:solidFill>
              </a:rPr>
              <a:t/>
            </a:r>
            <a:br>
              <a:rPr lang="cs-CZ" sz="2100" b="1" dirty="0" smtClean="0">
                <a:solidFill>
                  <a:schemeClr val="tx1"/>
                </a:solidFill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Název školy: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Základní škola a mateřská škola Dolní 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Bojanovice, okres Hodonín, příspěvková 				organizace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Číslo projektu: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CZ.1.07/1.4.00/21.2777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Označení materiálu: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latin typeface="Comic Sans MS" pitchFamily="66" charset="0"/>
              </a:rPr>
              <a:t>VY_32_INOVACE_IKR5 – 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Vzdělávací oblast: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Informační a komunikační technologie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Vypracoval, datum: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17. 9. 2013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Ověřil, datum, třída: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19. 9. 2013</a:t>
            </a:r>
            <a:r>
              <a:rPr lang="cs-CZ" sz="180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, 9.ABd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Předmět: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Počítačové praktikum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Ročník:</a:t>
            </a:r>
            <a:r>
              <a:rPr lang="cs-CZ" sz="1800" dirty="0" smtClean="0">
                <a:solidFill>
                  <a:schemeClr val="tx1"/>
                </a:solidFill>
              </a:rPr>
              <a:t> 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9.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Druh materiálu: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Prezentace PowerPoint</a:t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Téma hodiny: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PowerPoint - snímky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Anotace: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 		Práce je určena pro žáky 8. a 9. ročníku 				Počítačového praktika jako studijní 				materiál k učivu: PowerPoint 2007 – 				práce se snímky.</a:t>
            </a:r>
          </a:p>
        </p:txBody>
      </p:sp>
      <p:pic>
        <p:nvPicPr>
          <p:cNvPr id="4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14290"/>
            <a:ext cx="55449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Snímky v prezentaci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3286124"/>
            <a:ext cx="7818072" cy="2962276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v prezentaci se pracuje s takzvaným </a:t>
            </a:r>
            <a:r>
              <a:rPr lang="cs-CZ" sz="2400" b="1" i="1" dirty="0" smtClean="0"/>
              <a:t>snímkem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jedna obrazovka, která je po grafické i obsahové stránce nezávislá na jiných snímcích</a:t>
            </a:r>
          </a:p>
          <a:p>
            <a:pPr>
              <a:buClr>
                <a:srgbClr val="C00000"/>
              </a:buClr>
              <a:buNone/>
            </a:pPr>
            <a:endParaRPr lang="cs-CZ" sz="2400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prezentace se skládá </a:t>
            </a:r>
            <a:r>
              <a:rPr lang="cs-CZ" sz="2400" b="1" i="1" dirty="0" smtClean="0"/>
              <a:t>minimálně</a:t>
            </a:r>
            <a:r>
              <a:rPr lang="cs-CZ" sz="2400" dirty="0" smtClean="0"/>
              <a:t> z jednoho snímku</a:t>
            </a:r>
          </a:p>
          <a:p>
            <a:pPr>
              <a:buClr>
                <a:srgbClr val="C00000"/>
              </a:buClr>
            </a:pPr>
            <a:r>
              <a:rPr lang="cs-CZ" sz="2400" b="1" i="1" dirty="0" smtClean="0"/>
              <a:t>maximální</a:t>
            </a:r>
            <a:r>
              <a:rPr lang="cs-CZ" sz="2400" dirty="0" smtClean="0"/>
              <a:t> </a:t>
            </a:r>
            <a:r>
              <a:rPr lang="cs-CZ" sz="2400" b="1" i="1" dirty="0" smtClean="0"/>
              <a:t>počet</a:t>
            </a:r>
            <a:r>
              <a:rPr lang="cs-CZ" sz="2400" dirty="0" smtClean="0"/>
              <a:t> snímků není nijak omezený</a:t>
            </a:r>
          </a:p>
          <a:p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285860"/>
            <a:ext cx="771530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/>
          <a:lstStyle/>
          <a:p>
            <a:pPr algn="ctr"/>
            <a:r>
              <a:rPr lang="cs-CZ" u="sng" dirty="0" smtClean="0"/>
              <a:t>Přidání nového snímku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142984"/>
            <a:ext cx="3571900" cy="535785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None/>
            </a:pPr>
            <a:r>
              <a:rPr lang="cs-CZ" sz="2400" dirty="0" smtClean="0"/>
              <a:t>	Pro přidání snímku do prezentace máš několik možností:</a:t>
            </a:r>
          </a:p>
          <a:p>
            <a:pPr>
              <a:buClr>
                <a:srgbClr val="C00000"/>
              </a:buClr>
            </a:pPr>
            <a:r>
              <a:rPr lang="cs-CZ" sz="2400" b="1" u="sng" dirty="0" smtClean="0"/>
              <a:t>Pomocí ikon v pásu karet:</a:t>
            </a:r>
          </a:p>
          <a:p>
            <a:pPr lvl="1">
              <a:buClr>
                <a:srgbClr val="C00000"/>
              </a:buClr>
            </a:pPr>
            <a:r>
              <a:rPr lang="cs-CZ" sz="2400" dirty="0" smtClean="0"/>
              <a:t>na kartě </a:t>
            </a:r>
            <a:r>
              <a:rPr lang="cs-CZ" sz="2400" b="1" i="1" dirty="0" smtClean="0"/>
              <a:t>Domů</a:t>
            </a:r>
            <a:r>
              <a:rPr lang="cs-CZ" sz="2400" dirty="0" smtClean="0"/>
              <a:t> klikni ve skupině příkazů </a:t>
            </a:r>
            <a:r>
              <a:rPr lang="cs-CZ" sz="2400" b="1" i="1" dirty="0" smtClean="0"/>
              <a:t>Snímky</a:t>
            </a:r>
            <a:r>
              <a:rPr lang="cs-CZ" sz="2400" dirty="0" smtClean="0"/>
              <a:t> na ikonu příkazu </a:t>
            </a:r>
            <a:r>
              <a:rPr lang="cs-CZ" sz="2400" b="1" i="1" dirty="0" smtClean="0"/>
              <a:t>Nový snímek</a:t>
            </a:r>
          </a:p>
          <a:p>
            <a:pPr lvl="1"/>
            <a:endParaRPr lang="cs-CZ" sz="2000" b="1" i="1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428736"/>
            <a:ext cx="3767142" cy="4789324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5143512"/>
            <a:ext cx="2000264" cy="115293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6" name="Zahnutá šipka nahoru 5"/>
          <p:cNvSpPr/>
          <p:nvPr/>
        </p:nvSpPr>
        <p:spPr>
          <a:xfrm rot="4888938">
            <a:off x="49928" y="4180564"/>
            <a:ext cx="2757599" cy="598290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/>
          <a:lstStyle/>
          <a:p>
            <a:pPr algn="ctr"/>
            <a:r>
              <a:rPr lang="cs-CZ" u="sng" dirty="0" smtClean="0"/>
              <a:t>Přidání nového snímku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447800"/>
            <a:ext cx="3643338" cy="4800600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cs-CZ" sz="2400" b="1" u="sng" dirty="0" smtClean="0"/>
              <a:t>Pravým tlačítkem myši:</a:t>
            </a:r>
          </a:p>
          <a:p>
            <a:pPr lvl="1">
              <a:buClr>
                <a:srgbClr val="C00000"/>
              </a:buClr>
            </a:pPr>
            <a:r>
              <a:rPr lang="cs-CZ" sz="2400" dirty="0" smtClean="0"/>
              <a:t>v režimu Řazení snímků klikni pravým tlačítkem myši na miniaturu snímku</a:t>
            </a:r>
          </a:p>
          <a:p>
            <a:pPr lvl="1">
              <a:buClr>
                <a:srgbClr val="C00000"/>
              </a:buClr>
            </a:pPr>
            <a:r>
              <a:rPr lang="cs-CZ" sz="2400" dirty="0" smtClean="0"/>
              <a:t>vyber z nabídky „</a:t>
            </a:r>
            <a:r>
              <a:rPr lang="cs-CZ" sz="2400" b="1" i="1" dirty="0" smtClean="0"/>
              <a:t>Nový snímek</a:t>
            </a:r>
            <a:r>
              <a:rPr lang="cs-CZ" sz="2400" dirty="0" smtClean="0"/>
              <a:t>“</a:t>
            </a:r>
          </a:p>
          <a:p>
            <a:pPr lvl="1">
              <a:buClr>
                <a:srgbClr val="C00000"/>
              </a:buClr>
            </a:pPr>
            <a:r>
              <a:rPr lang="cs-CZ" sz="2400" dirty="0" smtClean="0"/>
              <a:t>nový snímek se vloží za snímek, který je aktivní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214422"/>
            <a:ext cx="3714776" cy="527960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5" name="Zahnutá šipka nahoru 4"/>
          <p:cNvSpPr/>
          <p:nvPr/>
        </p:nvSpPr>
        <p:spPr>
          <a:xfrm rot="902459">
            <a:off x="3821595" y="2186593"/>
            <a:ext cx="2601313" cy="484782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/>
          <a:lstStyle/>
          <a:p>
            <a:pPr algn="ctr"/>
            <a:r>
              <a:rPr lang="cs-CZ" u="sng" dirty="0" smtClean="0"/>
              <a:t>Rozložení snímku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214422"/>
            <a:ext cx="5786478" cy="5033978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přednastavené umístění a poloha objektů na snímku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rozložení snímku si v PowerPointu můžeš vybrat </a:t>
            </a:r>
            <a:endParaRPr lang="cs-CZ" sz="1600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na kartě </a:t>
            </a:r>
            <a:r>
              <a:rPr lang="cs-CZ" sz="2400" b="1" i="1" dirty="0" smtClean="0"/>
              <a:t>Domů</a:t>
            </a:r>
            <a:r>
              <a:rPr lang="cs-CZ" sz="2400" dirty="0" smtClean="0"/>
              <a:t> ve skupině </a:t>
            </a:r>
            <a:r>
              <a:rPr lang="cs-CZ" sz="2400" b="1" i="1" dirty="0" smtClean="0"/>
              <a:t>Snímky</a:t>
            </a:r>
            <a:r>
              <a:rPr lang="cs-CZ" sz="2400" dirty="0" smtClean="0"/>
              <a:t> klikni na ŠIPKU u ikony </a:t>
            </a:r>
            <a:r>
              <a:rPr lang="cs-CZ" sz="2400" b="1" i="1" dirty="0" smtClean="0"/>
              <a:t>Nový snímek</a:t>
            </a:r>
          </a:p>
          <a:p>
            <a:pPr>
              <a:buClr>
                <a:srgbClr val="C00000"/>
              </a:buClr>
              <a:buNone/>
            </a:pPr>
            <a:endParaRPr lang="cs-CZ" sz="2400" b="1" i="1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vyber si snímek, který se ti pro nový snímek nejvíc hodí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po kliknutí na ikonu se vloží nový snímek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214422"/>
            <a:ext cx="5143536" cy="518661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714356"/>
            <a:ext cx="116212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Šipka ohnutá nahoru 5"/>
          <p:cNvSpPr/>
          <p:nvPr/>
        </p:nvSpPr>
        <p:spPr>
          <a:xfrm>
            <a:off x="6715140" y="2214554"/>
            <a:ext cx="1785950" cy="928694"/>
          </a:xfrm>
          <a:prstGeom prst="bent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/>
          <a:lstStyle/>
          <a:p>
            <a:pPr algn="ctr"/>
            <a:r>
              <a:rPr lang="cs-CZ" u="sng" dirty="0" smtClean="0"/>
              <a:t>Odebrání aktuálního snímku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142984"/>
            <a:ext cx="4786346" cy="5429288"/>
          </a:xfrm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  <a:buNone/>
            </a:pPr>
            <a:r>
              <a:rPr lang="cs-CZ" sz="2400" smtClean="0"/>
              <a:t>	Odstranit </a:t>
            </a:r>
            <a:r>
              <a:rPr lang="cs-CZ" sz="2400" dirty="0" smtClean="0"/>
              <a:t>snímek můžeš </a:t>
            </a:r>
            <a:r>
              <a:rPr lang="cs-CZ" sz="2400" smtClean="0"/>
              <a:t>třemi způsoby:</a:t>
            </a:r>
            <a:endParaRPr lang="cs-CZ" sz="2400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označ snímek, který chceš odstranit a klikni  na kartu </a:t>
            </a:r>
            <a:r>
              <a:rPr lang="cs-CZ" sz="2400" b="1" i="1" dirty="0" smtClean="0"/>
              <a:t>Domů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ve skupině </a:t>
            </a:r>
            <a:r>
              <a:rPr lang="cs-CZ" sz="2400" b="1" i="1" dirty="0" smtClean="0"/>
              <a:t>Snímky</a:t>
            </a:r>
            <a:r>
              <a:rPr lang="cs-CZ" sz="2400" dirty="0" smtClean="0"/>
              <a:t> klikni na ikonu </a:t>
            </a:r>
            <a:r>
              <a:rPr lang="cs-CZ" sz="2400" b="1" i="1" dirty="0" smtClean="0"/>
              <a:t>Odstranit</a:t>
            </a:r>
          </a:p>
          <a:p>
            <a:pPr>
              <a:buClr>
                <a:srgbClr val="C00000"/>
              </a:buClr>
            </a:pPr>
            <a:endParaRPr lang="cs-CZ" sz="1200" b="1" i="1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klikni pravým tlačítkem myši na miniaturu snímku, který chceš odstranit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z nabídky vyber příkaz </a:t>
            </a:r>
            <a:r>
              <a:rPr lang="cs-CZ" sz="2400" b="1" i="1" dirty="0" smtClean="0"/>
              <a:t>Odstranit snímek</a:t>
            </a:r>
          </a:p>
          <a:p>
            <a:pPr>
              <a:buClr>
                <a:srgbClr val="C00000"/>
              </a:buClr>
            </a:pPr>
            <a:endParaRPr lang="cs-CZ" sz="1200" b="1" i="1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označ snímek a stiskni klávesu </a:t>
            </a:r>
            <a:r>
              <a:rPr lang="cs-CZ" sz="2400" b="1" i="1" dirty="0" err="1" smtClean="0"/>
              <a:t>Delete</a:t>
            </a:r>
            <a:endParaRPr lang="cs-CZ" sz="2400" b="1" i="1" dirty="0" smtClean="0"/>
          </a:p>
          <a:p>
            <a:endParaRPr lang="cs-CZ" sz="2400" b="1" i="1" dirty="0" smtClean="0"/>
          </a:p>
          <a:p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1285860"/>
            <a:ext cx="2419350" cy="15525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7" name="Zahnutá šipka nahoru 6"/>
          <p:cNvSpPr/>
          <p:nvPr/>
        </p:nvSpPr>
        <p:spPr>
          <a:xfrm rot="20197847">
            <a:off x="4207845" y="2509725"/>
            <a:ext cx="3393781" cy="675872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3091269"/>
            <a:ext cx="2428892" cy="348100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9" name="Zahnutá šipka nahoru 8"/>
          <p:cNvSpPr/>
          <p:nvPr/>
        </p:nvSpPr>
        <p:spPr>
          <a:xfrm rot="19725252">
            <a:off x="5196346" y="4954937"/>
            <a:ext cx="1579964" cy="370117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/>
          <a:lstStyle/>
          <a:p>
            <a:pPr algn="ctr"/>
            <a:r>
              <a:rPr lang="cs-CZ" u="sng" dirty="0" smtClean="0"/>
              <a:t>Změna pozadí snímků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357298"/>
            <a:ext cx="4000528" cy="5033978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pořadí jednotlivých snímků v prezentaci můžeš kdykoliv změnit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 seznamu snímků stiskni    a drž snímek, který chceš přemístit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táhni myší mezi snímky       a uvolni levé </a:t>
            </a:r>
            <a:r>
              <a:rPr lang="cs-CZ" sz="2400" smtClean="0"/>
              <a:t>tlačítko myši </a:t>
            </a:r>
            <a:r>
              <a:rPr lang="cs-CZ" sz="2400" dirty="0" smtClean="0"/>
              <a:t>na místo, kam chceš snímek přesunout</a:t>
            </a:r>
            <a:endParaRPr lang="cs-CZ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1285860"/>
            <a:ext cx="1819278" cy="5071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Přímá spojovací šipka 6"/>
          <p:cNvCxnSpPr/>
          <p:nvPr/>
        </p:nvCxnSpPr>
        <p:spPr>
          <a:xfrm rot="5400000">
            <a:off x="4251323" y="3749677"/>
            <a:ext cx="3786214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Úkol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42976" y="1571612"/>
            <a:ext cx="7358114" cy="31432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r>
              <a:rPr lang="cs-CZ" sz="2400" dirty="0" smtClean="0"/>
              <a:t>Přidej do své prezentace několik snímků.</a:t>
            </a:r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r>
              <a:rPr lang="cs-CZ" sz="2400" dirty="0" smtClean="0"/>
              <a:t>Při přidávání snímků si zvol požadované rozvržení snímků.</a:t>
            </a:r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r>
              <a:rPr lang="cs-CZ" sz="2400" dirty="0" smtClean="0"/>
              <a:t>Vyzkoušej si změnu pořadí snímků.</a:t>
            </a:r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1285852" y="357166"/>
            <a:ext cx="714380" cy="92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357298"/>
            <a:ext cx="7569518" cy="480060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KOVÁŘOVÁ, L., NĚMEC, V., JIŘÍČEK, M., NAVRÁTIL, P. </a:t>
            </a:r>
            <a:r>
              <a:rPr lang="cs-CZ" sz="2400" i="1" dirty="0" smtClean="0"/>
              <a:t>Informatika pro základní školy, díl 3</a:t>
            </a:r>
            <a:r>
              <a:rPr lang="cs-CZ" sz="2400" dirty="0" smtClean="0"/>
              <a:t>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2010.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NAVRÁTIL, P. </a:t>
            </a:r>
            <a:r>
              <a:rPr lang="cs-CZ" sz="2400" i="1" dirty="0" smtClean="0"/>
              <a:t>S počítačem nejen k maturitě</a:t>
            </a:r>
            <a:r>
              <a:rPr lang="cs-CZ" sz="2400" dirty="0" smtClean="0"/>
              <a:t>, díl 2,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2009.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Obrázky (</a:t>
            </a: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– PowerPoint 2007)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Vlastní obrázek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231</TotalTime>
  <Words>250</Words>
  <Application>Microsoft Office PowerPoint</Application>
  <PresentationFormat>Předvádění na obrazovce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Snímek 1</vt:lpstr>
      <vt:lpstr>Snímky v prezentaci</vt:lpstr>
      <vt:lpstr>Přidání nového snímku</vt:lpstr>
      <vt:lpstr>Přidání nového snímku</vt:lpstr>
      <vt:lpstr>Rozložení snímku</vt:lpstr>
      <vt:lpstr>Odebrání aktuálního snímku</vt:lpstr>
      <vt:lpstr>Změna pozadí snímků</vt:lpstr>
      <vt:lpstr>Úkol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Ivca</cp:lastModifiedBy>
  <cp:revision>73</cp:revision>
  <dcterms:modified xsi:type="dcterms:W3CDTF">2014-01-05T15:32:42Z</dcterms:modified>
</cp:coreProperties>
</file>