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4" r:id="rId6"/>
    <p:sldId id="261" r:id="rId7"/>
    <p:sldId id="267" r:id="rId8"/>
    <p:sldId id="268" r:id="rId9"/>
    <p:sldId id="262" r:id="rId10"/>
    <p:sldId id="263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E73CB67-528D-4F63-A180-6610CFE3ABC3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E4259C6-DAF2-41F6-9DC8-6A7944D858A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124007"/>
              </p:ext>
            </p:extLst>
          </p:nvPr>
        </p:nvGraphicFramePr>
        <p:xfrm>
          <a:off x="1475656" y="692696"/>
          <a:ext cx="5832648" cy="47525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2063"/>
                <a:gridCol w="4290585"/>
              </a:tblGrid>
              <a:tr h="266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845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VY-32-INOVACE-508  Trávníky – jejich rozdělení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099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73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84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3547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354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4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2.9.2012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84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11.9.2012 SAD 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84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373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279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Trávníky, okrasný trávník, parková louka, trávy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výběžkaté, </a:t>
                      </a:r>
                      <a:r>
                        <a:rPr lang="cs-CZ" sz="9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trávy </a:t>
                      </a:r>
                      <a:r>
                        <a:rPr lang="cs-CZ" sz="9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trsnaté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77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21973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517232"/>
            <a:ext cx="5832648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719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17021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Trávníky – jejich rozdělení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5018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Trávníky jsou uměle založené porosty, v nichž převládají nízké druhy trav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643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až 60% všech sadovnických úprav</a:t>
            </a:r>
          </a:p>
          <a:p>
            <a:r>
              <a:rPr lang="cs-CZ" dirty="0" smtClean="0"/>
              <a:t>Doplňují krásu dřevin, květin, budov</a:t>
            </a:r>
          </a:p>
          <a:p>
            <a:r>
              <a:rPr lang="cs-CZ" dirty="0" smtClean="0"/>
              <a:t>Rychlý růst, rychlé plnění účelu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329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033184"/>
          </a:xfrm>
        </p:spPr>
        <p:txBody>
          <a:bodyPr>
            <a:normAutofit/>
          </a:bodyPr>
          <a:lstStyle/>
          <a:p>
            <a:r>
              <a:rPr lang="cs-CZ" dirty="0"/>
              <a:t>Rozdělení trávníků</a:t>
            </a:r>
            <a:br>
              <a:rPr lang="cs-CZ" dirty="0"/>
            </a:br>
            <a:r>
              <a:rPr lang="cs-CZ" sz="1600" dirty="0"/>
              <a:t>Podle estetického uplatnění, způsobu založení a </a:t>
            </a:r>
            <a:r>
              <a:rPr lang="cs-CZ" sz="1600" dirty="0" smtClean="0"/>
              <a:t>údržby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704856" cy="4104456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Nízké kobercové </a:t>
            </a:r>
            <a:r>
              <a:rPr lang="cs-CZ" dirty="0"/>
              <a:t>– sekáme na výšku </a:t>
            </a:r>
            <a:r>
              <a:rPr lang="cs-CZ" dirty="0" smtClean="0"/>
              <a:t>4-7 cm</a:t>
            </a:r>
            <a:r>
              <a:rPr lang="cs-CZ" dirty="0"/>
              <a:t>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nákladné </a:t>
            </a:r>
            <a:r>
              <a:rPr lang="cs-CZ" dirty="0"/>
              <a:t>na založení i údržbu,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v </a:t>
            </a:r>
            <a:r>
              <a:rPr lang="cs-CZ" dirty="0"/>
              <a:t>okolí významných budov, výstaviště, květinové </a:t>
            </a:r>
            <a:r>
              <a:rPr lang="cs-CZ" dirty="0" smtClean="0"/>
              <a:t>záhony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b="1" dirty="0"/>
              <a:t>S</a:t>
            </a:r>
            <a:r>
              <a:rPr lang="cs-CZ" b="1" dirty="0" smtClean="0"/>
              <a:t>tředně </a:t>
            </a:r>
            <a:r>
              <a:rPr lang="cs-CZ" b="1" dirty="0"/>
              <a:t>vysoké </a:t>
            </a:r>
            <a:r>
              <a:rPr lang="cs-CZ" dirty="0"/>
              <a:t>(parkové) – nejčastěji </a:t>
            </a:r>
            <a:r>
              <a:rPr lang="cs-CZ" dirty="0" smtClean="0"/>
              <a:t>používané,</a:t>
            </a:r>
          </a:p>
          <a:p>
            <a:pPr marL="68580" indent="0">
              <a:buNone/>
            </a:pPr>
            <a:r>
              <a:rPr lang="cs-CZ" dirty="0" smtClean="0"/>
              <a:t>sekáme </a:t>
            </a:r>
            <a:r>
              <a:rPr lang="cs-CZ" dirty="0"/>
              <a:t>na výšku do 10 cm, zahrady,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městské </a:t>
            </a:r>
            <a:r>
              <a:rPr lang="cs-CZ" dirty="0"/>
              <a:t>ulice, kolem </a:t>
            </a:r>
            <a:r>
              <a:rPr lang="cs-CZ" dirty="0" smtClean="0"/>
              <a:t>dálnic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b="1" dirty="0" smtClean="0"/>
              <a:t>Vysoké </a:t>
            </a:r>
            <a:r>
              <a:rPr lang="cs-CZ" dirty="0" smtClean="0"/>
              <a:t>(parkové louky) – odlehlejší části sadovnických úprav, </a:t>
            </a:r>
          </a:p>
          <a:p>
            <a:pPr marL="68580" indent="0">
              <a:buNone/>
            </a:pPr>
            <a:r>
              <a:rPr lang="cs-CZ" dirty="0" smtClean="0"/>
              <a:t>kosí se 2 – 3x ročně na produkci sena, </a:t>
            </a:r>
          </a:p>
          <a:p>
            <a:pPr marL="68580" indent="0">
              <a:buNone/>
            </a:pPr>
            <a:r>
              <a:rPr lang="cs-CZ" dirty="0" smtClean="0"/>
              <a:t>protierozní ochrana, tzv. květinová louka – příměs lučních květin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b="1" dirty="0" smtClean="0"/>
              <a:t>Sportovní</a:t>
            </a:r>
            <a:r>
              <a:rPr lang="cs-CZ" dirty="0" smtClean="0"/>
              <a:t> </a:t>
            </a:r>
            <a:r>
              <a:rPr lang="cs-CZ" b="1" dirty="0" smtClean="0"/>
              <a:t>trávníky </a:t>
            </a:r>
            <a:r>
              <a:rPr lang="cs-CZ" dirty="0"/>
              <a:t>(</a:t>
            </a:r>
            <a:r>
              <a:rPr lang="cs-CZ" dirty="0" err="1"/>
              <a:t>hřišťové</a:t>
            </a:r>
            <a:r>
              <a:rPr lang="cs-CZ" dirty="0"/>
              <a:t>) </a:t>
            </a:r>
            <a:r>
              <a:rPr lang="cs-CZ" dirty="0" smtClean="0"/>
              <a:t>– </a:t>
            </a:r>
            <a:r>
              <a:rPr lang="cs-CZ" dirty="0"/>
              <a:t>pro sport, odpočinek,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součást </a:t>
            </a:r>
            <a:r>
              <a:rPr lang="cs-CZ" dirty="0"/>
              <a:t>větších sadovnických úprav,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snáší </a:t>
            </a:r>
            <a:r>
              <a:rPr lang="cs-CZ" dirty="0"/>
              <a:t>vysoké celoroční zatížení,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vysoké </a:t>
            </a:r>
            <a:r>
              <a:rPr lang="cs-CZ" dirty="0"/>
              <a:t>nároky na založení i </a:t>
            </a:r>
            <a:r>
              <a:rPr lang="cs-CZ" dirty="0" smtClean="0"/>
              <a:t>ošetřování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b="1" dirty="0" smtClean="0"/>
              <a:t>Speciální </a:t>
            </a:r>
            <a:r>
              <a:rPr lang="cs-CZ" b="1" dirty="0"/>
              <a:t>sportoviště </a:t>
            </a:r>
            <a:r>
              <a:rPr lang="cs-CZ" dirty="0"/>
              <a:t>– </a:t>
            </a:r>
            <a:r>
              <a:rPr lang="cs-CZ" dirty="0" smtClean="0"/>
              <a:t>golfová a fotbalová </a:t>
            </a:r>
            <a:r>
              <a:rPr lang="cs-CZ" dirty="0"/>
              <a:t>hřiště, tenisová hřiště, speciální nároky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265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Rozdělení trav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8"/>
            <a:ext cx="7272808" cy="3771781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Výběžkaté</a:t>
            </a:r>
            <a:r>
              <a:rPr lang="cs-CZ" dirty="0" smtClean="0"/>
              <a:t> – rozrůstají se podzemními výběžky a tím vyplňují místa mezi trsnatými trávami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Např.: </a:t>
            </a:r>
            <a:r>
              <a:rPr lang="cs-CZ" dirty="0" err="1" smtClean="0"/>
              <a:t>kostřeva</a:t>
            </a:r>
            <a:r>
              <a:rPr lang="cs-CZ" dirty="0" smtClean="0"/>
              <a:t> červená, lipnice luční,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lipnice obecná, psineček tenký, psineček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výběžkatý, </a:t>
            </a:r>
          </a:p>
          <a:p>
            <a:endParaRPr lang="cs-CZ" dirty="0" smtClean="0"/>
          </a:p>
          <a:p>
            <a:r>
              <a:rPr lang="cs-CZ" b="1" dirty="0" smtClean="0"/>
              <a:t>Trsnaté</a:t>
            </a:r>
            <a:r>
              <a:rPr lang="cs-CZ" dirty="0" smtClean="0"/>
              <a:t> – časem z porostu ustupují, protože se nerozmnožují vegetativně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Např. bojínek hlíznatý, jílek vytrvalý, kostřava ovčí,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kostřava </a:t>
            </a:r>
            <a:r>
              <a:rPr lang="cs-CZ" dirty="0" err="1" smtClean="0"/>
              <a:t>přitvrdlá</a:t>
            </a:r>
            <a:r>
              <a:rPr lang="cs-CZ" dirty="0" smtClean="0"/>
              <a:t>, lipnice hajní, poháňka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hřebenitá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041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Výběžkaté trávy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00808"/>
            <a:ext cx="2054550" cy="4533175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00808"/>
            <a:ext cx="2042008" cy="4596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836712"/>
            <a:ext cx="2428453" cy="557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465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Trsnaté trávy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16832"/>
            <a:ext cx="1877652" cy="444447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1" y="1753799"/>
            <a:ext cx="4392487" cy="468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092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osetí travnatých ploch používáme trvaní směsi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Pro středně vysoké trávníky můžeme do směsi přidat jetel plazivý, bílý (maximálně 5 %)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38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Přehled travních směsí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844824"/>
            <a:ext cx="7632848" cy="446449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sz="1100" b="1" dirty="0" smtClean="0"/>
          </a:p>
          <a:p>
            <a:pPr marL="68580" indent="0">
              <a:buNone/>
            </a:pPr>
            <a:r>
              <a:rPr lang="cs-CZ" sz="1100" b="1" dirty="0" smtClean="0"/>
              <a:t>Pozn.:</a:t>
            </a:r>
            <a:r>
              <a:rPr lang="cs-CZ" sz="1100" dirty="0" smtClean="0"/>
              <a:t> Čísla udávají poměrné zastoupení jednotlivých druhů</a:t>
            </a:r>
            <a:endParaRPr lang="cs-CZ" sz="11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19015"/>
            <a:ext cx="5131922" cy="4058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2222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v učebnici Tvorba zeleně str. 229 vhodné trávy pro sportovní trávník a srovnej s travinami pro parkové louky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340768"/>
            <a:ext cx="6408712" cy="25922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343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HURYCH</a:t>
            </a:r>
            <a:r>
              <a:rPr lang="cs-CZ" dirty="0"/>
              <a:t>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</a:t>
            </a:r>
            <a:r>
              <a:rPr lang="cs-CZ" dirty="0" smtClean="0"/>
              <a:t>978-80-247-3605-1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6452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389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Trávníky – jejich rozdělení</vt:lpstr>
      <vt:lpstr>Definice</vt:lpstr>
      <vt:lpstr>Význam</vt:lpstr>
      <vt:lpstr>Rozdělení trávníků Podle estetického uplatnění, způsobu založení a údržby</vt:lpstr>
      <vt:lpstr>Rozdělení trav</vt:lpstr>
      <vt:lpstr>Výběžkaté trávy</vt:lpstr>
      <vt:lpstr>Trsnaté trávy</vt:lpstr>
      <vt:lpstr>Prezentace aplikace PowerPoint</vt:lpstr>
      <vt:lpstr>Přehled travních směsí</vt:lpstr>
      <vt:lpstr>Úkol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14</cp:revision>
  <dcterms:created xsi:type="dcterms:W3CDTF">2013-12-27T14:56:36Z</dcterms:created>
  <dcterms:modified xsi:type="dcterms:W3CDTF">2014-01-05T16:28:19Z</dcterms:modified>
</cp:coreProperties>
</file>