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63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55" autoAdjust="0"/>
    <p:restoredTop sz="90446" autoAdjust="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98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643866" cy="5286412"/>
          </a:xfrm>
        </p:spPr>
        <p:txBody>
          <a:bodyPr>
            <a:normAutofit/>
          </a:bodyPr>
          <a:lstStyle/>
          <a:p>
            <a:pPr lvl="0"/>
            <a:r>
              <a:rPr lang="cs-CZ" sz="1400" dirty="0" smtClean="0">
                <a:latin typeface="Comic Sans MS" pitchFamily="66" charset="0"/>
              </a:rPr>
              <a:t>	  VY_32_ INOVACE_IKR5 - 4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POWERPOINT – PRÁCE S TEXTEM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4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20. 9.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26. 9. 2013, </a:t>
            </a:r>
            <a:r>
              <a:rPr lang="cs-CZ" sz="180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8. A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9.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PowerPoint – práce s textem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				text a textové pole v prezentaci.</a:t>
            </a:r>
          </a:p>
          <a:p>
            <a:endParaRPr lang="cs-CZ" sz="18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Text v prezentaci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285860"/>
            <a:ext cx="7790712" cy="3643338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pokud máš vybranou šablonu a navržené rozmístění snímku, můžeš začít s tvorbou své vlastní prezentace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 snímcích jsou většinou zobrazené čárkované oblasti     s textem </a:t>
            </a:r>
            <a:r>
              <a:rPr lang="cs-CZ" sz="2400" b="1" i="1" dirty="0" smtClean="0"/>
              <a:t>„Klepnutím vložíte nadpis“/“Klepnutím vložíte text“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tyto oblastí mají (podle zvolené šablony) předdefinovaný typ a velikost písma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klikni do čárkovaného obdélníku a doplň vlastní text        na snímku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4857760"/>
            <a:ext cx="7286676" cy="16764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74638"/>
            <a:ext cx="7790712" cy="1143000"/>
          </a:xfrm>
        </p:spPr>
        <p:txBody>
          <a:bodyPr/>
          <a:lstStyle/>
          <a:p>
            <a:pPr algn="ctr"/>
            <a:r>
              <a:rPr lang="cs-CZ" u="sng" dirty="0" smtClean="0"/>
              <a:t>Přidání nového textového pole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214422"/>
            <a:ext cx="7790712" cy="5429288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čárkované obdélníky jsou vlastně textová pole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pokud potřebuješ na snímku více textových oblastí, můžeš si tuto oblast vytvořit i sám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 pásu karet klikni na kartu </a:t>
            </a:r>
            <a:r>
              <a:rPr lang="cs-CZ" sz="2400" b="1" i="1" dirty="0" smtClean="0"/>
              <a:t>Vložení</a:t>
            </a:r>
            <a:r>
              <a:rPr lang="cs-CZ" sz="2400" dirty="0" smtClean="0"/>
              <a:t> a ve skupině </a:t>
            </a:r>
            <a:r>
              <a:rPr lang="cs-CZ" sz="2400" b="1" i="1" dirty="0" smtClean="0"/>
              <a:t>Text</a:t>
            </a:r>
            <a:r>
              <a:rPr lang="cs-CZ" sz="2400" dirty="0" smtClean="0"/>
              <a:t> na ikonu </a:t>
            </a:r>
            <a:r>
              <a:rPr lang="cs-CZ" sz="2400" b="1" i="1" dirty="0" smtClean="0"/>
              <a:t>Textové pole</a:t>
            </a:r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vzhled šipky myši se změní na tvar kurzoru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myš nastav tam, kam chceš textové pole umístit a klikni levým tlačítkem myši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textové pole se vytvoří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velikost textového pole je určena velikostí textu, který obsahuje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2786058"/>
            <a:ext cx="4786346" cy="98704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85918" y="3071810"/>
            <a:ext cx="1857388" cy="762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ahnutá šipka nahoru 5"/>
          <p:cNvSpPr/>
          <p:nvPr/>
        </p:nvSpPr>
        <p:spPr>
          <a:xfrm rot="340505">
            <a:off x="3443129" y="3339171"/>
            <a:ext cx="5434938" cy="555328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Úprava textu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142984"/>
            <a:ext cx="7790712" cy="2786082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každému textovému poli nebo i každému písmenku v něm můžeš změnit jejich vlastnosti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text na snímku prezentace můžeš upravovat stejně jako      ve Wordu (vzhled a velikost písma, barva písma či zarovnání textu v textovém poli)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všechny tyto nástroje pro úpravu textu najdeš na pásu karet </a:t>
            </a:r>
            <a:r>
              <a:rPr lang="cs-CZ" sz="2400" b="1" i="1" dirty="0" smtClean="0"/>
              <a:t>Domů</a:t>
            </a:r>
            <a:r>
              <a:rPr lang="cs-CZ" sz="2400" dirty="0" smtClean="0"/>
              <a:t>, ve skupině </a:t>
            </a:r>
            <a:r>
              <a:rPr lang="cs-CZ" sz="2400" b="1" i="1" dirty="0" smtClean="0"/>
              <a:t>Písmo </a:t>
            </a:r>
            <a:r>
              <a:rPr lang="cs-CZ" sz="2400" dirty="0" smtClean="0"/>
              <a:t>a</a:t>
            </a:r>
            <a:r>
              <a:rPr lang="cs-CZ" sz="2400" b="1" i="1" dirty="0" smtClean="0"/>
              <a:t> Odstavec</a:t>
            </a:r>
            <a:endParaRPr lang="cs-CZ" sz="2400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3714752"/>
            <a:ext cx="2658387" cy="92869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5000636"/>
            <a:ext cx="4000528" cy="100013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48" y="3643314"/>
            <a:ext cx="4286280" cy="3003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Zahnutá šipka nahoru 7"/>
          <p:cNvSpPr/>
          <p:nvPr/>
        </p:nvSpPr>
        <p:spPr>
          <a:xfrm rot="18769707">
            <a:off x="3911091" y="4632231"/>
            <a:ext cx="339562" cy="290377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accent3"/>
                </a:solidFill>
              </a:ln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14290"/>
            <a:ext cx="7498080" cy="1143000"/>
          </a:xfrm>
        </p:spPr>
        <p:txBody>
          <a:bodyPr/>
          <a:lstStyle/>
          <a:p>
            <a:pPr algn="ctr"/>
            <a:r>
              <a:rPr lang="cs-CZ" u="sng" dirty="0" smtClean="0"/>
              <a:t>Přesunutí textového pole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214422"/>
            <a:ext cx="7790712" cy="3143272"/>
          </a:xfrm>
        </p:spPr>
        <p:txBody>
          <a:bodyPr/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textové pole můžeš libovolně na aktivním snímku přesouvat a měnit jeho velikost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klepnutím levého tlačítka myši si vyber textové pole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levým tlačítkem myši klikni na okraj textového pole          </a:t>
            </a:r>
            <a:r>
              <a:rPr lang="cs-CZ" sz="2400" smtClean="0"/>
              <a:t>a drž </a:t>
            </a:r>
            <a:r>
              <a:rPr lang="cs-CZ" sz="2400" dirty="0" smtClean="0"/>
              <a:t>jej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přesuň textové pole na vybrané místo a pusť tlačítko myši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textové pole se přesune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4572008"/>
            <a:ext cx="2882214" cy="1381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3714752"/>
            <a:ext cx="2778144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ahnutá šipka nahoru 6"/>
          <p:cNvSpPr/>
          <p:nvPr/>
        </p:nvSpPr>
        <p:spPr>
          <a:xfrm rot="20061429">
            <a:off x="4138323" y="5314587"/>
            <a:ext cx="2571768" cy="857256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Otočení textového pole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285860"/>
            <a:ext cx="7862150" cy="271464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s textové polem můžeš také otáčet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klikni levým tlačítkem do existujícího textového pole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levým tlačítkem myši klikni na zelené kolečko nad textovým polem a tlačítko drž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pohybuj myší ve směru požadovaného otočení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po otočení textového pole levé tlačítko myši pusť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2678999">
            <a:off x="4276513" y="4811123"/>
            <a:ext cx="2451211" cy="13854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Zahnutá šipka dolů 5"/>
          <p:cNvSpPr/>
          <p:nvPr/>
        </p:nvSpPr>
        <p:spPr>
          <a:xfrm>
            <a:off x="2473617" y="3884131"/>
            <a:ext cx="2514282" cy="966726"/>
          </a:xfrm>
          <a:prstGeom prst="curvedDown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4643446"/>
            <a:ext cx="2258161" cy="1276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3504" y="5357826"/>
            <a:ext cx="2258161" cy="1276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5357826"/>
            <a:ext cx="2258161" cy="1276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274638"/>
            <a:ext cx="7719274" cy="1143000"/>
          </a:xfrm>
        </p:spPr>
        <p:txBody>
          <a:bodyPr/>
          <a:lstStyle/>
          <a:p>
            <a:pPr algn="ctr"/>
            <a:r>
              <a:rPr lang="cs-CZ" u="sng" dirty="0" smtClean="0"/>
              <a:t>K</a:t>
            </a:r>
            <a:r>
              <a:rPr lang="cs-CZ" u="sng" dirty="0" smtClean="0"/>
              <a:t>opírování </a:t>
            </a:r>
            <a:r>
              <a:rPr lang="cs-CZ" u="sng" dirty="0" smtClean="0"/>
              <a:t>textového pole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142984"/>
            <a:ext cx="7858180" cy="4500594"/>
          </a:xfrm>
        </p:spPr>
        <p:txBody>
          <a:bodyPr>
            <a:normAutofit lnSpcReduction="10000"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nové textové pole v prezentaci nepřebírá stejné vlastnosti (stejný typ a velikost písma aj.) jako ostatní textová pole na snímku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po vytvoření nového textového pole proto musíš ještě dodatečně nastavit vlastnosti písma a zarovnání podle ostatních textových polí na snímku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to vše se dá vypustit tím, že existující textové pole </a:t>
            </a:r>
            <a:r>
              <a:rPr lang="cs-CZ" sz="2400" b="1" i="1" dirty="0" smtClean="0"/>
              <a:t>zkopíruješ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klikni na existující textové pole, aby se okolo něj zobrazil rámeček    s úchopnými body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nastav se myší na tento okraj a stiskni klávesu </a:t>
            </a:r>
            <a:r>
              <a:rPr lang="cs-CZ" sz="2000" b="1" dirty="0" smtClean="0"/>
              <a:t>Ctrl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se stisknutou klávesou </a:t>
            </a:r>
            <a:r>
              <a:rPr lang="cs-CZ" sz="2000" b="1" dirty="0" smtClean="0"/>
              <a:t>Ctrl</a:t>
            </a:r>
            <a:r>
              <a:rPr lang="cs-CZ" sz="2000" dirty="0" smtClean="0"/>
              <a:t> táhni požadovaným směrem, tam uvolni levé tlačítko myši a poté i klávesu </a:t>
            </a:r>
            <a:r>
              <a:rPr lang="cs-CZ" sz="2000" b="1" dirty="0" smtClean="0"/>
              <a:t>Ctrl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3786182" y="6072206"/>
            <a:ext cx="1500198" cy="138094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2" y="5572140"/>
            <a:ext cx="85046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976" y="274638"/>
            <a:ext cx="7790712" cy="1143000"/>
          </a:xfrm>
        </p:spPr>
        <p:txBody>
          <a:bodyPr/>
          <a:lstStyle/>
          <a:p>
            <a:pPr algn="ctr"/>
            <a:r>
              <a:rPr lang="cs-CZ" u="sng" dirty="0" smtClean="0"/>
              <a:t>Barva textového pole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214422"/>
            <a:ext cx="7790712" cy="5033978"/>
          </a:xfrm>
        </p:spPr>
        <p:txBody>
          <a:bodyPr/>
          <a:lstStyle/>
          <a:p>
            <a:pPr>
              <a:buClr>
                <a:schemeClr val="accent3"/>
              </a:buClr>
              <a:buNone/>
            </a:pPr>
            <a:r>
              <a:rPr lang="cs-CZ" sz="2400" dirty="0" smtClean="0"/>
              <a:t>	Každému textovému  poli můžeš přidat pozadí</a:t>
            </a:r>
            <a:r>
              <a:rPr lang="cs-CZ" sz="2400" dirty="0"/>
              <a:t> </a:t>
            </a:r>
            <a:r>
              <a:rPr lang="cs-CZ" sz="2400" dirty="0" smtClean="0"/>
              <a:t>(barva nebo vzorek, dokonce i obrázek)</a:t>
            </a:r>
          </a:p>
          <a:p>
            <a:pPr>
              <a:buClr>
                <a:schemeClr val="accent3"/>
              </a:buClr>
            </a:pPr>
            <a:endParaRPr lang="cs-CZ" sz="2400" dirty="0" smtClean="0"/>
          </a:p>
          <a:p>
            <a:pPr>
              <a:buClr>
                <a:schemeClr val="accent3"/>
              </a:buClr>
            </a:pPr>
            <a:endParaRPr lang="cs-CZ" sz="2400" dirty="0" smtClean="0"/>
          </a:p>
          <a:p>
            <a:pPr>
              <a:buClr>
                <a:schemeClr val="accent3"/>
              </a:buClr>
            </a:pPr>
            <a:r>
              <a:rPr lang="cs-CZ" sz="2400" dirty="0" smtClean="0"/>
              <a:t>klikni </a:t>
            </a:r>
            <a:r>
              <a:rPr lang="cs-CZ" sz="2400" dirty="0" smtClean="0"/>
              <a:t>levým tlačítkem myši doprostřed textového pole</a:t>
            </a:r>
            <a:endParaRPr lang="cs-CZ" dirty="0" smtClean="0"/>
          </a:p>
          <a:p>
            <a:pPr>
              <a:buClr>
                <a:schemeClr val="accent3"/>
              </a:buClr>
            </a:pPr>
            <a:r>
              <a:rPr lang="cs-CZ" sz="2400" dirty="0" smtClean="0"/>
              <a:t>na kartě </a:t>
            </a:r>
            <a:r>
              <a:rPr lang="cs-CZ" sz="2400" b="1" i="1" dirty="0" smtClean="0"/>
              <a:t>Domů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Kreslení</a:t>
            </a:r>
            <a:r>
              <a:rPr lang="cs-CZ" sz="2400" dirty="0" smtClean="0"/>
              <a:t> klikni na ikonu </a:t>
            </a:r>
            <a:r>
              <a:rPr lang="cs-CZ" sz="2400" b="1" i="1" dirty="0" smtClean="0"/>
              <a:t>Výplň tvaru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v rozbalené nabídce si vyber barvu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pozadím textového pole může být                                    i obrázek, dokonce i textura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40" y="2000240"/>
            <a:ext cx="4059359" cy="1000132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Zahnutá šipka nahoru 4"/>
          <p:cNvSpPr/>
          <p:nvPr/>
        </p:nvSpPr>
        <p:spPr>
          <a:xfrm rot="13275868">
            <a:off x="6866764" y="2378596"/>
            <a:ext cx="2471820" cy="477056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3286124"/>
            <a:ext cx="2214578" cy="319964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7" name="Zahnutá šipka nahoru 6"/>
          <p:cNvSpPr/>
          <p:nvPr/>
        </p:nvSpPr>
        <p:spPr>
          <a:xfrm rot="2489570">
            <a:off x="4719680" y="5703444"/>
            <a:ext cx="2090614" cy="487505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85852" y="3000372"/>
            <a:ext cx="2214578" cy="3542049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6" y="4572008"/>
            <a:ext cx="1547812" cy="191452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/>
          <a:lstStyle/>
          <a:p>
            <a:pPr algn="ctr"/>
            <a:r>
              <a:rPr lang="cs-CZ" u="sng" dirty="0" smtClean="0"/>
              <a:t>Barva čáry lemující textová pole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447800"/>
            <a:ext cx="7862150" cy="4800600"/>
          </a:xfrm>
        </p:spPr>
        <p:txBody>
          <a:bodyPr/>
          <a:lstStyle/>
          <a:p>
            <a:pPr>
              <a:buClr>
                <a:schemeClr val="accent3"/>
              </a:buClr>
            </a:pPr>
            <a:r>
              <a:rPr lang="cs-CZ" sz="2400" smtClean="0"/>
              <a:t>klikni </a:t>
            </a:r>
            <a:r>
              <a:rPr lang="cs-CZ" sz="2400" dirty="0" smtClean="0"/>
              <a:t>levým tlačítkem myši doprostřed textového pole</a:t>
            </a:r>
          </a:p>
          <a:p>
            <a:pPr>
              <a:buClr>
                <a:schemeClr val="accent3"/>
              </a:buClr>
            </a:pPr>
            <a:r>
              <a:rPr lang="cs-CZ" sz="2400" dirty="0" smtClean="0"/>
              <a:t>na kartě </a:t>
            </a:r>
            <a:r>
              <a:rPr lang="cs-CZ" sz="2400" b="1" i="1" dirty="0" smtClean="0"/>
              <a:t>Domů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Kreslení</a:t>
            </a:r>
            <a:r>
              <a:rPr lang="cs-CZ" sz="2400" dirty="0" smtClean="0"/>
              <a:t> klikni na ikonu </a:t>
            </a:r>
            <a:r>
              <a:rPr lang="cs-CZ" sz="2400" b="1" i="1" dirty="0" smtClean="0"/>
              <a:t>Obrys tvaru</a:t>
            </a:r>
          </a:p>
          <a:p>
            <a:pPr>
              <a:buClr>
                <a:schemeClr val="accent3"/>
              </a:buClr>
              <a:buNone/>
            </a:pPr>
            <a:endParaRPr lang="cs-CZ" sz="2400" b="1" i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2428868"/>
            <a:ext cx="2786082" cy="110939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57290" y="2643182"/>
            <a:ext cx="2214578" cy="3935621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14744" y="3071810"/>
            <a:ext cx="1676400" cy="220027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0694" y="3786190"/>
            <a:ext cx="1571636" cy="213480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Zahnutá šipka nahoru 4"/>
          <p:cNvSpPr/>
          <p:nvPr/>
        </p:nvSpPr>
        <p:spPr>
          <a:xfrm rot="463351">
            <a:off x="3010963" y="5898725"/>
            <a:ext cx="4893736" cy="488046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 rot="20415834">
            <a:off x="2214737" y="5476914"/>
            <a:ext cx="2161512" cy="434219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nahoru 11"/>
          <p:cNvSpPr/>
          <p:nvPr/>
        </p:nvSpPr>
        <p:spPr>
          <a:xfrm rot="463351">
            <a:off x="2668062" y="2669360"/>
            <a:ext cx="4893736" cy="488046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nahoru 12"/>
          <p:cNvSpPr/>
          <p:nvPr/>
        </p:nvSpPr>
        <p:spPr>
          <a:xfrm rot="21071416">
            <a:off x="2367824" y="5902892"/>
            <a:ext cx="3417061" cy="399071"/>
          </a:xfrm>
          <a:prstGeom prst="curvedUp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11" grpId="0" animBg="1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571612"/>
            <a:ext cx="7358114" cy="31432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Doplň textová pole své prezentace textem.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Nastav vlastnosti textu (barva a velikost písma, zarovnání aj.)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Nastav barvu pozadí.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Orámuj textové pole.</a:t>
            </a:r>
            <a:endParaRPr kumimoji="0" lang="cs-CZ" sz="24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357298"/>
            <a:ext cx="7569518" cy="48006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školy, díl 3</a:t>
            </a:r>
            <a:r>
              <a:rPr lang="cs-CZ" sz="2400" dirty="0" smtClean="0"/>
              <a:t>, Praha: Computer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Vlastní obrázek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337</TotalTime>
  <Words>500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Text v prezentaci</vt:lpstr>
      <vt:lpstr>Přidání nového textového pole</vt:lpstr>
      <vt:lpstr>Úprava textu</vt:lpstr>
      <vt:lpstr>Přesunutí textového pole</vt:lpstr>
      <vt:lpstr>Otočení textového pole</vt:lpstr>
      <vt:lpstr>Kopírování textového pole</vt:lpstr>
      <vt:lpstr>Barva textového pole</vt:lpstr>
      <vt:lpstr>Barva čáry lemující textová pole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Ivca</cp:lastModifiedBy>
  <cp:revision>100</cp:revision>
  <dcterms:modified xsi:type="dcterms:W3CDTF">2014-01-05T15:37:13Z</dcterms:modified>
</cp:coreProperties>
</file>